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  <p:embeddedFont>
      <p:font typeface="Big Shoulders Text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35" Type="http://schemas.openxmlformats.org/officeDocument/2006/relationships/font" Target="fonts/BigShouldersText-regular.fntdata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BigShouldersText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76" name="Shape 19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7" name="Google Shape;19777;g967d9b3c40_0_8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78" name="Google Shape;19778;g967d9b3c40_0_8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26" name="Shape 22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7" name="Google Shape;22127;g967d9b3c40_0_29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8" name="Google Shape;22128;g967d9b3c40_0_2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93" name="Shape 22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4" name="Google Shape;22394;g99091d3933_0_2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5" name="Google Shape;22395;g99091d3933_0_2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06" name="Shape 2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7" name="Google Shape;22407;g967d9b3c40_0_3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08" name="Google Shape;22408;g967d9b3c40_0_3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67" name="Shape 22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8" name="Google Shape;22468;g99091d3933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9" name="Google Shape;22469;g99091d3933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78" name="Shape 22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79" name="Google Shape;22479;g97cc85ecb1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80" name="Google Shape;22480;g97cc85ecb1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39" name="Shape 22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0" name="Google Shape;22640;g97cc85ecb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41" name="Google Shape;22641;g97cc85ecb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48" name="Shape 2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9" name="Google Shape;22649;g12245bacded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50" name="Google Shape;22650;g12245bacded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61" name="Shape 22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2" name="Google Shape;22662;g97cc85ecb1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63" name="Google Shape;22663;g97cc85ecb1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70" name="Shape 22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1" name="Google Shape;22671;g97cc85ecb1_0_9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72" name="Google Shape;22672;g97cc85ecb1_0_9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81" name="Shape 22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82" name="Google Shape;22682;g97cc85ecb1_0_68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83" name="Google Shape;22683;g97cc85ecb1_0_68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04" name="Shape 19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5" name="Google Shape;19805;g97e88efe5d_0_5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06" name="Google Shape;19806;g97e88efe5d_0_5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19" name="Shape 22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0" name="Google Shape;22820;g97cc85ecb1_0_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21" name="Google Shape;22821;g97cc85ecb1_0_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06" name="Shape 2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7" name="Google Shape;23007;g99091d3933_0_10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08" name="Google Shape;23008;g99091d3933_0_10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14" name="Shape 23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5" name="Google Shape;23115;g989fa8930a_0_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6" name="Google Shape;23116;g989fa8930a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23" name="Shape 2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4" name="Google Shape;23124;g12245bad0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25" name="Google Shape;23125;g12245bad0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30" name="Shape 23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1" name="Google Shape;23131;g97cc85ecb1_0_1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32" name="Google Shape;23132;g97cc85ecb1_0_1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30" name="Shape 23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31" name="Google Shape;23931;g989fa8930a_0_2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32" name="Google Shape;23932;g989fa8930a_0_2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67" name="Shape 2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8" name="Google Shape;21268;g9680cbbe2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69" name="Google Shape;21269;g9680cbbe2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38" name="Shape 2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9" name="Google Shape;21539;g99091d3933_0_7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40" name="Google Shape;21540;g99091d3933_0_7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44" name="Shape 2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5" name="Google Shape;21545;g9680cbbe2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46" name="Google Shape;21546;g9680cbbe2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73" name="Shape 2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4" name="Google Shape;21574;g967d9b3c40_0_2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5" name="Google Shape;21575;g967d9b3c40_0_2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06" name="Shape 2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7" name="Google Shape;21707;g9680cbbe24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08" name="Google Shape;21708;g9680cbbe24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16" name="Shape 2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7" name="Google Shape;21717;g967d9b3c40_0_29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18" name="Google Shape;21718;g967d9b3c40_0_2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19" name="Shape 2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0" name="Google Shape;22120;g9680cbbe24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1" name="Google Shape;22121;g9680cbbe2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" name="Google Shape;12;p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" name="Google Shape;37;p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" name="Google Shape;38;p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" name="Google Shape;64;p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4" name="Google Shape;164;p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5" name="Google Shape;165;p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1" name="Google Shape;191;p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6" name="Google Shape;196;p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7" name="Google Shape;197;p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3" name="Google Shape;223;p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" name="Google Shape;224;p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5" name="Google Shape;225;p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1" name="Google Shape;251;p2"/>
          <p:cNvSpPr txBox="1"/>
          <p:nvPr>
            <p:ph type="ctrTitle"/>
          </p:nvPr>
        </p:nvSpPr>
        <p:spPr>
          <a:xfrm>
            <a:off x="713250" y="539500"/>
            <a:ext cx="7717500" cy="11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2" name="Google Shape;252;p2"/>
          <p:cNvSpPr txBox="1"/>
          <p:nvPr>
            <p:ph idx="1" type="subTitle"/>
          </p:nvPr>
        </p:nvSpPr>
        <p:spPr>
          <a:xfrm>
            <a:off x="2856900" y="1772617"/>
            <a:ext cx="34302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53" name="Google Shape;253;p2"/>
          <p:cNvGrpSpPr/>
          <p:nvPr/>
        </p:nvGrpSpPr>
        <p:grpSpPr>
          <a:xfrm>
            <a:off x="135496" y="2750588"/>
            <a:ext cx="9523650" cy="3285338"/>
            <a:chOff x="135496" y="2750588"/>
            <a:chExt cx="9523650" cy="3285338"/>
          </a:xfrm>
        </p:grpSpPr>
        <p:grpSp>
          <p:nvGrpSpPr>
            <p:cNvPr id="254" name="Google Shape;254;p2"/>
            <p:cNvGrpSpPr/>
            <p:nvPr/>
          </p:nvGrpSpPr>
          <p:grpSpPr>
            <a:xfrm>
              <a:off x="135496" y="2998441"/>
              <a:ext cx="9523650" cy="3037484"/>
              <a:chOff x="135496" y="2998441"/>
              <a:chExt cx="9523650" cy="3037484"/>
            </a:xfrm>
          </p:grpSpPr>
          <p:grpSp>
            <p:nvGrpSpPr>
              <p:cNvPr id="255" name="Google Shape;255;p2"/>
              <p:cNvGrpSpPr/>
              <p:nvPr/>
            </p:nvGrpSpPr>
            <p:grpSpPr>
              <a:xfrm>
                <a:off x="5692943" y="2998441"/>
                <a:ext cx="3966203" cy="3037484"/>
                <a:chOff x="5692943" y="2998441"/>
                <a:chExt cx="3966203" cy="3037484"/>
              </a:xfrm>
            </p:grpSpPr>
            <p:grpSp>
              <p:nvGrpSpPr>
                <p:cNvPr id="256" name="Google Shape;256;p2"/>
                <p:cNvGrpSpPr/>
                <p:nvPr/>
              </p:nvGrpSpPr>
              <p:grpSpPr>
                <a:xfrm flipH="1" rot="10800000">
                  <a:off x="7960046" y="299844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57" name="Google Shape;257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58" name="Google Shape;25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" name="Google Shape;25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" name="Google Shape;26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" name="Google Shape;26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" name="Google Shape;26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" name="Google Shape;26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4" name="Google Shape;26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5" name="Google Shape;26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6" name="Google Shape;26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7" name="Google Shape;26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8" name="Google Shape;26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9" name="Google Shape;26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0" name="Google Shape;27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1" name="Google Shape;27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72" name="Google Shape;272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73" name="Google Shape;273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4" name="Google Shape;274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5" name="Google Shape;275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6" name="Google Shape;276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7" name="Google Shape;277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8" name="Google Shape;278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9" name="Google Shape;279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0" name="Google Shape;280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1" name="Google Shape;281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2" name="Google Shape;282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3" name="Google Shape;283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4" name="Google Shape;284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5" name="Google Shape;285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6" name="Google Shape;286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87" name="Google Shape;287;p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88" name="Google Shape;28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9" name="Google Shape;28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0" name="Google Shape;29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1" name="Google Shape;29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2" name="Google Shape;29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3" name="Google Shape;29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4" name="Google Shape;29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5" name="Google Shape;29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6" name="Google Shape;29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7" name="Google Shape;29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8" name="Google Shape;29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9" name="Google Shape;29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0" name="Google Shape;30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1" name="Google Shape;30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302" name="Google Shape;302;p2"/>
                <p:cNvGrpSpPr/>
                <p:nvPr/>
              </p:nvGrpSpPr>
              <p:grpSpPr>
                <a:xfrm flipH="1" rot="-6352235">
                  <a:off x="6107374" y="3852943"/>
                  <a:ext cx="1699108" cy="2145073"/>
                  <a:chOff x="146217" y="2712579"/>
                  <a:chExt cx="1552966" cy="1960401"/>
                </a:xfrm>
              </p:grpSpPr>
              <p:grpSp>
                <p:nvGrpSpPr>
                  <p:cNvPr id="303" name="Google Shape;303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304" name="Google Shape;30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5" name="Google Shape;30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6" name="Google Shape;30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7" name="Google Shape;30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8" name="Google Shape;30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9" name="Google Shape;30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0" name="Google Shape;31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1" name="Google Shape;31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2" name="Google Shape;31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3" name="Google Shape;31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4" name="Google Shape;31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5" name="Google Shape;31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6" name="Google Shape;31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7" name="Google Shape;31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18" name="Google Shape;318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319" name="Google Shape;319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0" name="Google Shape;320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1" name="Google Shape;321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2" name="Google Shape;322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3" name="Google Shape;323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4" name="Google Shape;324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5" name="Google Shape;325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6" name="Google Shape;326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7" name="Google Shape;327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8" name="Google Shape;328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9" name="Google Shape;329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0" name="Google Shape;330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1" name="Google Shape;331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2" name="Google Shape;332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33" name="Google Shape;333;p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334" name="Google Shape;33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5" name="Google Shape;33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6" name="Google Shape;33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7" name="Google Shape;33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8" name="Google Shape;33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9" name="Google Shape;33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0" name="Google Shape;34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1" name="Google Shape;34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2" name="Google Shape;34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3" name="Google Shape;34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4" name="Google Shape;34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5" name="Google Shape;34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6" name="Google Shape;34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7" name="Google Shape;34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348" name="Google Shape;348;p2"/>
              <p:cNvGrpSpPr/>
              <p:nvPr/>
            </p:nvGrpSpPr>
            <p:grpSpPr>
              <a:xfrm flipH="1" rot="-5655077">
                <a:off x="2757686" y="3644747"/>
                <a:ext cx="1698960" cy="2145089"/>
                <a:chOff x="146217" y="2712579"/>
                <a:chExt cx="1552966" cy="1960401"/>
              </a:xfrm>
            </p:grpSpPr>
            <p:grpSp>
              <p:nvGrpSpPr>
                <p:cNvPr id="349" name="Google Shape;349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50" name="Google Shape;35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64" name="Google Shape;364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65" name="Google Shape;365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" name="Google Shape;369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" name="Google Shape;370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" name="Google Shape;371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" name="Google Shape;372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" name="Google Shape;373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" name="Google Shape;374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" name="Google Shape;375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" name="Google Shape;376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" name="Google Shape;377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" name="Google Shape;378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79" name="Google Shape;379;p2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80" name="Google Shape;38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" name="Google Shape;38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" name="Google Shape;38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" name="Google Shape;38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" name="Google Shape;38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" name="Google Shape;38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94" name="Google Shape;394;p2"/>
              <p:cNvGrpSpPr/>
              <p:nvPr/>
            </p:nvGrpSpPr>
            <p:grpSpPr>
              <a:xfrm flipH="1" rot="-314">
                <a:off x="135496" y="3186895"/>
                <a:ext cx="1699100" cy="2144874"/>
                <a:chOff x="146217" y="2712579"/>
                <a:chExt cx="1552966" cy="1960401"/>
              </a:xfrm>
            </p:grpSpPr>
            <p:grpSp>
              <p:nvGrpSpPr>
                <p:cNvPr id="395" name="Google Shape;395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96" name="Google Shape;39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0" name="Google Shape;410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411" name="Google Shape;411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" name="Google Shape;413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" name="Google Shape;414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" name="Google Shape;415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" name="Google Shape;416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" name="Google Shape;417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" name="Google Shape;418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" name="Google Shape;419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" name="Google Shape;420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" name="Google Shape;421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" name="Google Shape;422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" name="Google Shape;423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4" name="Google Shape;424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25" name="Google Shape;425;p2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426" name="Google Shape;42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" name="Google Shape;42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" name="Google Shape;42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" name="Google Shape;42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0" name="Google Shape;43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1" name="Google Shape;43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2" name="Google Shape;43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3" name="Google Shape;43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4" name="Google Shape;43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5" name="Google Shape;43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6" name="Google Shape;43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7" name="Google Shape;43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8" name="Google Shape;43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9" name="Google Shape;43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40" name="Google Shape;440;p2"/>
            <p:cNvGrpSpPr/>
            <p:nvPr/>
          </p:nvGrpSpPr>
          <p:grpSpPr>
            <a:xfrm>
              <a:off x="817988" y="2750587"/>
              <a:ext cx="7423578" cy="1258836"/>
              <a:chOff x="817988" y="2750588"/>
              <a:chExt cx="7423578" cy="1258836"/>
            </a:xfrm>
          </p:grpSpPr>
          <p:sp>
            <p:nvSpPr>
              <p:cNvPr id="441" name="Google Shape;441;p2"/>
              <p:cNvSpPr/>
              <p:nvPr/>
            </p:nvSpPr>
            <p:spPr>
              <a:xfrm>
                <a:off x="6227654" y="3803792"/>
                <a:ext cx="372339" cy="205631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7806441" y="2750588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817988" y="3292988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773" name="Shape 3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4" name="Google Shape;3774;p1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775" name="Google Shape;3775;p1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76" name="Google Shape;3776;p1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777" name="Google Shape;3777;p1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1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1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1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1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1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1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1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1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1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1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1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1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1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1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1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1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1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1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1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1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1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1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1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1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2" name="Google Shape;3802;p1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03" name="Google Shape;3803;p1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1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1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1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1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1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1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1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1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1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1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1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1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1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1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1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1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29" name="Google Shape;3829;p1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1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1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1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1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1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1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1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1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1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1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1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1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29" name="Google Shape;3929;p1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930" name="Google Shape;3930;p1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1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1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1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1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1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1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1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1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1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1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1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1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1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1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1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1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56" name="Google Shape;3956;p1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1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1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1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1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61" name="Google Shape;3961;p1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962" name="Google Shape;3962;p1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1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1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1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1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1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1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1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1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1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1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1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1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1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1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1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1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1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1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1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1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1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1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1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1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1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88" name="Google Shape;3988;p1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89" name="Google Shape;3989;p1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990" name="Google Shape;3990;p1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1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1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1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1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1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1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1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1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1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1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1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1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1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1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1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1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16" name="Google Shape;4016;p11"/>
          <p:cNvGrpSpPr/>
          <p:nvPr/>
        </p:nvGrpSpPr>
        <p:grpSpPr>
          <a:xfrm>
            <a:off x="-330469" y="-191524"/>
            <a:ext cx="9848773" cy="5293669"/>
            <a:chOff x="-330469" y="-191524"/>
            <a:chExt cx="9848773" cy="5293669"/>
          </a:xfrm>
        </p:grpSpPr>
        <p:grpSp>
          <p:nvGrpSpPr>
            <p:cNvPr id="4017" name="Google Shape;4017;p11"/>
            <p:cNvGrpSpPr/>
            <p:nvPr/>
          </p:nvGrpSpPr>
          <p:grpSpPr>
            <a:xfrm>
              <a:off x="7632955" y="2527556"/>
              <a:ext cx="1885349" cy="2574590"/>
              <a:chOff x="7632955" y="2527556"/>
              <a:chExt cx="1885349" cy="2574590"/>
            </a:xfrm>
          </p:grpSpPr>
          <p:grpSp>
            <p:nvGrpSpPr>
              <p:cNvPr id="4018" name="Google Shape;4018;p11"/>
              <p:cNvGrpSpPr/>
              <p:nvPr/>
            </p:nvGrpSpPr>
            <p:grpSpPr>
              <a:xfrm flipH="1" rot="5400000">
                <a:off x="7586489" y="3544626"/>
                <a:ext cx="1603986" cy="1511053"/>
                <a:chOff x="712635" y="3866647"/>
                <a:chExt cx="1603986" cy="1511053"/>
              </a:xfrm>
            </p:grpSpPr>
            <p:grpSp>
              <p:nvGrpSpPr>
                <p:cNvPr id="4019" name="Google Shape;4019;p11"/>
                <p:cNvGrpSpPr/>
                <p:nvPr/>
              </p:nvGrpSpPr>
              <p:grpSpPr>
                <a:xfrm rot="-5400000">
                  <a:off x="759101" y="3820181"/>
                  <a:ext cx="1511053" cy="1603986"/>
                  <a:chOff x="7805848" y="0"/>
                  <a:chExt cx="1338162" cy="1420462"/>
                </a:xfrm>
              </p:grpSpPr>
              <p:grpSp>
                <p:nvGrpSpPr>
                  <p:cNvPr id="4020" name="Google Shape;4020;p11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21" name="Google Shape;4021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2" name="Google Shape;4022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3" name="Google Shape;4023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4" name="Google Shape;4024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5" name="Google Shape;4025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6" name="Google Shape;4026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7" name="Google Shape;4027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8" name="Google Shape;4028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9" name="Google Shape;4029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0" name="Google Shape;4030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1" name="Google Shape;4031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2" name="Google Shape;4032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3" name="Google Shape;4033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4" name="Google Shape;4034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5" name="Google Shape;4035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036" name="Google Shape;4036;p11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37" name="Google Shape;4037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8" name="Google Shape;4038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9" name="Google Shape;4039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0" name="Google Shape;4040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1" name="Google Shape;4041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2" name="Google Shape;4042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3" name="Google Shape;4043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4" name="Google Shape;4044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5" name="Google Shape;4045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6" name="Google Shape;4046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7" name="Google Shape;4047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8" name="Google Shape;4048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9" name="Google Shape;4049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0" name="Google Shape;4050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1" name="Google Shape;4051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052" name="Google Shape;4052;p11"/>
                  <p:cNvGrpSpPr/>
                  <p:nvPr/>
                </p:nvGrpSpPr>
                <p:grpSpPr>
                  <a:xfrm flipH="1" rot="10800000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53" name="Google Shape;4053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4" name="Google Shape;4054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5" name="Google Shape;4055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6" name="Google Shape;4056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7" name="Google Shape;4057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8" name="Google Shape;4058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9" name="Google Shape;4059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0" name="Google Shape;4060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1" name="Google Shape;4061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2" name="Google Shape;4062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3" name="Google Shape;4063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4" name="Google Shape;4064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5" name="Google Shape;4065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6" name="Google Shape;4066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7" name="Google Shape;4067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4068" name="Google Shape;4068;p11"/>
                <p:cNvSpPr/>
                <p:nvPr/>
              </p:nvSpPr>
              <p:spPr>
                <a:xfrm flipH="1" rot="6056397">
                  <a:off x="1638518" y="4623901"/>
                  <a:ext cx="540561" cy="298584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69" name="Google Shape;4069;p11"/>
              <p:cNvGrpSpPr/>
              <p:nvPr/>
            </p:nvGrpSpPr>
            <p:grpSpPr>
              <a:xfrm flipH="1" rot="10800000">
                <a:off x="8007251" y="252755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070" name="Google Shape;407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71" name="Google Shape;407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2" name="Google Shape;407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3" name="Google Shape;407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4" name="Google Shape;407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5" name="Google Shape;407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6" name="Google Shape;407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7" name="Google Shape;407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8" name="Google Shape;407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9" name="Google Shape;407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0" name="Google Shape;408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1" name="Google Shape;408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2" name="Google Shape;408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3" name="Google Shape;408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4" name="Google Shape;408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5" name="Google Shape;408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086" name="Google Shape;408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87" name="Google Shape;408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8" name="Google Shape;408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9" name="Google Shape;408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0" name="Google Shape;409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1" name="Google Shape;409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2" name="Google Shape;409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3" name="Google Shape;409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4" name="Google Shape;409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5" name="Google Shape;409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6" name="Google Shape;409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7" name="Google Shape;409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8" name="Google Shape;409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9" name="Google Shape;409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0" name="Google Shape;410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1" name="Google Shape;410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02" name="Google Shape;4102;p1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03" name="Google Shape;410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4" name="Google Shape;410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5" name="Google Shape;410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6" name="Google Shape;410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7" name="Google Shape;410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8" name="Google Shape;410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9" name="Google Shape;410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0" name="Google Shape;411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1" name="Google Shape;411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2" name="Google Shape;411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3" name="Google Shape;411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4" name="Google Shape;411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5" name="Google Shape;411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6" name="Google Shape;411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7" name="Google Shape;411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118" name="Google Shape;4118;p11"/>
            <p:cNvGrpSpPr/>
            <p:nvPr/>
          </p:nvGrpSpPr>
          <p:grpSpPr>
            <a:xfrm>
              <a:off x="-330469" y="-191519"/>
              <a:ext cx="2716357" cy="1672532"/>
              <a:chOff x="-330469" y="-191519"/>
              <a:chExt cx="2716357" cy="1672532"/>
            </a:xfrm>
          </p:grpSpPr>
          <p:grpSp>
            <p:nvGrpSpPr>
              <p:cNvPr id="4119" name="Google Shape;4119;p11"/>
              <p:cNvGrpSpPr/>
              <p:nvPr/>
            </p:nvGrpSpPr>
            <p:grpSpPr>
              <a:xfrm flipH="1" rot="10800000">
                <a:off x="874835" y="-191519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20" name="Google Shape;412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21" name="Google Shape;412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2" name="Google Shape;412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3" name="Google Shape;412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4" name="Google Shape;412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5" name="Google Shape;412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6" name="Google Shape;412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7" name="Google Shape;412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8" name="Google Shape;412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9" name="Google Shape;412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0" name="Google Shape;413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1" name="Google Shape;413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2" name="Google Shape;413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3" name="Google Shape;413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4" name="Google Shape;413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5" name="Google Shape;413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36" name="Google Shape;413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37" name="Google Shape;413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8" name="Google Shape;413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9" name="Google Shape;413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0" name="Google Shape;414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1" name="Google Shape;414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2" name="Google Shape;414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3" name="Google Shape;414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4" name="Google Shape;414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5" name="Google Shape;414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6" name="Google Shape;414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7" name="Google Shape;414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8" name="Google Shape;414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9" name="Google Shape;414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0" name="Google Shape;415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1" name="Google Shape;415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52" name="Google Shape;4152;p1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53" name="Google Shape;415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4" name="Google Shape;415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5" name="Google Shape;415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6" name="Google Shape;415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7" name="Google Shape;415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8" name="Google Shape;415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9" name="Google Shape;415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0" name="Google Shape;416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1" name="Google Shape;416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2" name="Google Shape;416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3" name="Google Shape;416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4" name="Google Shape;416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5" name="Google Shape;416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6" name="Google Shape;416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7" name="Google Shape;416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4168" name="Google Shape;4168;p11"/>
              <p:cNvGrpSpPr/>
              <p:nvPr/>
            </p:nvGrpSpPr>
            <p:grpSpPr>
              <a:xfrm flipH="1" rot="5400000">
                <a:off x="-284003" y="-76507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69" name="Google Shape;4169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70" name="Google Shape;4170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1" name="Google Shape;4171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2" name="Google Shape;4172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3" name="Google Shape;4173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4" name="Google Shape;4174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5" name="Google Shape;4175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6" name="Google Shape;4176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7" name="Google Shape;4177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8" name="Google Shape;4178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9" name="Google Shape;4179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0" name="Google Shape;4180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1" name="Google Shape;4181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2" name="Google Shape;4182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3" name="Google Shape;4183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4" name="Google Shape;4184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85" name="Google Shape;4185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86" name="Google Shape;4186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7" name="Google Shape;4187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8" name="Google Shape;4188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9" name="Google Shape;4189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0" name="Google Shape;4190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1" name="Google Shape;4191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2" name="Google Shape;4192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3" name="Google Shape;4193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4" name="Google Shape;4194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5" name="Google Shape;4195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6" name="Google Shape;4196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7" name="Google Shape;4197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8" name="Google Shape;4198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9" name="Google Shape;4199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0" name="Google Shape;4200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201" name="Google Shape;4201;p1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202" name="Google Shape;4202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3" name="Google Shape;4203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4" name="Google Shape;4204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5" name="Google Shape;4205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6" name="Google Shape;4206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7" name="Google Shape;4207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8" name="Google Shape;4208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9" name="Google Shape;4209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0" name="Google Shape;4210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1" name="Google Shape;4211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2" name="Google Shape;4212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3" name="Google Shape;4213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4" name="Google Shape;4214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5" name="Google Shape;4215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6" name="Google Shape;4216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217" name="Google Shape;4217;p11"/>
            <p:cNvGrpSpPr/>
            <p:nvPr/>
          </p:nvGrpSpPr>
          <p:grpSpPr>
            <a:xfrm>
              <a:off x="82598" y="-191524"/>
              <a:ext cx="1529537" cy="1433534"/>
              <a:chOff x="195225" y="-121200"/>
              <a:chExt cx="1334325" cy="1250575"/>
            </a:xfrm>
          </p:grpSpPr>
          <p:sp>
            <p:nvSpPr>
              <p:cNvPr id="4218" name="Google Shape;4218;p11"/>
              <p:cNvSpPr/>
              <p:nvPr/>
            </p:nvSpPr>
            <p:spPr>
              <a:xfrm>
                <a:off x="353675" y="332525"/>
                <a:ext cx="165975" cy="165975"/>
              </a:xfrm>
              <a:custGeom>
                <a:rect b="b" l="l" r="r" t="t"/>
                <a:pathLst>
                  <a:path extrusionOk="0" h="6639" w="6639">
                    <a:moveTo>
                      <a:pt x="3804" y="0"/>
                    </a:moveTo>
                    <a:cubicBezTo>
                      <a:pt x="1268" y="0"/>
                      <a:pt x="1" y="3069"/>
                      <a:pt x="1802" y="4837"/>
                    </a:cubicBezTo>
                    <a:cubicBezTo>
                      <a:pt x="3570" y="6639"/>
                      <a:pt x="6639" y="5371"/>
                      <a:pt x="6639" y="2836"/>
                    </a:cubicBezTo>
                    <a:cubicBezTo>
                      <a:pt x="6639" y="1268"/>
                      <a:pt x="5371" y="0"/>
                      <a:pt x="3804" y="0"/>
                    </a:cubicBezTo>
                    <a:close/>
                  </a:path>
                </a:pathLst>
              </a:custGeom>
              <a:solidFill>
                <a:srgbClr val="7F7F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19" name="Google Shape;4219;p11"/>
              <p:cNvGrpSpPr/>
              <p:nvPr/>
            </p:nvGrpSpPr>
            <p:grpSpPr>
              <a:xfrm>
                <a:off x="308650" y="-121200"/>
                <a:ext cx="1188375" cy="1250575"/>
                <a:chOff x="308650" y="-121200"/>
                <a:chExt cx="1188375" cy="1250575"/>
              </a:xfrm>
            </p:grpSpPr>
            <p:sp>
              <p:nvSpPr>
                <p:cNvPr id="4220" name="Google Shape;4220;p11"/>
                <p:cNvSpPr/>
                <p:nvPr/>
              </p:nvSpPr>
              <p:spPr>
                <a:xfrm>
                  <a:off x="655575" y="946550"/>
                  <a:ext cx="201000" cy="182825"/>
                </a:xfrm>
                <a:custGeom>
                  <a:rect b="b" l="l" r="r" t="t"/>
                  <a:pathLst>
                    <a:path extrusionOk="0" h="7313" w="8040">
                      <a:moveTo>
                        <a:pt x="3109" y="0"/>
                      </a:moveTo>
                      <a:cubicBezTo>
                        <a:pt x="1726" y="0"/>
                        <a:pt x="551" y="1043"/>
                        <a:pt x="367" y="2425"/>
                      </a:cubicBezTo>
                      <a:lnTo>
                        <a:pt x="200" y="3927"/>
                      </a:lnTo>
                      <a:cubicBezTo>
                        <a:pt x="0" y="5461"/>
                        <a:pt x="1068" y="6862"/>
                        <a:pt x="2602" y="7029"/>
                      </a:cubicBezTo>
                      <a:lnTo>
                        <a:pt x="4570" y="7296"/>
                      </a:lnTo>
                      <a:cubicBezTo>
                        <a:pt x="4673" y="7307"/>
                        <a:pt x="4776" y="7312"/>
                        <a:pt x="4877" y="7312"/>
                      </a:cubicBezTo>
                      <a:cubicBezTo>
                        <a:pt x="6283" y="7312"/>
                        <a:pt x="7486" y="6260"/>
                        <a:pt x="7672" y="4861"/>
                      </a:cubicBezTo>
                      <a:lnTo>
                        <a:pt x="7872" y="3359"/>
                      </a:lnTo>
                      <a:cubicBezTo>
                        <a:pt x="8039" y="1825"/>
                        <a:pt x="6972" y="457"/>
                        <a:pt x="5437" y="257"/>
                      </a:cubicBezTo>
                      <a:lnTo>
                        <a:pt x="3469" y="24"/>
                      </a:lnTo>
                      <a:cubicBezTo>
                        <a:pt x="3348" y="8"/>
                        <a:pt x="3228" y="0"/>
                        <a:pt x="3109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1" name="Google Shape;4221;p11"/>
                <p:cNvSpPr/>
                <p:nvPr/>
              </p:nvSpPr>
              <p:spPr>
                <a:xfrm>
                  <a:off x="1282675" y="542050"/>
                  <a:ext cx="214350" cy="206075"/>
                </a:xfrm>
                <a:custGeom>
                  <a:rect b="b" l="l" r="r" t="t"/>
                  <a:pathLst>
                    <a:path extrusionOk="0" h="8243" w="8574">
                      <a:moveTo>
                        <a:pt x="3665" y="0"/>
                      </a:moveTo>
                      <a:cubicBezTo>
                        <a:pt x="2734" y="0"/>
                        <a:pt x="1861" y="569"/>
                        <a:pt x="1502" y="1493"/>
                      </a:cubicBezTo>
                      <a:lnTo>
                        <a:pt x="468" y="4228"/>
                      </a:lnTo>
                      <a:cubicBezTo>
                        <a:pt x="1" y="5429"/>
                        <a:pt x="601" y="6764"/>
                        <a:pt x="1802" y="7197"/>
                      </a:cubicBezTo>
                      <a:lnTo>
                        <a:pt x="4104" y="8098"/>
                      </a:lnTo>
                      <a:cubicBezTo>
                        <a:pt x="4375" y="8196"/>
                        <a:pt x="4653" y="8243"/>
                        <a:pt x="4926" y="8243"/>
                      </a:cubicBezTo>
                      <a:cubicBezTo>
                        <a:pt x="5862" y="8243"/>
                        <a:pt x="6737" y="7693"/>
                        <a:pt x="7072" y="6764"/>
                      </a:cubicBezTo>
                      <a:lnTo>
                        <a:pt x="8140" y="4028"/>
                      </a:lnTo>
                      <a:cubicBezTo>
                        <a:pt x="8573" y="2827"/>
                        <a:pt x="8006" y="1493"/>
                        <a:pt x="6806" y="1026"/>
                      </a:cubicBezTo>
                      <a:lnTo>
                        <a:pt x="4504" y="159"/>
                      </a:lnTo>
                      <a:cubicBezTo>
                        <a:pt x="4227" y="51"/>
                        <a:pt x="3944" y="0"/>
                        <a:pt x="3665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2" name="Google Shape;4222;p11"/>
                <p:cNvSpPr/>
                <p:nvPr/>
              </p:nvSpPr>
              <p:spPr>
                <a:xfrm>
                  <a:off x="1195125" y="86750"/>
                  <a:ext cx="215175" cy="198025"/>
                </a:xfrm>
                <a:custGeom>
                  <a:rect b="b" l="l" r="r" t="t"/>
                  <a:pathLst>
                    <a:path extrusionOk="0" h="7921" w="8607">
                      <a:moveTo>
                        <a:pt x="4279" y="1"/>
                      </a:moveTo>
                      <a:cubicBezTo>
                        <a:pt x="3681" y="1"/>
                        <a:pt x="3079" y="182"/>
                        <a:pt x="2569" y="558"/>
                      </a:cubicBezTo>
                      <a:lnTo>
                        <a:pt x="1568" y="1292"/>
                      </a:lnTo>
                      <a:cubicBezTo>
                        <a:pt x="267" y="2259"/>
                        <a:pt x="0" y="4094"/>
                        <a:pt x="968" y="5395"/>
                      </a:cubicBezTo>
                      <a:lnTo>
                        <a:pt x="2002" y="6763"/>
                      </a:lnTo>
                      <a:cubicBezTo>
                        <a:pt x="2560" y="7520"/>
                        <a:pt x="3440" y="7920"/>
                        <a:pt x="4328" y="7920"/>
                      </a:cubicBezTo>
                      <a:cubicBezTo>
                        <a:pt x="4926" y="7920"/>
                        <a:pt x="5528" y="7739"/>
                        <a:pt x="6038" y="7363"/>
                      </a:cubicBezTo>
                      <a:lnTo>
                        <a:pt x="7039" y="6629"/>
                      </a:lnTo>
                      <a:cubicBezTo>
                        <a:pt x="8339" y="5662"/>
                        <a:pt x="8606" y="3827"/>
                        <a:pt x="7639" y="2526"/>
                      </a:cubicBezTo>
                      <a:lnTo>
                        <a:pt x="6605" y="1159"/>
                      </a:lnTo>
                      <a:cubicBezTo>
                        <a:pt x="6047" y="401"/>
                        <a:pt x="5167" y="1"/>
                        <a:pt x="4279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3" name="Google Shape;4223;p11"/>
                <p:cNvSpPr/>
                <p:nvPr/>
              </p:nvSpPr>
              <p:spPr>
                <a:xfrm>
                  <a:off x="728950" y="-121200"/>
                  <a:ext cx="192675" cy="179400"/>
                </a:xfrm>
                <a:custGeom>
                  <a:rect b="b" l="l" r="r" t="t"/>
                  <a:pathLst>
                    <a:path extrusionOk="0" h="7176" w="7707">
                      <a:moveTo>
                        <a:pt x="2447" y="0"/>
                      </a:moveTo>
                      <a:cubicBezTo>
                        <a:pt x="1170" y="0"/>
                        <a:pt x="166" y="1010"/>
                        <a:pt x="134" y="2271"/>
                      </a:cubicBezTo>
                      <a:lnTo>
                        <a:pt x="34" y="4640"/>
                      </a:lnTo>
                      <a:cubicBezTo>
                        <a:pt x="1" y="5941"/>
                        <a:pt x="1001" y="7008"/>
                        <a:pt x="2302" y="7075"/>
                      </a:cubicBezTo>
                      <a:lnTo>
                        <a:pt x="5138" y="7175"/>
                      </a:lnTo>
                      <a:cubicBezTo>
                        <a:pt x="5159" y="7175"/>
                        <a:pt x="5180" y="7176"/>
                        <a:pt x="5201" y="7176"/>
                      </a:cubicBezTo>
                      <a:cubicBezTo>
                        <a:pt x="6474" y="7176"/>
                        <a:pt x="7540" y="6186"/>
                        <a:pt x="7573" y="4873"/>
                      </a:cubicBezTo>
                      <a:lnTo>
                        <a:pt x="7673" y="2538"/>
                      </a:lnTo>
                      <a:cubicBezTo>
                        <a:pt x="7706" y="1204"/>
                        <a:pt x="6705" y="137"/>
                        <a:pt x="5371" y="103"/>
                      </a:cubicBezTo>
                      <a:lnTo>
                        <a:pt x="2569" y="3"/>
                      </a:lnTo>
                      <a:cubicBezTo>
                        <a:pt x="2528" y="1"/>
                        <a:pt x="2487" y="0"/>
                        <a:pt x="2447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4" name="Google Shape;4224;p11"/>
                <p:cNvSpPr/>
                <p:nvPr/>
              </p:nvSpPr>
              <p:spPr>
                <a:xfrm>
                  <a:off x="308650" y="84925"/>
                  <a:ext cx="225175" cy="210375"/>
                </a:xfrm>
                <a:custGeom>
                  <a:rect b="b" l="l" r="r" t="t"/>
                  <a:pathLst>
                    <a:path extrusionOk="0" h="8415" w="9007">
                      <a:moveTo>
                        <a:pt x="5002" y="0"/>
                      </a:moveTo>
                      <a:cubicBezTo>
                        <a:pt x="3967" y="0"/>
                        <a:pt x="2943" y="453"/>
                        <a:pt x="2235" y="1332"/>
                      </a:cubicBezTo>
                      <a:lnTo>
                        <a:pt x="1201" y="2666"/>
                      </a:lnTo>
                      <a:cubicBezTo>
                        <a:pt x="1" y="4200"/>
                        <a:pt x="234" y="6435"/>
                        <a:pt x="1768" y="7636"/>
                      </a:cubicBezTo>
                      <a:cubicBezTo>
                        <a:pt x="2421" y="8161"/>
                        <a:pt x="3200" y="8414"/>
                        <a:pt x="3972" y="8414"/>
                      </a:cubicBezTo>
                      <a:cubicBezTo>
                        <a:pt x="5016" y="8414"/>
                        <a:pt x="6048" y="7951"/>
                        <a:pt x="6739" y="7069"/>
                      </a:cubicBezTo>
                      <a:lnTo>
                        <a:pt x="7806" y="5735"/>
                      </a:lnTo>
                      <a:cubicBezTo>
                        <a:pt x="9007" y="4200"/>
                        <a:pt x="8740" y="1965"/>
                        <a:pt x="7206" y="765"/>
                      </a:cubicBezTo>
                      <a:cubicBezTo>
                        <a:pt x="6550" y="252"/>
                        <a:pt x="5773" y="0"/>
                        <a:pt x="5002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25" name="Google Shape;4225;p11"/>
              <p:cNvSpPr/>
              <p:nvPr/>
            </p:nvSpPr>
            <p:spPr>
              <a:xfrm>
                <a:off x="214425" y="-87775"/>
                <a:ext cx="1249250" cy="1201800"/>
              </a:xfrm>
              <a:custGeom>
                <a:rect b="b" l="l" r="r" t="t"/>
                <a:pathLst>
                  <a:path extrusionOk="0" h="48072" w="49970">
                    <a:moveTo>
                      <a:pt x="25980" y="0"/>
                    </a:moveTo>
                    <a:cubicBezTo>
                      <a:pt x="25960" y="0"/>
                      <a:pt x="25939" y="0"/>
                      <a:pt x="25919" y="0"/>
                    </a:cubicBezTo>
                    <a:cubicBezTo>
                      <a:pt x="16178" y="0"/>
                      <a:pt x="7439" y="5871"/>
                      <a:pt x="3703" y="14844"/>
                    </a:cubicBezTo>
                    <a:cubicBezTo>
                      <a:pt x="0" y="23817"/>
                      <a:pt x="2068" y="34158"/>
                      <a:pt x="8940" y="41030"/>
                    </a:cubicBezTo>
                    <a:cubicBezTo>
                      <a:pt x="13535" y="45625"/>
                      <a:pt x="19681" y="48072"/>
                      <a:pt x="25932" y="48072"/>
                    </a:cubicBezTo>
                    <a:cubicBezTo>
                      <a:pt x="29030" y="48072"/>
                      <a:pt x="32152" y="47471"/>
                      <a:pt x="35125" y="46234"/>
                    </a:cubicBezTo>
                    <a:cubicBezTo>
                      <a:pt x="44132" y="42497"/>
                      <a:pt x="49969" y="33758"/>
                      <a:pt x="49969" y="24018"/>
                    </a:cubicBezTo>
                    <a:cubicBezTo>
                      <a:pt x="49969" y="10762"/>
                      <a:pt x="39228" y="0"/>
                      <a:pt x="25980" y="0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11"/>
              <p:cNvSpPr/>
              <p:nvPr/>
            </p:nvSpPr>
            <p:spPr>
              <a:xfrm>
                <a:off x="195225" y="388400"/>
                <a:ext cx="1334325" cy="725550"/>
              </a:xfrm>
              <a:custGeom>
                <a:rect b="b" l="l" r="r" t="t"/>
                <a:pathLst>
                  <a:path extrusionOk="0" h="29022" w="53373">
                    <a:moveTo>
                      <a:pt x="3170" y="0"/>
                    </a:moveTo>
                    <a:lnTo>
                      <a:pt x="3170" y="0"/>
                    </a:lnTo>
                    <a:cubicBezTo>
                      <a:pt x="1" y="14944"/>
                      <a:pt x="11409" y="29021"/>
                      <a:pt x="26687" y="29021"/>
                    </a:cubicBezTo>
                    <a:cubicBezTo>
                      <a:pt x="41964" y="29021"/>
                      <a:pt x="53372" y="14944"/>
                      <a:pt x="50203" y="0"/>
                    </a:cubicBezTo>
                    <a:lnTo>
                      <a:pt x="50203" y="0"/>
                    </a:lnTo>
                    <a:cubicBezTo>
                      <a:pt x="47835" y="11108"/>
                      <a:pt x="38028" y="19047"/>
                      <a:pt x="26687" y="19047"/>
                    </a:cubicBezTo>
                    <a:cubicBezTo>
                      <a:pt x="15312" y="19047"/>
                      <a:pt x="5505" y="11108"/>
                      <a:pt x="3170" y="0"/>
                    </a:cubicBezTo>
                    <a:close/>
                  </a:path>
                </a:pathLst>
              </a:custGeom>
              <a:solidFill>
                <a:srgbClr val="708E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11"/>
              <p:cNvSpPr/>
              <p:nvPr/>
            </p:nvSpPr>
            <p:spPr>
              <a:xfrm>
                <a:off x="1047500" y="193300"/>
                <a:ext cx="39225" cy="27500"/>
              </a:xfrm>
              <a:custGeom>
                <a:rect b="b" l="l" r="r" t="t"/>
                <a:pathLst>
                  <a:path extrusionOk="0" h="1100" w="1569">
                    <a:moveTo>
                      <a:pt x="831" y="1"/>
                    </a:moveTo>
                    <a:cubicBezTo>
                      <a:pt x="670" y="1"/>
                      <a:pt x="507" y="54"/>
                      <a:pt x="368" y="166"/>
                    </a:cubicBezTo>
                    <a:cubicBezTo>
                      <a:pt x="201" y="266"/>
                      <a:pt x="68" y="432"/>
                      <a:pt x="1" y="633"/>
                    </a:cubicBezTo>
                    <a:cubicBezTo>
                      <a:pt x="68" y="533"/>
                      <a:pt x="134" y="466"/>
                      <a:pt x="234" y="399"/>
                    </a:cubicBezTo>
                    <a:cubicBezTo>
                      <a:pt x="367" y="306"/>
                      <a:pt x="521" y="261"/>
                      <a:pt x="675" y="261"/>
                    </a:cubicBezTo>
                    <a:cubicBezTo>
                      <a:pt x="908" y="261"/>
                      <a:pt x="1141" y="365"/>
                      <a:pt x="1302" y="566"/>
                    </a:cubicBezTo>
                    <a:cubicBezTo>
                      <a:pt x="1402" y="699"/>
                      <a:pt x="1402" y="899"/>
                      <a:pt x="1335" y="1100"/>
                    </a:cubicBezTo>
                    <a:cubicBezTo>
                      <a:pt x="1535" y="866"/>
                      <a:pt x="1569" y="533"/>
                      <a:pt x="1435" y="299"/>
                    </a:cubicBezTo>
                    <a:cubicBezTo>
                      <a:pt x="1280" y="105"/>
                      <a:pt x="1056" y="1"/>
                      <a:pt x="831" y="1"/>
                    </a:cubicBez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28" name="Google Shape;4228;p11"/>
              <p:cNvGrpSpPr/>
              <p:nvPr/>
            </p:nvGrpSpPr>
            <p:grpSpPr>
              <a:xfrm>
                <a:off x="291150" y="6875"/>
                <a:ext cx="984875" cy="885000"/>
                <a:chOff x="291150" y="6875"/>
                <a:chExt cx="984875" cy="885000"/>
              </a:xfrm>
            </p:grpSpPr>
            <p:sp>
              <p:nvSpPr>
                <p:cNvPr id="4229" name="Google Shape;4229;p11"/>
                <p:cNvSpPr/>
                <p:nvPr/>
              </p:nvSpPr>
              <p:spPr>
                <a:xfrm>
                  <a:off x="576350" y="142150"/>
                  <a:ext cx="151800" cy="103900"/>
                </a:xfrm>
                <a:custGeom>
                  <a:rect b="b" l="l" r="r" t="t"/>
                  <a:pathLst>
                    <a:path extrusionOk="0" h="4156" w="6072">
                      <a:moveTo>
                        <a:pt x="3779" y="1"/>
                      </a:moveTo>
                      <a:cubicBezTo>
                        <a:pt x="3312" y="1"/>
                        <a:pt x="2803" y="101"/>
                        <a:pt x="2302" y="310"/>
                      </a:cubicBezTo>
                      <a:cubicBezTo>
                        <a:pt x="834" y="911"/>
                        <a:pt x="0" y="2178"/>
                        <a:pt x="400" y="3179"/>
                      </a:cubicBezTo>
                      <a:cubicBezTo>
                        <a:pt x="683" y="3809"/>
                        <a:pt x="1403" y="4156"/>
                        <a:pt x="2276" y="4156"/>
                      </a:cubicBezTo>
                      <a:cubicBezTo>
                        <a:pt x="2745" y="4156"/>
                        <a:pt x="3257" y="4056"/>
                        <a:pt x="3770" y="3846"/>
                      </a:cubicBezTo>
                      <a:cubicBezTo>
                        <a:pt x="5237" y="3246"/>
                        <a:pt x="6071" y="1978"/>
                        <a:pt x="5638" y="977"/>
                      </a:cubicBezTo>
                      <a:cubicBezTo>
                        <a:pt x="5377" y="348"/>
                        <a:pt x="4650" y="1"/>
                        <a:pt x="3779" y="1"/>
                      </a:cubicBezTo>
                      <a:close/>
                    </a:path>
                  </a:pathLst>
                </a:custGeom>
                <a:solidFill>
                  <a:srgbClr val="708EC0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0" name="Google Shape;4230;p11"/>
                <p:cNvSpPr/>
                <p:nvPr/>
              </p:nvSpPr>
              <p:spPr>
                <a:xfrm>
                  <a:off x="828200" y="6875"/>
                  <a:ext cx="97575" cy="53400"/>
                </a:xfrm>
                <a:custGeom>
                  <a:rect b="b" l="l" r="r" t="t"/>
                  <a:pathLst>
                    <a:path extrusionOk="0" h="2136" w="3903">
                      <a:moveTo>
                        <a:pt x="2182" y="1"/>
                      </a:moveTo>
                      <a:cubicBezTo>
                        <a:pt x="2069" y="1"/>
                        <a:pt x="1953" y="6"/>
                        <a:pt x="1835" y="17"/>
                      </a:cubicBezTo>
                      <a:cubicBezTo>
                        <a:pt x="801" y="117"/>
                        <a:pt x="0" y="718"/>
                        <a:pt x="67" y="1285"/>
                      </a:cubicBezTo>
                      <a:cubicBezTo>
                        <a:pt x="126" y="1789"/>
                        <a:pt x="845" y="2135"/>
                        <a:pt x="1731" y="2135"/>
                      </a:cubicBezTo>
                      <a:cubicBezTo>
                        <a:pt x="1841" y="2135"/>
                        <a:pt x="1954" y="2130"/>
                        <a:pt x="2068" y="2119"/>
                      </a:cubicBezTo>
                      <a:cubicBezTo>
                        <a:pt x="3136" y="2019"/>
                        <a:pt x="3903" y="1451"/>
                        <a:pt x="3836" y="851"/>
                      </a:cubicBezTo>
                      <a:cubicBezTo>
                        <a:pt x="3806" y="347"/>
                        <a:pt x="3091" y="1"/>
                        <a:pt x="2182" y="1"/>
                      </a:cubicBezTo>
                      <a:close/>
                    </a:path>
                  </a:pathLst>
                </a:custGeom>
                <a:solidFill>
                  <a:srgbClr val="708EC0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1" name="Google Shape;4231;p11"/>
                <p:cNvSpPr/>
                <p:nvPr/>
              </p:nvSpPr>
              <p:spPr>
                <a:xfrm>
                  <a:off x="327825" y="379000"/>
                  <a:ext cx="121775" cy="128525"/>
                </a:xfrm>
                <a:custGeom>
                  <a:rect b="b" l="l" r="r" t="t"/>
                  <a:pathLst>
                    <a:path extrusionOk="0" h="5141" w="4871">
                      <a:moveTo>
                        <a:pt x="3167" y="1"/>
                      </a:moveTo>
                      <a:cubicBezTo>
                        <a:pt x="2369" y="1"/>
                        <a:pt x="1426" y="594"/>
                        <a:pt x="801" y="1544"/>
                      </a:cubicBezTo>
                      <a:cubicBezTo>
                        <a:pt x="1" y="2845"/>
                        <a:pt x="67" y="4379"/>
                        <a:pt x="968" y="4946"/>
                      </a:cubicBezTo>
                      <a:cubicBezTo>
                        <a:pt x="1191" y="5078"/>
                        <a:pt x="1443" y="5141"/>
                        <a:pt x="1710" y="5141"/>
                      </a:cubicBezTo>
                      <a:cubicBezTo>
                        <a:pt x="2524" y="5141"/>
                        <a:pt x="3467" y="4558"/>
                        <a:pt x="4070" y="3579"/>
                      </a:cubicBezTo>
                      <a:cubicBezTo>
                        <a:pt x="4871" y="2278"/>
                        <a:pt x="4804" y="777"/>
                        <a:pt x="3904" y="210"/>
                      </a:cubicBezTo>
                      <a:cubicBezTo>
                        <a:pt x="3686" y="67"/>
                        <a:pt x="3435" y="1"/>
                        <a:pt x="3167" y="1"/>
                      </a:cubicBezTo>
                      <a:close/>
                    </a:path>
                  </a:pathLst>
                </a:custGeom>
                <a:solidFill>
                  <a:srgbClr val="708EC0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2" name="Google Shape;4232;p11"/>
                <p:cNvSpPr/>
                <p:nvPr/>
              </p:nvSpPr>
              <p:spPr>
                <a:xfrm>
                  <a:off x="443750" y="604550"/>
                  <a:ext cx="225175" cy="181500"/>
                </a:xfrm>
                <a:custGeom>
                  <a:rect b="b" l="l" r="r" t="t"/>
                  <a:pathLst>
                    <a:path extrusionOk="0" h="7260" w="9007">
                      <a:moveTo>
                        <a:pt x="3787" y="1"/>
                      </a:moveTo>
                      <a:cubicBezTo>
                        <a:pt x="2617" y="1"/>
                        <a:pt x="1553" y="492"/>
                        <a:pt x="968" y="1428"/>
                      </a:cubicBezTo>
                      <a:cubicBezTo>
                        <a:pt x="0" y="3029"/>
                        <a:pt x="768" y="5298"/>
                        <a:pt x="2702" y="6499"/>
                      </a:cubicBezTo>
                      <a:cubicBezTo>
                        <a:pt x="3506" y="7011"/>
                        <a:pt x="4390" y="7259"/>
                        <a:pt x="5221" y="7259"/>
                      </a:cubicBezTo>
                      <a:cubicBezTo>
                        <a:pt x="6390" y="7259"/>
                        <a:pt x="7454" y="6768"/>
                        <a:pt x="8039" y="5831"/>
                      </a:cubicBezTo>
                      <a:cubicBezTo>
                        <a:pt x="9007" y="4230"/>
                        <a:pt x="8240" y="1962"/>
                        <a:pt x="6305" y="761"/>
                      </a:cubicBezTo>
                      <a:cubicBezTo>
                        <a:pt x="5501" y="249"/>
                        <a:pt x="4617" y="1"/>
                        <a:pt x="3787" y="1"/>
                      </a:cubicBezTo>
                      <a:close/>
                    </a:path>
                  </a:pathLst>
                </a:custGeom>
                <a:solidFill>
                  <a:srgbClr val="708EC0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3" name="Google Shape;4233;p11"/>
                <p:cNvSpPr/>
                <p:nvPr/>
              </p:nvSpPr>
              <p:spPr>
                <a:xfrm>
                  <a:off x="930750" y="604625"/>
                  <a:ext cx="345275" cy="287250"/>
                </a:xfrm>
                <a:custGeom>
                  <a:rect b="b" l="l" r="r" t="t"/>
                  <a:pathLst>
                    <a:path extrusionOk="0" h="11490" w="13811">
                      <a:moveTo>
                        <a:pt x="6308" y="1"/>
                      </a:moveTo>
                      <a:cubicBezTo>
                        <a:pt x="4406" y="1"/>
                        <a:pt x="2622" y="857"/>
                        <a:pt x="1635" y="2459"/>
                      </a:cubicBezTo>
                      <a:cubicBezTo>
                        <a:pt x="1" y="5028"/>
                        <a:pt x="1035" y="8630"/>
                        <a:pt x="3937" y="10465"/>
                      </a:cubicBezTo>
                      <a:cubicBezTo>
                        <a:pt x="5064" y="11157"/>
                        <a:pt x="6300" y="11489"/>
                        <a:pt x="7487" y="11489"/>
                      </a:cubicBezTo>
                      <a:cubicBezTo>
                        <a:pt x="9391" y="11489"/>
                        <a:pt x="11170" y="10633"/>
                        <a:pt x="12176" y="9031"/>
                      </a:cubicBezTo>
                      <a:cubicBezTo>
                        <a:pt x="13811" y="6462"/>
                        <a:pt x="12743" y="2860"/>
                        <a:pt x="9841" y="1025"/>
                      </a:cubicBezTo>
                      <a:cubicBezTo>
                        <a:pt x="8727" y="333"/>
                        <a:pt x="7494" y="1"/>
                        <a:pt x="6308" y="1"/>
                      </a:cubicBezTo>
                      <a:close/>
                    </a:path>
                  </a:pathLst>
                </a:custGeom>
                <a:solidFill>
                  <a:srgbClr val="708EC0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4" name="Google Shape;4234;p11"/>
                <p:cNvSpPr/>
                <p:nvPr/>
              </p:nvSpPr>
              <p:spPr>
                <a:xfrm>
                  <a:off x="665575" y="410450"/>
                  <a:ext cx="72575" cy="49350"/>
                </a:xfrm>
                <a:custGeom>
                  <a:rect b="b" l="l" r="r" t="t"/>
                  <a:pathLst>
                    <a:path extrusionOk="0" h="1974" w="2903">
                      <a:moveTo>
                        <a:pt x="1141" y="0"/>
                      </a:moveTo>
                      <a:cubicBezTo>
                        <a:pt x="676" y="0"/>
                        <a:pt x="284" y="203"/>
                        <a:pt x="167" y="553"/>
                      </a:cubicBezTo>
                      <a:cubicBezTo>
                        <a:pt x="0" y="1020"/>
                        <a:pt x="434" y="1587"/>
                        <a:pt x="1168" y="1854"/>
                      </a:cubicBezTo>
                      <a:cubicBezTo>
                        <a:pt x="1382" y="1935"/>
                        <a:pt x="1596" y="1973"/>
                        <a:pt x="1795" y="1973"/>
                      </a:cubicBezTo>
                      <a:cubicBezTo>
                        <a:pt x="2247" y="1973"/>
                        <a:pt x="2620" y="1778"/>
                        <a:pt x="2736" y="1453"/>
                      </a:cubicBezTo>
                      <a:cubicBezTo>
                        <a:pt x="2902" y="953"/>
                        <a:pt x="2469" y="386"/>
                        <a:pt x="1768" y="119"/>
                      </a:cubicBezTo>
                      <a:cubicBezTo>
                        <a:pt x="1557" y="38"/>
                        <a:pt x="1342" y="0"/>
                        <a:pt x="1141" y="0"/>
                      </a:cubicBezTo>
                      <a:close/>
                    </a:path>
                  </a:pathLst>
                </a:custGeom>
                <a:solidFill>
                  <a:srgbClr val="708EC0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5" name="Google Shape;4235;p11"/>
                <p:cNvSpPr/>
                <p:nvPr/>
              </p:nvSpPr>
              <p:spPr>
                <a:xfrm>
                  <a:off x="291150" y="714825"/>
                  <a:ext cx="74225" cy="121075"/>
                </a:xfrm>
                <a:custGeom>
                  <a:rect b="b" l="l" r="r" t="t"/>
                  <a:pathLst>
                    <a:path extrusionOk="0" h="4843" w="2969">
                      <a:moveTo>
                        <a:pt x="417" y="1"/>
                      </a:moveTo>
                      <a:cubicBezTo>
                        <a:pt x="387" y="1"/>
                        <a:pt x="359" y="7"/>
                        <a:pt x="334" y="19"/>
                      </a:cubicBezTo>
                      <a:cubicBezTo>
                        <a:pt x="0" y="186"/>
                        <a:pt x="234" y="1387"/>
                        <a:pt x="867" y="2721"/>
                      </a:cubicBezTo>
                      <a:cubicBezTo>
                        <a:pt x="1452" y="3952"/>
                        <a:pt x="2150" y="4842"/>
                        <a:pt x="2543" y="4842"/>
                      </a:cubicBezTo>
                      <a:cubicBezTo>
                        <a:pt x="2576" y="4842"/>
                        <a:pt x="2607" y="4836"/>
                        <a:pt x="2635" y="4823"/>
                      </a:cubicBezTo>
                      <a:cubicBezTo>
                        <a:pt x="2969" y="4689"/>
                        <a:pt x="2702" y="3455"/>
                        <a:pt x="2068" y="2121"/>
                      </a:cubicBezTo>
                      <a:cubicBezTo>
                        <a:pt x="1513" y="918"/>
                        <a:pt x="787" y="1"/>
                        <a:pt x="417" y="1"/>
                      </a:cubicBezTo>
                      <a:close/>
                    </a:path>
                  </a:pathLst>
                </a:custGeom>
                <a:solidFill>
                  <a:srgbClr val="708EC0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36" name="Google Shape;4236;p11"/>
              <p:cNvGrpSpPr/>
              <p:nvPr/>
            </p:nvGrpSpPr>
            <p:grpSpPr>
              <a:xfrm>
                <a:off x="287800" y="-9475"/>
                <a:ext cx="1029100" cy="1074800"/>
                <a:chOff x="287800" y="-9475"/>
                <a:chExt cx="1029100" cy="1074800"/>
              </a:xfrm>
            </p:grpSpPr>
            <p:sp>
              <p:nvSpPr>
                <p:cNvPr id="4237" name="Google Shape;4237;p11"/>
                <p:cNvSpPr/>
                <p:nvPr/>
              </p:nvSpPr>
              <p:spPr>
                <a:xfrm>
                  <a:off x="1029175" y="202425"/>
                  <a:ext cx="58400" cy="54350"/>
                </a:xfrm>
                <a:custGeom>
                  <a:rect b="b" l="l" r="r" t="t"/>
                  <a:pathLst>
                    <a:path extrusionOk="0" h="2174" w="2336">
                      <a:moveTo>
                        <a:pt x="534" y="1"/>
                      </a:moveTo>
                      <a:cubicBezTo>
                        <a:pt x="500" y="67"/>
                        <a:pt x="434" y="134"/>
                        <a:pt x="400" y="201"/>
                      </a:cubicBezTo>
                      <a:cubicBezTo>
                        <a:pt x="0" y="935"/>
                        <a:pt x="33" y="1769"/>
                        <a:pt x="567" y="2069"/>
                      </a:cubicBezTo>
                      <a:cubicBezTo>
                        <a:pt x="685" y="2140"/>
                        <a:pt x="817" y="2173"/>
                        <a:pt x="954" y="2173"/>
                      </a:cubicBezTo>
                      <a:cubicBezTo>
                        <a:pt x="1397" y="2173"/>
                        <a:pt x="1904" y="1821"/>
                        <a:pt x="2235" y="1235"/>
                      </a:cubicBezTo>
                      <a:cubicBezTo>
                        <a:pt x="2268" y="1168"/>
                        <a:pt x="2302" y="1102"/>
                        <a:pt x="2335" y="1035"/>
                      </a:cubicBezTo>
                      <a:lnTo>
                        <a:pt x="2335" y="1035"/>
                      </a:lnTo>
                      <a:cubicBezTo>
                        <a:pt x="2010" y="1485"/>
                        <a:pt x="1553" y="1767"/>
                        <a:pt x="1148" y="1767"/>
                      </a:cubicBezTo>
                      <a:cubicBezTo>
                        <a:pt x="1013" y="1767"/>
                        <a:pt x="884" y="1735"/>
                        <a:pt x="767" y="1669"/>
                      </a:cubicBezTo>
                      <a:cubicBezTo>
                        <a:pt x="300" y="1402"/>
                        <a:pt x="234" y="668"/>
                        <a:pt x="534" y="1"/>
                      </a:cubicBezTo>
                      <a:close/>
                    </a:path>
                  </a:pathLst>
                </a:custGeom>
                <a:solidFill>
                  <a:srgbClr val="141A2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238" name="Google Shape;4238;p11"/>
                <p:cNvGrpSpPr/>
                <p:nvPr/>
              </p:nvGrpSpPr>
              <p:grpSpPr>
                <a:xfrm>
                  <a:off x="287800" y="-9475"/>
                  <a:ext cx="1029100" cy="1074800"/>
                  <a:chOff x="287800" y="-9475"/>
                  <a:chExt cx="1029100" cy="1074800"/>
                </a:xfrm>
              </p:grpSpPr>
              <p:sp>
                <p:nvSpPr>
                  <p:cNvPr id="4239" name="Google Shape;4239;p11"/>
                  <p:cNvSpPr/>
                  <p:nvPr/>
                </p:nvSpPr>
                <p:spPr>
                  <a:xfrm>
                    <a:off x="537975" y="115625"/>
                    <a:ext cx="202675" cy="142700"/>
                  </a:xfrm>
                  <a:custGeom>
                    <a:rect b="b" l="l" r="r" t="t"/>
                    <a:pathLst>
                      <a:path extrusionOk="0" h="5708" w="8107">
                        <a:moveTo>
                          <a:pt x="5699" y="1"/>
                        </a:moveTo>
                        <a:cubicBezTo>
                          <a:pt x="4996" y="1"/>
                          <a:pt x="4230" y="153"/>
                          <a:pt x="3470" y="471"/>
                        </a:cubicBezTo>
                        <a:cubicBezTo>
                          <a:pt x="1268" y="1371"/>
                          <a:pt x="1" y="3306"/>
                          <a:pt x="635" y="4774"/>
                        </a:cubicBezTo>
                        <a:cubicBezTo>
                          <a:pt x="768" y="5141"/>
                          <a:pt x="1068" y="5474"/>
                          <a:pt x="1402" y="5708"/>
                        </a:cubicBezTo>
                        <a:cubicBezTo>
                          <a:pt x="1235" y="5541"/>
                          <a:pt x="1102" y="5341"/>
                          <a:pt x="1001" y="5107"/>
                        </a:cubicBezTo>
                        <a:cubicBezTo>
                          <a:pt x="368" y="3640"/>
                          <a:pt x="1635" y="1705"/>
                          <a:pt x="3837" y="804"/>
                        </a:cubicBezTo>
                        <a:cubicBezTo>
                          <a:pt x="4597" y="487"/>
                          <a:pt x="5373" y="336"/>
                          <a:pt x="6085" y="336"/>
                        </a:cubicBezTo>
                        <a:cubicBezTo>
                          <a:pt x="6872" y="336"/>
                          <a:pt x="7581" y="521"/>
                          <a:pt x="8107" y="871"/>
                        </a:cubicBezTo>
                        <a:cubicBezTo>
                          <a:pt x="7560" y="304"/>
                          <a:pt x="6692" y="1"/>
                          <a:pt x="5699" y="1"/>
                        </a:cubicBezTo>
                        <a:close/>
                      </a:path>
                    </a:pathLst>
                  </a:custGeom>
                  <a:solidFill>
                    <a:srgbClr val="141A2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240" name="Google Shape;4240;p11"/>
                  <p:cNvGrpSpPr/>
                  <p:nvPr/>
                </p:nvGrpSpPr>
                <p:grpSpPr>
                  <a:xfrm>
                    <a:off x="287800" y="-9475"/>
                    <a:ext cx="1029100" cy="1074800"/>
                    <a:chOff x="287800" y="-9475"/>
                    <a:chExt cx="1029100" cy="1074800"/>
                  </a:xfrm>
                </p:grpSpPr>
                <p:sp>
                  <p:nvSpPr>
                    <p:cNvPr id="4241" name="Google Shape;4241;p11"/>
                    <p:cNvSpPr/>
                    <p:nvPr/>
                  </p:nvSpPr>
                  <p:spPr>
                    <a:xfrm>
                      <a:off x="585525" y="152400"/>
                      <a:ext cx="142625" cy="94025"/>
                    </a:xfrm>
                    <a:custGeom>
                      <a:rect b="b" l="l" r="r" t="t"/>
                      <a:pathLst>
                        <a:path extrusionOk="0" h="3761" w="5705">
                          <a:moveTo>
                            <a:pt x="4804" y="0"/>
                          </a:moveTo>
                          <a:lnTo>
                            <a:pt x="4804" y="0"/>
                          </a:lnTo>
                          <a:cubicBezTo>
                            <a:pt x="5070" y="968"/>
                            <a:pt x="4270" y="2135"/>
                            <a:pt x="2869" y="2736"/>
                          </a:cubicBezTo>
                          <a:cubicBezTo>
                            <a:pt x="2369" y="2932"/>
                            <a:pt x="1869" y="3026"/>
                            <a:pt x="1410" y="3026"/>
                          </a:cubicBezTo>
                          <a:cubicBezTo>
                            <a:pt x="858" y="3026"/>
                            <a:pt x="364" y="2891"/>
                            <a:pt x="0" y="2636"/>
                          </a:cubicBezTo>
                          <a:lnTo>
                            <a:pt x="0" y="2636"/>
                          </a:lnTo>
                          <a:cubicBezTo>
                            <a:pt x="0" y="2669"/>
                            <a:pt x="33" y="2736"/>
                            <a:pt x="33" y="2769"/>
                          </a:cubicBezTo>
                          <a:cubicBezTo>
                            <a:pt x="316" y="3399"/>
                            <a:pt x="1037" y="3760"/>
                            <a:pt x="1912" y="3760"/>
                          </a:cubicBezTo>
                          <a:cubicBezTo>
                            <a:pt x="2379" y="3760"/>
                            <a:pt x="2891" y="3657"/>
                            <a:pt x="3403" y="3436"/>
                          </a:cubicBezTo>
                          <a:cubicBezTo>
                            <a:pt x="4837" y="2836"/>
                            <a:pt x="5704" y="1568"/>
                            <a:pt x="5271" y="567"/>
                          </a:cubicBezTo>
                          <a:cubicBezTo>
                            <a:pt x="5170" y="334"/>
                            <a:pt x="5004" y="134"/>
                            <a:pt x="4804" y="0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2" name="Google Shape;4242;p11"/>
                    <p:cNvSpPr/>
                    <p:nvPr/>
                  </p:nvSpPr>
                  <p:spPr>
                    <a:xfrm>
                      <a:off x="799000" y="-9475"/>
                      <a:ext cx="131775" cy="81825"/>
                    </a:xfrm>
                    <a:custGeom>
                      <a:rect b="b" l="l" r="r" t="t"/>
                      <a:pathLst>
                        <a:path extrusionOk="0" h="3273" w="5271">
                          <a:moveTo>
                            <a:pt x="3523" y="0"/>
                          </a:moveTo>
                          <a:cubicBezTo>
                            <a:pt x="3328" y="0"/>
                            <a:pt x="3132" y="13"/>
                            <a:pt x="2936" y="37"/>
                          </a:cubicBezTo>
                          <a:cubicBezTo>
                            <a:pt x="1268" y="237"/>
                            <a:pt x="1" y="1138"/>
                            <a:pt x="101" y="2072"/>
                          </a:cubicBezTo>
                          <a:cubicBezTo>
                            <a:pt x="167" y="2606"/>
                            <a:pt x="668" y="3039"/>
                            <a:pt x="1402" y="3273"/>
                          </a:cubicBezTo>
                          <a:cubicBezTo>
                            <a:pt x="968" y="3106"/>
                            <a:pt x="634" y="2706"/>
                            <a:pt x="534" y="2239"/>
                          </a:cubicBezTo>
                          <a:cubicBezTo>
                            <a:pt x="434" y="1305"/>
                            <a:pt x="1702" y="404"/>
                            <a:pt x="3370" y="204"/>
                          </a:cubicBezTo>
                          <a:cubicBezTo>
                            <a:pt x="3562" y="184"/>
                            <a:pt x="3753" y="173"/>
                            <a:pt x="3945" y="173"/>
                          </a:cubicBezTo>
                          <a:cubicBezTo>
                            <a:pt x="4387" y="173"/>
                            <a:pt x="4829" y="231"/>
                            <a:pt x="5271" y="371"/>
                          </a:cubicBezTo>
                          <a:cubicBezTo>
                            <a:pt x="4717" y="119"/>
                            <a:pt x="4125" y="0"/>
                            <a:pt x="3523" y="0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3" name="Google Shape;4243;p11"/>
                    <p:cNvSpPr/>
                    <p:nvPr/>
                  </p:nvSpPr>
                  <p:spPr>
                    <a:xfrm>
                      <a:off x="850700" y="6450"/>
                      <a:ext cx="75075" cy="53425"/>
                    </a:xfrm>
                    <a:custGeom>
                      <a:rect b="b" l="l" r="r" t="t"/>
                      <a:pathLst>
                        <a:path extrusionOk="0" h="2137" w="3003">
                          <a:moveTo>
                            <a:pt x="1368" y="1"/>
                          </a:moveTo>
                          <a:lnTo>
                            <a:pt x="1368" y="1"/>
                          </a:lnTo>
                          <a:cubicBezTo>
                            <a:pt x="1835" y="168"/>
                            <a:pt x="2169" y="434"/>
                            <a:pt x="2202" y="768"/>
                          </a:cubicBezTo>
                          <a:cubicBezTo>
                            <a:pt x="2269" y="1368"/>
                            <a:pt x="1468" y="1935"/>
                            <a:pt x="434" y="2036"/>
                          </a:cubicBezTo>
                          <a:lnTo>
                            <a:pt x="1" y="2036"/>
                          </a:lnTo>
                          <a:cubicBezTo>
                            <a:pt x="238" y="2100"/>
                            <a:pt x="489" y="2137"/>
                            <a:pt x="744" y="2137"/>
                          </a:cubicBezTo>
                          <a:cubicBezTo>
                            <a:pt x="885" y="2137"/>
                            <a:pt x="1026" y="2126"/>
                            <a:pt x="1168" y="2102"/>
                          </a:cubicBezTo>
                          <a:cubicBezTo>
                            <a:pt x="2236" y="2036"/>
                            <a:pt x="3003" y="1468"/>
                            <a:pt x="2936" y="868"/>
                          </a:cubicBezTo>
                          <a:cubicBezTo>
                            <a:pt x="2903" y="368"/>
                            <a:pt x="2202" y="34"/>
                            <a:pt x="1368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4" name="Google Shape;4244;p11"/>
                    <p:cNvSpPr/>
                    <p:nvPr/>
                  </p:nvSpPr>
                  <p:spPr>
                    <a:xfrm>
                      <a:off x="402050" y="357025"/>
                      <a:ext cx="71750" cy="97275"/>
                    </a:xfrm>
                    <a:custGeom>
                      <a:rect b="b" l="l" r="r" t="t"/>
                      <a:pathLst>
                        <a:path extrusionOk="0" h="3891" w="2870">
                          <a:moveTo>
                            <a:pt x="873" y="0"/>
                          </a:moveTo>
                          <a:cubicBezTo>
                            <a:pt x="576" y="0"/>
                            <a:pt x="277" y="75"/>
                            <a:pt x="1" y="221"/>
                          </a:cubicBezTo>
                          <a:cubicBezTo>
                            <a:pt x="167" y="177"/>
                            <a:pt x="338" y="155"/>
                            <a:pt x="507" y="155"/>
                          </a:cubicBezTo>
                          <a:cubicBezTo>
                            <a:pt x="846" y="155"/>
                            <a:pt x="1179" y="244"/>
                            <a:pt x="1468" y="421"/>
                          </a:cubicBezTo>
                          <a:cubicBezTo>
                            <a:pt x="2436" y="1022"/>
                            <a:pt x="2636" y="2490"/>
                            <a:pt x="2035" y="3891"/>
                          </a:cubicBezTo>
                          <a:cubicBezTo>
                            <a:pt x="2869" y="2456"/>
                            <a:pt x="2769" y="855"/>
                            <a:pt x="1768" y="255"/>
                          </a:cubicBezTo>
                          <a:cubicBezTo>
                            <a:pt x="1495" y="83"/>
                            <a:pt x="1186" y="0"/>
                            <a:pt x="873" y="0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5" name="Google Shape;4245;p11"/>
                    <p:cNvSpPr/>
                    <p:nvPr/>
                  </p:nvSpPr>
                  <p:spPr>
                    <a:xfrm>
                      <a:off x="287800" y="400900"/>
                      <a:ext cx="156800" cy="142925"/>
                    </a:xfrm>
                    <a:custGeom>
                      <a:rect b="b" l="l" r="r" t="t"/>
                      <a:pathLst>
                        <a:path extrusionOk="0" h="5717" w="6272">
                          <a:moveTo>
                            <a:pt x="1502" y="1"/>
                          </a:moveTo>
                          <a:lnTo>
                            <a:pt x="1502" y="1"/>
                          </a:lnTo>
                          <a:cubicBezTo>
                            <a:pt x="1402" y="134"/>
                            <a:pt x="1302" y="268"/>
                            <a:pt x="1201" y="401"/>
                          </a:cubicBezTo>
                          <a:cubicBezTo>
                            <a:pt x="1" y="2336"/>
                            <a:pt x="101" y="4571"/>
                            <a:pt x="1435" y="5405"/>
                          </a:cubicBezTo>
                          <a:cubicBezTo>
                            <a:pt x="1765" y="5616"/>
                            <a:pt x="2145" y="5716"/>
                            <a:pt x="2548" y="5716"/>
                          </a:cubicBezTo>
                          <a:cubicBezTo>
                            <a:pt x="3731" y="5716"/>
                            <a:pt x="5109" y="4855"/>
                            <a:pt x="6005" y="3437"/>
                          </a:cubicBezTo>
                          <a:cubicBezTo>
                            <a:pt x="6105" y="3270"/>
                            <a:pt x="6172" y="3136"/>
                            <a:pt x="6272" y="2970"/>
                          </a:cubicBezTo>
                          <a:lnTo>
                            <a:pt x="6272" y="2970"/>
                          </a:lnTo>
                          <a:cubicBezTo>
                            <a:pt x="5371" y="4162"/>
                            <a:pt x="4150" y="4876"/>
                            <a:pt x="3077" y="4876"/>
                          </a:cubicBezTo>
                          <a:cubicBezTo>
                            <a:pt x="2679" y="4876"/>
                            <a:pt x="2302" y="4778"/>
                            <a:pt x="1969" y="4571"/>
                          </a:cubicBezTo>
                          <a:cubicBezTo>
                            <a:pt x="734" y="3803"/>
                            <a:pt x="568" y="1802"/>
                            <a:pt x="1502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6" name="Google Shape;4246;p11"/>
                    <p:cNvSpPr/>
                    <p:nvPr/>
                  </p:nvSpPr>
                  <p:spPr>
                    <a:xfrm>
                      <a:off x="340350" y="378875"/>
                      <a:ext cx="109250" cy="103775"/>
                    </a:xfrm>
                    <a:custGeom>
                      <a:rect b="b" l="l" r="r" t="t"/>
                      <a:pathLst>
                        <a:path extrusionOk="0" h="4151" w="4370">
                          <a:moveTo>
                            <a:pt x="2650" y="1"/>
                          </a:moveTo>
                          <a:cubicBezTo>
                            <a:pt x="1855" y="1"/>
                            <a:pt x="921" y="581"/>
                            <a:pt x="300" y="1549"/>
                          </a:cubicBezTo>
                          <a:cubicBezTo>
                            <a:pt x="200" y="1749"/>
                            <a:pt x="67" y="1949"/>
                            <a:pt x="0" y="2183"/>
                          </a:cubicBezTo>
                          <a:cubicBezTo>
                            <a:pt x="587" y="1548"/>
                            <a:pt x="1307" y="1179"/>
                            <a:pt x="1938" y="1179"/>
                          </a:cubicBezTo>
                          <a:cubicBezTo>
                            <a:pt x="2203" y="1179"/>
                            <a:pt x="2452" y="1244"/>
                            <a:pt x="2669" y="1382"/>
                          </a:cubicBezTo>
                          <a:cubicBezTo>
                            <a:pt x="3436" y="1849"/>
                            <a:pt x="3603" y="3017"/>
                            <a:pt x="3136" y="4151"/>
                          </a:cubicBezTo>
                          <a:cubicBezTo>
                            <a:pt x="3302" y="3984"/>
                            <a:pt x="3436" y="3784"/>
                            <a:pt x="3569" y="3584"/>
                          </a:cubicBezTo>
                          <a:cubicBezTo>
                            <a:pt x="4370" y="2283"/>
                            <a:pt x="4303" y="782"/>
                            <a:pt x="3403" y="215"/>
                          </a:cubicBezTo>
                          <a:cubicBezTo>
                            <a:pt x="3181" y="69"/>
                            <a:pt x="2924" y="1"/>
                            <a:pt x="2650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7" name="Google Shape;4247;p11"/>
                    <p:cNvSpPr/>
                    <p:nvPr/>
                  </p:nvSpPr>
                  <p:spPr>
                    <a:xfrm>
                      <a:off x="453750" y="604375"/>
                      <a:ext cx="211025" cy="134300"/>
                    </a:xfrm>
                    <a:custGeom>
                      <a:rect b="b" l="l" r="r" t="t"/>
                      <a:pathLst>
                        <a:path extrusionOk="0" h="5372" w="8441">
                          <a:moveTo>
                            <a:pt x="3411" y="1"/>
                          </a:moveTo>
                          <a:cubicBezTo>
                            <a:pt x="2232" y="1"/>
                            <a:pt x="1157" y="493"/>
                            <a:pt x="568" y="1435"/>
                          </a:cubicBezTo>
                          <a:cubicBezTo>
                            <a:pt x="101" y="2236"/>
                            <a:pt x="1" y="3237"/>
                            <a:pt x="334" y="4137"/>
                          </a:cubicBezTo>
                          <a:cubicBezTo>
                            <a:pt x="401" y="3970"/>
                            <a:pt x="468" y="3804"/>
                            <a:pt x="568" y="3670"/>
                          </a:cubicBezTo>
                          <a:cubicBezTo>
                            <a:pt x="1157" y="2728"/>
                            <a:pt x="2232" y="2236"/>
                            <a:pt x="3411" y="2236"/>
                          </a:cubicBezTo>
                          <a:cubicBezTo>
                            <a:pt x="4235" y="2236"/>
                            <a:pt x="5109" y="2476"/>
                            <a:pt x="5905" y="2970"/>
                          </a:cubicBezTo>
                          <a:cubicBezTo>
                            <a:pt x="6806" y="3537"/>
                            <a:pt x="7473" y="4371"/>
                            <a:pt x="7840" y="5371"/>
                          </a:cubicBezTo>
                          <a:cubicBezTo>
                            <a:pt x="8440" y="3804"/>
                            <a:pt x="7673" y="1836"/>
                            <a:pt x="5905" y="735"/>
                          </a:cubicBezTo>
                          <a:cubicBezTo>
                            <a:pt x="5109" y="241"/>
                            <a:pt x="4235" y="1"/>
                            <a:pt x="3411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8" name="Google Shape;4248;p11"/>
                    <p:cNvSpPr/>
                    <p:nvPr/>
                  </p:nvSpPr>
                  <p:spPr>
                    <a:xfrm>
                      <a:off x="422900" y="701950"/>
                      <a:ext cx="288575" cy="145775"/>
                    </a:xfrm>
                    <a:custGeom>
                      <a:rect b="b" l="l" r="r" t="t"/>
                      <a:pathLst>
                        <a:path extrusionOk="0" h="5831" w="11543">
                          <a:moveTo>
                            <a:pt x="0" y="1"/>
                          </a:moveTo>
                          <a:lnTo>
                            <a:pt x="0" y="1"/>
                          </a:lnTo>
                          <a:cubicBezTo>
                            <a:pt x="101" y="1835"/>
                            <a:pt x="1301" y="3737"/>
                            <a:pt x="3269" y="4871"/>
                          </a:cubicBezTo>
                          <a:cubicBezTo>
                            <a:pt x="4372" y="5520"/>
                            <a:pt x="5561" y="5830"/>
                            <a:pt x="6680" y="5830"/>
                          </a:cubicBezTo>
                          <a:cubicBezTo>
                            <a:pt x="8439" y="5830"/>
                            <a:pt x="10026" y="5063"/>
                            <a:pt x="10842" y="3637"/>
                          </a:cubicBezTo>
                          <a:cubicBezTo>
                            <a:pt x="11409" y="2569"/>
                            <a:pt x="11542" y="1335"/>
                            <a:pt x="11175" y="167"/>
                          </a:cubicBezTo>
                          <a:lnTo>
                            <a:pt x="11175" y="167"/>
                          </a:lnTo>
                          <a:cubicBezTo>
                            <a:pt x="11208" y="968"/>
                            <a:pt x="11008" y="1769"/>
                            <a:pt x="10641" y="2469"/>
                          </a:cubicBezTo>
                          <a:cubicBezTo>
                            <a:pt x="9803" y="3880"/>
                            <a:pt x="8213" y="4639"/>
                            <a:pt x="6455" y="4639"/>
                          </a:cubicBezTo>
                          <a:cubicBezTo>
                            <a:pt x="5344" y="4639"/>
                            <a:pt x="4167" y="4336"/>
                            <a:pt x="3069" y="3703"/>
                          </a:cubicBezTo>
                          <a:cubicBezTo>
                            <a:pt x="1602" y="2903"/>
                            <a:pt x="534" y="1568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9" name="Google Shape;4249;p11"/>
                    <p:cNvSpPr/>
                    <p:nvPr/>
                  </p:nvSpPr>
                  <p:spPr>
                    <a:xfrm>
                      <a:off x="638050" y="930425"/>
                      <a:ext cx="175150" cy="100950"/>
                    </a:xfrm>
                    <a:custGeom>
                      <a:rect b="b" l="l" r="r" t="t"/>
                      <a:pathLst>
                        <a:path extrusionOk="0" h="4038" w="7006">
                          <a:moveTo>
                            <a:pt x="2438" y="0"/>
                          </a:moveTo>
                          <a:cubicBezTo>
                            <a:pt x="1532" y="0"/>
                            <a:pt x="748" y="336"/>
                            <a:pt x="334" y="1002"/>
                          </a:cubicBezTo>
                          <a:cubicBezTo>
                            <a:pt x="101" y="1369"/>
                            <a:pt x="1" y="1836"/>
                            <a:pt x="67" y="2270"/>
                          </a:cubicBezTo>
                          <a:cubicBezTo>
                            <a:pt x="67" y="1970"/>
                            <a:pt x="167" y="1669"/>
                            <a:pt x="334" y="1403"/>
                          </a:cubicBezTo>
                          <a:cubicBezTo>
                            <a:pt x="748" y="754"/>
                            <a:pt x="1532" y="417"/>
                            <a:pt x="2438" y="417"/>
                          </a:cubicBezTo>
                          <a:cubicBezTo>
                            <a:pt x="3210" y="417"/>
                            <a:pt x="4072" y="662"/>
                            <a:pt x="4871" y="1169"/>
                          </a:cubicBezTo>
                          <a:cubicBezTo>
                            <a:pt x="6072" y="1903"/>
                            <a:pt x="6805" y="3037"/>
                            <a:pt x="6906" y="4038"/>
                          </a:cubicBezTo>
                          <a:cubicBezTo>
                            <a:pt x="7006" y="2937"/>
                            <a:pt x="6238" y="1603"/>
                            <a:pt x="4871" y="735"/>
                          </a:cubicBezTo>
                          <a:cubicBezTo>
                            <a:pt x="4073" y="244"/>
                            <a:pt x="3211" y="0"/>
                            <a:pt x="2438" y="0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0" name="Google Shape;4250;p11"/>
                    <p:cNvSpPr/>
                    <p:nvPr/>
                  </p:nvSpPr>
                  <p:spPr>
                    <a:xfrm>
                      <a:off x="655575" y="987150"/>
                      <a:ext cx="131775" cy="78175"/>
                    </a:xfrm>
                    <a:custGeom>
                      <a:rect b="b" l="l" r="r" t="t"/>
                      <a:pathLst>
                        <a:path extrusionOk="0" h="3127" w="5271">
                          <a:moveTo>
                            <a:pt x="167" y="1"/>
                          </a:moveTo>
                          <a:lnTo>
                            <a:pt x="167" y="1"/>
                          </a:lnTo>
                          <a:cubicBezTo>
                            <a:pt x="0" y="835"/>
                            <a:pt x="567" y="1902"/>
                            <a:pt x="1635" y="2569"/>
                          </a:cubicBezTo>
                          <a:cubicBezTo>
                            <a:pt x="2225" y="2942"/>
                            <a:pt x="2866" y="3127"/>
                            <a:pt x="3440" y="3127"/>
                          </a:cubicBezTo>
                          <a:cubicBezTo>
                            <a:pt x="4098" y="3127"/>
                            <a:pt x="4667" y="2884"/>
                            <a:pt x="4970" y="2403"/>
                          </a:cubicBezTo>
                          <a:cubicBezTo>
                            <a:pt x="5237" y="1902"/>
                            <a:pt x="5271" y="1302"/>
                            <a:pt x="5004" y="801"/>
                          </a:cubicBezTo>
                          <a:lnTo>
                            <a:pt x="5004" y="801"/>
                          </a:lnTo>
                          <a:cubicBezTo>
                            <a:pt x="4970" y="968"/>
                            <a:pt x="4904" y="1135"/>
                            <a:pt x="4837" y="1302"/>
                          </a:cubicBezTo>
                          <a:cubicBezTo>
                            <a:pt x="4531" y="1770"/>
                            <a:pt x="3952" y="2015"/>
                            <a:pt x="3286" y="2015"/>
                          </a:cubicBezTo>
                          <a:cubicBezTo>
                            <a:pt x="2717" y="2015"/>
                            <a:pt x="2084" y="1837"/>
                            <a:pt x="1501" y="1469"/>
                          </a:cubicBezTo>
                          <a:cubicBezTo>
                            <a:pt x="901" y="1102"/>
                            <a:pt x="434" y="60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1" name="Google Shape;4251;p11"/>
                    <p:cNvSpPr/>
                    <p:nvPr/>
                  </p:nvSpPr>
                  <p:spPr>
                    <a:xfrm>
                      <a:off x="938275" y="604625"/>
                      <a:ext cx="313575" cy="232450"/>
                    </a:xfrm>
                    <a:custGeom>
                      <a:rect b="b" l="l" r="r" t="t"/>
                      <a:pathLst>
                        <a:path extrusionOk="0" h="9298" w="12543">
                          <a:moveTo>
                            <a:pt x="5993" y="1"/>
                          </a:moveTo>
                          <a:cubicBezTo>
                            <a:pt x="4092" y="1"/>
                            <a:pt x="2321" y="857"/>
                            <a:pt x="1334" y="2459"/>
                          </a:cubicBezTo>
                          <a:cubicBezTo>
                            <a:pt x="0" y="4594"/>
                            <a:pt x="434" y="7363"/>
                            <a:pt x="2268" y="9298"/>
                          </a:cubicBezTo>
                          <a:cubicBezTo>
                            <a:pt x="2035" y="8063"/>
                            <a:pt x="2268" y="6762"/>
                            <a:pt x="2936" y="5695"/>
                          </a:cubicBezTo>
                          <a:cubicBezTo>
                            <a:pt x="3938" y="4099"/>
                            <a:pt x="5705" y="3244"/>
                            <a:pt x="7592" y="3244"/>
                          </a:cubicBezTo>
                          <a:cubicBezTo>
                            <a:pt x="8782" y="3244"/>
                            <a:pt x="10019" y="3584"/>
                            <a:pt x="11141" y="4294"/>
                          </a:cubicBezTo>
                          <a:cubicBezTo>
                            <a:pt x="11675" y="4594"/>
                            <a:pt x="12142" y="4994"/>
                            <a:pt x="12542" y="5428"/>
                          </a:cubicBezTo>
                          <a:cubicBezTo>
                            <a:pt x="12242" y="3593"/>
                            <a:pt x="11141" y="1992"/>
                            <a:pt x="9540" y="1025"/>
                          </a:cubicBezTo>
                          <a:cubicBezTo>
                            <a:pt x="8413" y="333"/>
                            <a:pt x="7178" y="1"/>
                            <a:pt x="5993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2" name="Google Shape;4252;p11"/>
                    <p:cNvSpPr/>
                    <p:nvPr/>
                  </p:nvSpPr>
                  <p:spPr>
                    <a:xfrm>
                      <a:off x="908250" y="722800"/>
                      <a:ext cx="396975" cy="249075"/>
                    </a:xfrm>
                    <a:custGeom>
                      <a:rect b="b" l="l" r="r" t="t"/>
                      <a:pathLst>
                        <a:path extrusionOk="0" h="9963" w="15879">
                          <a:moveTo>
                            <a:pt x="15411" y="1"/>
                          </a:moveTo>
                          <a:cubicBezTo>
                            <a:pt x="15445" y="1568"/>
                            <a:pt x="15011" y="3103"/>
                            <a:pt x="14177" y="4437"/>
                          </a:cubicBezTo>
                          <a:cubicBezTo>
                            <a:pt x="12613" y="6926"/>
                            <a:pt x="9974" y="8309"/>
                            <a:pt x="7324" y="8309"/>
                          </a:cubicBezTo>
                          <a:cubicBezTo>
                            <a:pt x="5960" y="8309"/>
                            <a:pt x="4593" y="7943"/>
                            <a:pt x="3369" y="7172"/>
                          </a:cubicBezTo>
                          <a:cubicBezTo>
                            <a:pt x="1635" y="6105"/>
                            <a:pt x="434" y="4370"/>
                            <a:pt x="0" y="2369"/>
                          </a:cubicBezTo>
                          <a:lnTo>
                            <a:pt x="0" y="2369"/>
                          </a:lnTo>
                          <a:cubicBezTo>
                            <a:pt x="0" y="5004"/>
                            <a:pt x="1335" y="7439"/>
                            <a:pt x="3536" y="8840"/>
                          </a:cubicBezTo>
                          <a:cubicBezTo>
                            <a:pt x="4772" y="9600"/>
                            <a:pt x="6142" y="9962"/>
                            <a:pt x="7506" y="9962"/>
                          </a:cubicBezTo>
                          <a:cubicBezTo>
                            <a:pt x="10156" y="9962"/>
                            <a:pt x="12780" y="8593"/>
                            <a:pt x="14344" y="6105"/>
                          </a:cubicBezTo>
                          <a:cubicBezTo>
                            <a:pt x="15478" y="4270"/>
                            <a:pt x="15878" y="2102"/>
                            <a:pt x="15411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3" name="Google Shape;4253;p11"/>
                    <p:cNvSpPr/>
                    <p:nvPr/>
                  </p:nvSpPr>
                  <p:spPr>
                    <a:xfrm>
                      <a:off x="663900" y="426750"/>
                      <a:ext cx="87600" cy="46150"/>
                    </a:xfrm>
                    <a:custGeom>
                      <a:rect b="b" l="l" r="r" t="t"/>
                      <a:pathLst>
                        <a:path extrusionOk="0" h="1846" w="3504">
                          <a:moveTo>
                            <a:pt x="3103" y="1"/>
                          </a:moveTo>
                          <a:lnTo>
                            <a:pt x="3103" y="1"/>
                          </a:lnTo>
                          <a:cubicBezTo>
                            <a:pt x="3270" y="268"/>
                            <a:pt x="3303" y="568"/>
                            <a:pt x="3203" y="835"/>
                          </a:cubicBezTo>
                          <a:cubicBezTo>
                            <a:pt x="3038" y="1307"/>
                            <a:pt x="2504" y="1579"/>
                            <a:pt x="1876" y="1579"/>
                          </a:cubicBezTo>
                          <a:cubicBezTo>
                            <a:pt x="1616" y="1579"/>
                            <a:pt x="1341" y="1533"/>
                            <a:pt x="1068" y="1435"/>
                          </a:cubicBezTo>
                          <a:cubicBezTo>
                            <a:pt x="668" y="1302"/>
                            <a:pt x="301" y="1035"/>
                            <a:pt x="1" y="735"/>
                          </a:cubicBezTo>
                          <a:lnTo>
                            <a:pt x="1" y="735"/>
                          </a:lnTo>
                          <a:cubicBezTo>
                            <a:pt x="301" y="1202"/>
                            <a:pt x="735" y="1535"/>
                            <a:pt x="1235" y="1702"/>
                          </a:cubicBezTo>
                          <a:cubicBezTo>
                            <a:pt x="1517" y="1799"/>
                            <a:pt x="1800" y="1846"/>
                            <a:pt x="2064" y="1846"/>
                          </a:cubicBezTo>
                          <a:cubicBezTo>
                            <a:pt x="2705" y="1846"/>
                            <a:pt x="3238" y="1574"/>
                            <a:pt x="3403" y="1102"/>
                          </a:cubicBezTo>
                          <a:cubicBezTo>
                            <a:pt x="3503" y="701"/>
                            <a:pt x="3403" y="301"/>
                            <a:pt x="3103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4" name="Google Shape;4254;p11"/>
                    <p:cNvSpPr/>
                    <p:nvPr/>
                  </p:nvSpPr>
                  <p:spPr>
                    <a:xfrm>
                      <a:off x="668075" y="411250"/>
                      <a:ext cx="62575" cy="39725"/>
                    </a:xfrm>
                    <a:custGeom>
                      <a:rect b="b" l="l" r="r" t="t"/>
                      <a:pathLst>
                        <a:path extrusionOk="0" h="1589" w="2503">
                          <a:moveTo>
                            <a:pt x="1034" y="1"/>
                          </a:moveTo>
                          <a:cubicBezTo>
                            <a:pt x="572" y="1"/>
                            <a:pt x="183" y="197"/>
                            <a:pt x="67" y="521"/>
                          </a:cubicBezTo>
                          <a:cubicBezTo>
                            <a:pt x="0" y="954"/>
                            <a:pt x="167" y="1355"/>
                            <a:pt x="534" y="1588"/>
                          </a:cubicBezTo>
                          <a:cubicBezTo>
                            <a:pt x="401" y="1388"/>
                            <a:pt x="334" y="1121"/>
                            <a:pt x="401" y="888"/>
                          </a:cubicBezTo>
                          <a:cubicBezTo>
                            <a:pt x="517" y="538"/>
                            <a:pt x="910" y="335"/>
                            <a:pt x="1375" y="335"/>
                          </a:cubicBezTo>
                          <a:cubicBezTo>
                            <a:pt x="1576" y="335"/>
                            <a:pt x="1790" y="373"/>
                            <a:pt x="2002" y="454"/>
                          </a:cubicBezTo>
                          <a:cubicBezTo>
                            <a:pt x="2169" y="521"/>
                            <a:pt x="2335" y="621"/>
                            <a:pt x="2502" y="721"/>
                          </a:cubicBezTo>
                          <a:cubicBezTo>
                            <a:pt x="2302" y="454"/>
                            <a:pt x="2002" y="221"/>
                            <a:pt x="1668" y="120"/>
                          </a:cubicBezTo>
                          <a:cubicBezTo>
                            <a:pt x="1454" y="39"/>
                            <a:pt x="1237" y="1"/>
                            <a:pt x="1034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5" name="Google Shape;4255;p11"/>
                    <p:cNvSpPr/>
                    <p:nvPr/>
                  </p:nvSpPr>
                  <p:spPr>
                    <a:xfrm>
                      <a:off x="968300" y="402275"/>
                      <a:ext cx="55875" cy="51200"/>
                    </a:xfrm>
                    <a:custGeom>
                      <a:rect b="b" l="l" r="r" t="t"/>
                      <a:pathLst>
                        <a:path extrusionOk="0" h="2048" w="2235">
                          <a:moveTo>
                            <a:pt x="874" y="1"/>
                          </a:moveTo>
                          <a:cubicBezTo>
                            <a:pt x="553" y="1"/>
                            <a:pt x="229" y="127"/>
                            <a:pt x="0" y="379"/>
                          </a:cubicBezTo>
                          <a:cubicBezTo>
                            <a:pt x="89" y="354"/>
                            <a:pt x="178" y="343"/>
                            <a:pt x="268" y="343"/>
                          </a:cubicBezTo>
                          <a:cubicBezTo>
                            <a:pt x="412" y="343"/>
                            <a:pt x="556" y="372"/>
                            <a:pt x="701" y="413"/>
                          </a:cubicBezTo>
                          <a:cubicBezTo>
                            <a:pt x="1268" y="580"/>
                            <a:pt x="1635" y="1180"/>
                            <a:pt x="1501" y="1747"/>
                          </a:cubicBezTo>
                          <a:cubicBezTo>
                            <a:pt x="1468" y="1847"/>
                            <a:pt x="1401" y="1947"/>
                            <a:pt x="1334" y="2047"/>
                          </a:cubicBezTo>
                          <a:cubicBezTo>
                            <a:pt x="1701" y="1981"/>
                            <a:pt x="1968" y="1747"/>
                            <a:pt x="2102" y="1413"/>
                          </a:cubicBezTo>
                          <a:cubicBezTo>
                            <a:pt x="2235" y="846"/>
                            <a:pt x="1901" y="246"/>
                            <a:pt x="1301" y="79"/>
                          </a:cubicBezTo>
                          <a:cubicBezTo>
                            <a:pt x="1165" y="27"/>
                            <a:pt x="1020" y="1"/>
                            <a:pt x="874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6" name="Google Shape;4256;p11"/>
                    <p:cNvSpPr/>
                    <p:nvPr/>
                  </p:nvSpPr>
                  <p:spPr>
                    <a:xfrm>
                      <a:off x="928250" y="385050"/>
                      <a:ext cx="116775" cy="92125"/>
                    </a:xfrm>
                    <a:custGeom>
                      <a:rect b="b" l="l" r="r" t="t"/>
                      <a:pathLst>
                        <a:path extrusionOk="0" h="3685" w="4671">
                          <a:moveTo>
                            <a:pt x="1002" y="1"/>
                          </a:moveTo>
                          <a:cubicBezTo>
                            <a:pt x="668" y="234"/>
                            <a:pt x="401" y="601"/>
                            <a:pt x="301" y="1002"/>
                          </a:cubicBezTo>
                          <a:cubicBezTo>
                            <a:pt x="1" y="2069"/>
                            <a:pt x="801" y="3237"/>
                            <a:pt x="2069" y="3570"/>
                          </a:cubicBezTo>
                          <a:cubicBezTo>
                            <a:pt x="2309" y="3647"/>
                            <a:pt x="2556" y="3685"/>
                            <a:pt x="2802" y="3685"/>
                          </a:cubicBezTo>
                          <a:cubicBezTo>
                            <a:pt x="3509" y="3685"/>
                            <a:pt x="4200" y="3373"/>
                            <a:pt x="4671" y="2803"/>
                          </a:cubicBezTo>
                          <a:lnTo>
                            <a:pt x="4671" y="2803"/>
                          </a:lnTo>
                          <a:cubicBezTo>
                            <a:pt x="4248" y="3070"/>
                            <a:pt x="3767" y="3203"/>
                            <a:pt x="3285" y="3203"/>
                          </a:cubicBezTo>
                          <a:cubicBezTo>
                            <a:pt x="3044" y="3203"/>
                            <a:pt x="2803" y="3170"/>
                            <a:pt x="2569" y="3103"/>
                          </a:cubicBezTo>
                          <a:cubicBezTo>
                            <a:pt x="1268" y="2736"/>
                            <a:pt x="468" y="1602"/>
                            <a:pt x="768" y="535"/>
                          </a:cubicBezTo>
                          <a:cubicBezTo>
                            <a:pt x="835" y="335"/>
                            <a:pt x="902" y="168"/>
                            <a:pt x="1002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7" name="Google Shape;4257;p11"/>
                    <p:cNvSpPr/>
                    <p:nvPr/>
                  </p:nvSpPr>
                  <p:spPr>
                    <a:xfrm>
                      <a:off x="1281000" y="450100"/>
                      <a:ext cx="35900" cy="29275"/>
                    </a:xfrm>
                    <a:custGeom>
                      <a:rect b="b" l="l" r="r" t="t"/>
                      <a:pathLst>
                        <a:path extrusionOk="0" h="1171" w="1436">
                          <a:moveTo>
                            <a:pt x="1302" y="1"/>
                          </a:moveTo>
                          <a:cubicBezTo>
                            <a:pt x="1302" y="201"/>
                            <a:pt x="1235" y="401"/>
                            <a:pt x="1102" y="568"/>
                          </a:cubicBezTo>
                          <a:cubicBezTo>
                            <a:pt x="971" y="786"/>
                            <a:pt x="741" y="904"/>
                            <a:pt x="504" y="904"/>
                          </a:cubicBezTo>
                          <a:cubicBezTo>
                            <a:pt x="378" y="904"/>
                            <a:pt x="250" y="871"/>
                            <a:pt x="134" y="801"/>
                          </a:cubicBezTo>
                          <a:cubicBezTo>
                            <a:pt x="68" y="735"/>
                            <a:pt x="34" y="701"/>
                            <a:pt x="1" y="635"/>
                          </a:cubicBezTo>
                          <a:lnTo>
                            <a:pt x="1" y="635"/>
                          </a:lnTo>
                          <a:cubicBezTo>
                            <a:pt x="1" y="801"/>
                            <a:pt x="68" y="935"/>
                            <a:pt x="201" y="1068"/>
                          </a:cubicBezTo>
                          <a:cubicBezTo>
                            <a:pt x="317" y="1138"/>
                            <a:pt x="444" y="1171"/>
                            <a:pt x="572" y="1171"/>
                          </a:cubicBezTo>
                          <a:cubicBezTo>
                            <a:pt x="811" y="1171"/>
                            <a:pt x="1049" y="1053"/>
                            <a:pt x="1202" y="835"/>
                          </a:cubicBezTo>
                          <a:cubicBezTo>
                            <a:pt x="1369" y="601"/>
                            <a:pt x="1435" y="301"/>
                            <a:pt x="1302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8" name="Google Shape;4258;p11"/>
                    <p:cNvSpPr/>
                    <p:nvPr/>
                  </p:nvSpPr>
                  <p:spPr>
                    <a:xfrm>
                      <a:off x="1272675" y="269325"/>
                      <a:ext cx="37550" cy="30700"/>
                    </a:xfrm>
                    <a:custGeom>
                      <a:rect b="b" l="l" r="r" t="t"/>
                      <a:pathLst>
                        <a:path extrusionOk="0" h="1228" w="1502">
                          <a:moveTo>
                            <a:pt x="742" y="1"/>
                          </a:moveTo>
                          <a:cubicBezTo>
                            <a:pt x="650" y="1"/>
                            <a:pt x="557" y="19"/>
                            <a:pt x="467" y="60"/>
                          </a:cubicBezTo>
                          <a:cubicBezTo>
                            <a:pt x="267" y="127"/>
                            <a:pt x="134" y="227"/>
                            <a:pt x="0" y="360"/>
                          </a:cubicBezTo>
                          <a:cubicBezTo>
                            <a:pt x="100" y="294"/>
                            <a:pt x="167" y="260"/>
                            <a:pt x="267" y="227"/>
                          </a:cubicBezTo>
                          <a:cubicBezTo>
                            <a:pt x="365" y="186"/>
                            <a:pt x="464" y="167"/>
                            <a:pt x="561" y="167"/>
                          </a:cubicBezTo>
                          <a:cubicBezTo>
                            <a:pt x="863" y="167"/>
                            <a:pt x="1142" y="349"/>
                            <a:pt x="1268" y="627"/>
                          </a:cubicBezTo>
                          <a:cubicBezTo>
                            <a:pt x="1301" y="861"/>
                            <a:pt x="1268" y="1061"/>
                            <a:pt x="1135" y="1228"/>
                          </a:cubicBezTo>
                          <a:cubicBezTo>
                            <a:pt x="1368" y="1094"/>
                            <a:pt x="1501" y="761"/>
                            <a:pt x="1435" y="460"/>
                          </a:cubicBezTo>
                          <a:cubicBezTo>
                            <a:pt x="1309" y="183"/>
                            <a:pt x="1030" y="1"/>
                            <a:pt x="742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9" name="Google Shape;4259;p11"/>
                    <p:cNvSpPr/>
                    <p:nvPr/>
                  </p:nvSpPr>
                  <p:spPr>
                    <a:xfrm>
                      <a:off x="1056675" y="63975"/>
                      <a:ext cx="76750" cy="40075"/>
                    </a:xfrm>
                    <a:custGeom>
                      <a:rect b="b" l="l" r="r" t="t"/>
                      <a:pathLst>
                        <a:path extrusionOk="0" h="1603" w="3070">
                          <a:moveTo>
                            <a:pt x="1257" y="1"/>
                          </a:moveTo>
                          <a:cubicBezTo>
                            <a:pt x="638" y="1"/>
                            <a:pt x="145" y="242"/>
                            <a:pt x="68" y="602"/>
                          </a:cubicBezTo>
                          <a:cubicBezTo>
                            <a:pt x="1" y="969"/>
                            <a:pt x="334" y="1336"/>
                            <a:pt x="868" y="1603"/>
                          </a:cubicBezTo>
                          <a:cubicBezTo>
                            <a:pt x="701" y="1469"/>
                            <a:pt x="635" y="1236"/>
                            <a:pt x="668" y="1035"/>
                          </a:cubicBezTo>
                          <a:cubicBezTo>
                            <a:pt x="745" y="676"/>
                            <a:pt x="1219" y="435"/>
                            <a:pt x="1844" y="435"/>
                          </a:cubicBezTo>
                          <a:cubicBezTo>
                            <a:pt x="2030" y="435"/>
                            <a:pt x="2229" y="456"/>
                            <a:pt x="2436" y="502"/>
                          </a:cubicBezTo>
                          <a:cubicBezTo>
                            <a:pt x="2636" y="535"/>
                            <a:pt x="2870" y="602"/>
                            <a:pt x="3070" y="702"/>
                          </a:cubicBezTo>
                          <a:cubicBezTo>
                            <a:pt x="2736" y="368"/>
                            <a:pt x="2303" y="135"/>
                            <a:pt x="1836" y="68"/>
                          </a:cubicBezTo>
                          <a:cubicBezTo>
                            <a:pt x="1637" y="22"/>
                            <a:pt x="1441" y="1"/>
                            <a:pt x="1257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60" name="Google Shape;4260;p11"/>
                    <p:cNvSpPr/>
                    <p:nvPr/>
                  </p:nvSpPr>
                  <p:spPr>
                    <a:xfrm>
                      <a:off x="298650" y="709675"/>
                      <a:ext cx="79250" cy="127125"/>
                    </a:xfrm>
                    <a:custGeom>
                      <a:rect b="b" l="l" r="r" t="t"/>
                      <a:pathLst>
                        <a:path extrusionOk="0" h="5085" w="3170">
                          <a:moveTo>
                            <a:pt x="454" y="1"/>
                          </a:moveTo>
                          <a:cubicBezTo>
                            <a:pt x="364" y="1"/>
                            <a:pt x="279" y="20"/>
                            <a:pt x="200" y="59"/>
                          </a:cubicBezTo>
                          <a:cubicBezTo>
                            <a:pt x="134" y="92"/>
                            <a:pt x="67" y="159"/>
                            <a:pt x="0" y="225"/>
                          </a:cubicBezTo>
                          <a:cubicBezTo>
                            <a:pt x="401" y="359"/>
                            <a:pt x="1201" y="1159"/>
                            <a:pt x="1802" y="2360"/>
                          </a:cubicBezTo>
                          <a:cubicBezTo>
                            <a:pt x="2202" y="3194"/>
                            <a:pt x="2335" y="4128"/>
                            <a:pt x="2168" y="5062"/>
                          </a:cubicBezTo>
                          <a:cubicBezTo>
                            <a:pt x="2224" y="5076"/>
                            <a:pt x="2279" y="5084"/>
                            <a:pt x="2334" y="5084"/>
                          </a:cubicBezTo>
                          <a:cubicBezTo>
                            <a:pt x="2412" y="5084"/>
                            <a:pt x="2491" y="5068"/>
                            <a:pt x="2569" y="5029"/>
                          </a:cubicBezTo>
                          <a:cubicBezTo>
                            <a:pt x="3169" y="4729"/>
                            <a:pt x="3136" y="3394"/>
                            <a:pt x="2469" y="2027"/>
                          </a:cubicBezTo>
                          <a:cubicBezTo>
                            <a:pt x="1888" y="837"/>
                            <a:pt x="1056" y="1"/>
                            <a:pt x="454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61" name="Google Shape;4261;p11"/>
                    <p:cNvSpPr/>
                    <p:nvPr/>
                  </p:nvSpPr>
                  <p:spPr>
                    <a:xfrm>
                      <a:off x="308650" y="758650"/>
                      <a:ext cx="56725" cy="77250"/>
                    </a:xfrm>
                    <a:custGeom>
                      <a:rect b="b" l="l" r="r" t="t"/>
                      <a:pathLst>
                        <a:path extrusionOk="0" h="3090" w="2269">
                          <a:moveTo>
                            <a:pt x="1201" y="1"/>
                          </a:moveTo>
                          <a:lnTo>
                            <a:pt x="1201" y="1"/>
                          </a:lnTo>
                          <a:cubicBezTo>
                            <a:pt x="1702" y="1168"/>
                            <a:pt x="1869" y="2169"/>
                            <a:pt x="1568" y="2336"/>
                          </a:cubicBezTo>
                          <a:cubicBezTo>
                            <a:pt x="1546" y="2346"/>
                            <a:pt x="1521" y="2351"/>
                            <a:pt x="1494" y="2351"/>
                          </a:cubicBezTo>
                          <a:cubicBezTo>
                            <a:pt x="1167" y="2351"/>
                            <a:pt x="555" y="1616"/>
                            <a:pt x="1" y="568"/>
                          </a:cubicBezTo>
                          <a:lnTo>
                            <a:pt x="1" y="568"/>
                          </a:lnTo>
                          <a:cubicBezTo>
                            <a:pt x="34" y="701"/>
                            <a:pt x="101" y="835"/>
                            <a:pt x="167" y="968"/>
                          </a:cubicBezTo>
                          <a:cubicBezTo>
                            <a:pt x="752" y="2199"/>
                            <a:pt x="1478" y="3089"/>
                            <a:pt x="1849" y="3089"/>
                          </a:cubicBezTo>
                          <a:cubicBezTo>
                            <a:pt x="1881" y="3089"/>
                            <a:pt x="1909" y="3083"/>
                            <a:pt x="1935" y="3070"/>
                          </a:cubicBezTo>
                          <a:cubicBezTo>
                            <a:pt x="2269" y="2936"/>
                            <a:pt x="2002" y="1702"/>
                            <a:pt x="1368" y="368"/>
                          </a:cubicBezTo>
                          <a:cubicBezTo>
                            <a:pt x="1335" y="268"/>
                            <a:pt x="1268" y="134"/>
                            <a:pt x="1201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62" name="Google Shape;4262;p11"/>
                    <p:cNvSpPr/>
                    <p:nvPr/>
                  </p:nvSpPr>
                  <p:spPr>
                    <a:xfrm>
                      <a:off x="1252650" y="269975"/>
                      <a:ext cx="57575" cy="47150"/>
                    </a:xfrm>
                    <a:custGeom>
                      <a:rect b="b" l="l" r="r" t="t"/>
                      <a:pathLst>
                        <a:path extrusionOk="0" h="1886" w="2303">
                          <a:moveTo>
                            <a:pt x="535" y="1"/>
                          </a:moveTo>
                          <a:lnTo>
                            <a:pt x="535" y="1"/>
                          </a:lnTo>
                          <a:cubicBezTo>
                            <a:pt x="168" y="268"/>
                            <a:pt x="1" y="735"/>
                            <a:pt x="134" y="1168"/>
                          </a:cubicBezTo>
                          <a:cubicBezTo>
                            <a:pt x="311" y="1623"/>
                            <a:pt x="736" y="1886"/>
                            <a:pt x="1193" y="1886"/>
                          </a:cubicBezTo>
                          <a:cubicBezTo>
                            <a:pt x="1339" y="1886"/>
                            <a:pt x="1489" y="1859"/>
                            <a:pt x="1635" y="1802"/>
                          </a:cubicBezTo>
                          <a:cubicBezTo>
                            <a:pt x="1902" y="1702"/>
                            <a:pt x="2136" y="1535"/>
                            <a:pt x="2302" y="1335"/>
                          </a:cubicBezTo>
                          <a:lnTo>
                            <a:pt x="2302" y="1335"/>
                          </a:lnTo>
                          <a:cubicBezTo>
                            <a:pt x="2169" y="1435"/>
                            <a:pt x="2036" y="1502"/>
                            <a:pt x="1869" y="1568"/>
                          </a:cubicBezTo>
                          <a:cubicBezTo>
                            <a:pt x="1729" y="1623"/>
                            <a:pt x="1586" y="1648"/>
                            <a:pt x="1446" y="1648"/>
                          </a:cubicBezTo>
                          <a:cubicBezTo>
                            <a:pt x="982" y="1648"/>
                            <a:pt x="547" y="1370"/>
                            <a:pt x="368" y="935"/>
                          </a:cubicBezTo>
                          <a:cubicBezTo>
                            <a:pt x="268" y="601"/>
                            <a:pt x="334" y="268"/>
                            <a:pt x="535" y="1"/>
                          </a:cubicBezTo>
                          <a:close/>
                        </a:path>
                      </a:pathLst>
                    </a:custGeom>
                    <a:solidFill>
                      <a:srgbClr val="141A2A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4263" name="Google Shape;4263;p11"/>
          <p:cNvSpPr txBox="1"/>
          <p:nvPr>
            <p:ph hasCustomPrompt="1" type="title"/>
          </p:nvPr>
        </p:nvSpPr>
        <p:spPr>
          <a:xfrm>
            <a:off x="1131900" y="1324600"/>
            <a:ext cx="68802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64" name="Google Shape;4264;p11"/>
          <p:cNvSpPr txBox="1"/>
          <p:nvPr>
            <p:ph idx="1" type="body"/>
          </p:nvPr>
        </p:nvSpPr>
        <p:spPr>
          <a:xfrm>
            <a:off x="1131750" y="3529275"/>
            <a:ext cx="68802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65" name="Shape 4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266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7" name="Google Shape;4267;p1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268" name="Google Shape;4268;p1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69" name="Google Shape;4269;p1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270" name="Google Shape;4270;p1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1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1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1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1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1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1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1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1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1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1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1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1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1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1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1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1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1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1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1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1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1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1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1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1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95" name="Google Shape;4295;p1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296" name="Google Shape;4296;p1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1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1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1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1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1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1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1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1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1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1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1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1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1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1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1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1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22" name="Google Shape;4322;p1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1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1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1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1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1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1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1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1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1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1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1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1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1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1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1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1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1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1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1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1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1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1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1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1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22" name="Google Shape;4422;p1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4423" name="Google Shape;4423;p1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4" name="Google Shape;4424;p1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5" name="Google Shape;4425;p1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6" name="Google Shape;4426;p1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7" name="Google Shape;4427;p1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8" name="Google Shape;4428;p1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9" name="Google Shape;4429;p1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1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1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1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1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1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1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1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1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1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1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49" name="Google Shape;4449;p1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1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1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1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1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54" name="Google Shape;4454;p1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4455" name="Google Shape;4455;p1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1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1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1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1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1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1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1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1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1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1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1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1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1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1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1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1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1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3" name="Google Shape;4473;p1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1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1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1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1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1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1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0" name="Google Shape;4480;p1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81" name="Google Shape;4481;p1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82" name="Google Shape;4482;p1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4483" name="Google Shape;4483;p1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4" name="Google Shape;4484;p1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5" name="Google Shape;4485;p1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6" name="Google Shape;4486;p1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7" name="Google Shape;4487;p1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8" name="Google Shape;4488;p1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9" name="Google Shape;4489;p1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0" name="Google Shape;4490;p1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1" name="Google Shape;4491;p1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1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1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1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1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8" name="Google Shape;4498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1" name="Google Shape;4501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2" name="Google Shape;4502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4" name="Google Shape;4504;p1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5" name="Google Shape;4505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1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7" name="Google Shape;4507;p1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8" name="Google Shape;4508;p1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509" name="Google Shape;4509;p13"/>
          <p:cNvGrpSpPr/>
          <p:nvPr/>
        </p:nvGrpSpPr>
        <p:grpSpPr>
          <a:xfrm>
            <a:off x="-466769" y="-458946"/>
            <a:ext cx="3825803" cy="2654234"/>
            <a:chOff x="-466769" y="-458946"/>
            <a:chExt cx="3825803" cy="2654234"/>
          </a:xfrm>
        </p:grpSpPr>
        <p:grpSp>
          <p:nvGrpSpPr>
            <p:cNvPr id="4510" name="Google Shape;4510;p13"/>
            <p:cNvGrpSpPr/>
            <p:nvPr/>
          </p:nvGrpSpPr>
          <p:grpSpPr>
            <a:xfrm flipH="1">
              <a:off x="-466769" y="50218"/>
              <a:ext cx="1699100" cy="2145071"/>
              <a:chOff x="146217" y="2712579"/>
              <a:chExt cx="1552966" cy="1960401"/>
            </a:xfrm>
          </p:grpSpPr>
          <p:grpSp>
            <p:nvGrpSpPr>
              <p:cNvPr id="4511" name="Google Shape;4511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12" name="Google Shape;451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3" name="Google Shape;451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4" name="Google Shape;451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5" name="Google Shape;451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6" name="Google Shape;451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7" name="Google Shape;451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8" name="Google Shape;451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9" name="Google Shape;451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0" name="Google Shape;452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1" name="Google Shape;452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2" name="Google Shape;452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3" name="Google Shape;452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4" name="Google Shape;452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5" name="Google Shape;452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26" name="Google Shape;4526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27" name="Google Shape;4527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8" name="Google Shape;4528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9" name="Google Shape;4529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0" name="Google Shape;4530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1" name="Google Shape;4531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2" name="Google Shape;4532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3" name="Google Shape;4533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4" name="Google Shape;4534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5" name="Google Shape;4535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6" name="Google Shape;4536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7" name="Google Shape;4537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8" name="Google Shape;4538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9" name="Google Shape;4539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0" name="Google Shape;4540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41" name="Google Shape;4541;p1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42" name="Google Shape;454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3" name="Google Shape;454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4" name="Google Shape;454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5" name="Google Shape;454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6" name="Google Shape;454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7" name="Google Shape;454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8" name="Google Shape;454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9" name="Google Shape;454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0" name="Google Shape;455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1" name="Google Shape;455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2" name="Google Shape;455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3" name="Google Shape;455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4" name="Google Shape;455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5" name="Google Shape;455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56" name="Google Shape;4556;p13"/>
            <p:cNvGrpSpPr/>
            <p:nvPr/>
          </p:nvGrpSpPr>
          <p:grpSpPr>
            <a:xfrm flipH="1" rot="4447765">
              <a:off x="1245495" y="-421036"/>
              <a:ext cx="1699108" cy="2145073"/>
              <a:chOff x="146217" y="2712579"/>
              <a:chExt cx="1552966" cy="1960401"/>
            </a:xfrm>
          </p:grpSpPr>
          <p:grpSp>
            <p:nvGrpSpPr>
              <p:cNvPr id="4557" name="Google Shape;4557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58" name="Google Shape;455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9" name="Google Shape;455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0" name="Google Shape;456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1" name="Google Shape;456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2" name="Google Shape;456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3" name="Google Shape;456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4" name="Google Shape;456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5" name="Google Shape;456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6" name="Google Shape;456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7" name="Google Shape;456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8" name="Google Shape;456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9" name="Google Shape;456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0" name="Google Shape;457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1" name="Google Shape;457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72" name="Google Shape;4572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73" name="Google Shape;4573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5" name="Google Shape;4575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6" name="Google Shape;4576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7" name="Google Shape;4577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8" name="Google Shape;4578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9" name="Google Shape;4579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0" name="Google Shape;4580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1" name="Google Shape;4581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2" name="Google Shape;4582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3" name="Google Shape;4583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4" name="Google Shape;4584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5" name="Google Shape;4585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6" name="Google Shape;4586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87" name="Google Shape;4587;p1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88" name="Google Shape;458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9" name="Google Shape;458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0" name="Google Shape;459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1" name="Google Shape;459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2" name="Google Shape;459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3" name="Google Shape;459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4" name="Google Shape;459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5" name="Google Shape;459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6" name="Google Shape;459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7" name="Google Shape;459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8" name="Google Shape;459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9" name="Google Shape;459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0" name="Google Shape;460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1" name="Google Shape;460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602" name="Google Shape;4602;p13"/>
          <p:cNvGrpSpPr/>
          <p:nvPr/>
        </p:nvGrpSpPr>
        <p:grpSpPr>
          <a:xfrm>
            <a:off x="7993668" y="4063296"/>
            <a:ext cx="1424466" cy="1367806"/>
            <a:chOff x="1328711" y="539500"/>
            <a:chExt cx="864465" cy="830130"/>
          </a:xfrm>
        </p:grpSpPr>
        <p:sp>
          <p:nvSpPr>
            <p:cNvPr id="4603" name="Google Shape;4603;p13"/>
            <p:cNvSpPr/>
            <p:nvPr/>
          </p:nvSpPr>
          <p:spPr>
            <a:xfrm>
              <a:off x="1401688" y="637364"/>
              <a:ext cx="260331" cy="277447"/>
            </a:xfrm>
            <a:custGeom>
              <a:rect b="b" l="l" r="r" t="t"/>
              <a:pathLst>
                <a:path extrusionOk="0" fill="none" h="5106" w="4791">
                  <a:moveTo>
                    <a:pt x="4791" y="0"/>
                  </a:moveTo>
                  <a:lnTo>
                    <a:pt x="2117" y="2843"/>
                  </a:lnTo>
                  <a:lnTo>
                    <a:pt x="1" y="5105"/>
                  </a:lnTo>
                </a:path>
              </a:pathLst>
            </a:custGeom>
            <a:noFill/>
            <a:ln cap="flat" cmpd="sng" w="3925">
              <a:solidFill>
                <a:srgbClr val="E7A662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3"/>
            <p:cNvSpPr/>
            <p:nvPr/>
          </p:nvSpPr>
          <p:spPr>
            <a:xfrm>
              <a:off x="1516722" y="791795"/>
              <a:ext cx="239954" cy="554840"/>
            </a:xfrm>
            <a:custGeom>
              <a:rect b="b" l="l" r="r" t="t"/>
              <a:pathLst>
                <a:path extrusionOk="0" fill="none" h="10211" w="4416">
                  <a:moveTo>
                    <a:pt x="0" y="1"/>
                  </a:moveTo>
                  <a:lnTo>
                    <a:pt x="2674" y="4936"/>
                  </a:lnTo>
                  <a:lnTo>
                    <a:pt x="4089" y="6678"/>
                  </a:lnTo>
                  <a:lnTo>
                    <a:pt x="4416" y="10211"/>
                  </a:lnTo>
                </a:path>
              </a:pathLst>
            </a:custGeom>
            <a:noFill/>
            <a:ln cap="flat" cmpd="sng" w="3925">
              <a:solidFill>
                <a:srgbClr val="E7A662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3"/>
            <p:cNvSpPr/>
            <p:nvPr/>
          </p:nvSpPr>
          <p:spPr>
            <a:xfrm>
              <a:off x="1738911" y="854936"/>
              <a:ext cx="356943" cy="299780"/>
            </a:xfrm>
            <a:custGeom>
              <a:rect b="b" l="l" r="r" t="t"/>
              <a:pathLst>
                <a:path extrusionOk="0" fill="none" h="5517" w="6569">
                  <a:moveTo>
                    <a:pt x="6569" y="0"/>
                  </a:moveTo>
                  <a:lnTo>
                    <a:pt x="2480" y="5069"/>
                  </a:lnTo>
                  <a:lnTo>
                    <a:pt x="0" y="5516"/>
                  </a:lnTo>
                </a:path>
              </a:pathLst>
            </a:custGeom>
            <a:noFill/>
            <a:ln cap="flat" cmpd="sng" w="3925">
              <a:solidFill>
                <a:srgbClr val="E7A662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3"/>
            <p:cNvSpPr/>
            <p:nvPr/>
          </p:nvSpPr>
          <p:spPr>
            <a:xfrm>
              <a:off x="1328711" y="849665"/>
              <a:ext cx="138778" cy="138072"/>
            </a:xfrm>
            <a:custGeom>
              <a:rect b="b" l="l" r="r" t="t"/>
              <a:pathLst>
                <a:path extrusionOk="0" h="2541" w="2554">
                  <a:moveTo>
                    <a:pt x="1283" y="0"/>
                  </a:moveTo>
                  <a:cubicBezTo>
                    <a:pt x="1114" y="980"/>
                    <a:pt x="981" y="1101"/>
                    <a:pt x="1" y="1259"/>
                  </a:cubicBezTo>
                  <a:cubicBezTo>
                    <a:pt x="981" y="1428"/>
                    <a:pt x="1114" y="1561"/>
                    <a:pt x="1271" y="2541"/>
                  </a:cubicBezTo>
                  <a:cubicBezTo>
                    <a:pt x="1428" y="1561"/>
                    <a:pt x="1561" y="1428"/>
                    <a:pt x="2553" y="1283"/>
                  </a:cubicBezTo>
                  <a:cubicBezTo>
                    <a:pt x="1561" y="1113"/>
                    <a:pt x="1428" y="980"/>
                    <a:pt x="1283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3"/>
            <p:cNvSpPr/>
            <p:nvPr/>
          </p:nvSpPr>
          <p:spPr>
            <a:xfrm>
              <a:off x="1492378" y="770114"/>
              <a:ext cx="48741" cy="48686"/>
            </a:xfrm>
            <a:custGeom>
              <a:rect b="b" l="l" r="r" t="t"/>
              <a:pathLst>
                <a:path extrusionOk="0" h="896" w="897">
                  <a:moveTo>
                    <a:pt x="448" y="1"/>
                  </a:moveTo>
                  <a:cubicBezTo>
                    <a:pt x="388" y="352"/>
                    <a:pt x="352" y="388"/>
                    <a:pt x="1" y="448"/>
                  </a:cubicBezTo>
                  <a:cubicBezTo>
                    <a:pt x="340" y="509"/>
                    <a:pt x="388" y="557"/>
                    <a:pt x="448" y="896"/>
                  </a:cubicBezTo>
                  <a:cubicBezTo>
                    <a:pt x="509" y="557"/>
                    <a:pt x="545" y="509"/>
                    <a:pt x="896" y="460"/>
                  </a:cubicBezTo>
                  <a:cubicBezTo>
                    <a:pt x="557" y="400"/>
                    <a:pt x="509" y="352"/>
                    <a:pt x="448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3"/>
            <p:cNvSpPr/>
            <p:nvPr/>
          </p:nvSpPr>
          <p:spPr>
            <a:xfrm>
              <a:off x="1613335" y="1009367"/>
              <a:ext cx="85527" cy="85527"/>
            </a:xfrm>
            <a:custGeom>
              <a:rect b="b" l="l" r="r" t="t"/>
              <a:pathLst>
                <a:path extrusionOk="0" h="1574" w="1574">
                  <a:moveTo>
                    <a:pt x="799" y="1"/>
                  </a:moveTo>
                  <a:cubicBezTo>
                    <a:pt x="690" y="606"/>
                    <a:pt x="606" y="690"/>
                    <a:pt x="1" y="787"/>
                  </a:cubicBezTo>
                  <a:cubicBezTo>
                    <a:pt x="606" y="884"/>
                    <a:pt x="690" y="969"/>
                    <a:pt x="787" y="1574"/>
                  </a:cubicBezTo>
                  <a:cubicBezTo>
                    <a:pt x="884" y="969"/>
                    <a:pt x="968" y="884"/>
                    <a:pt x="1573" y="799"/>
                  </a:cubicBezTo>
                  <a:cubicBezTo>
                    <a:pt x="968" y="690"/>
                    <a:pt x="884" y="606"/>
                    <a:pt x="799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3"/>
            <p:cNvSpPr/>
            <p:nvPr/>
          </p:nvSpPr>
          <p:spPr>
            <a:xfrm>
              <a:off x="1713264" y="1130216"/>
              <a:ext cx="51295" cy="48958"/>
            </a:xfrm>
            <a:custGeom>
              <a:rect b="b" l="l" r="r" t="t"/>
              <a:pathLst>
                <a:path extrusionOk="0" h="901" w="944">
                  <a:moveTo>
                    <a:pt x="477" y="1"/>
                  </a:moveTo>
                  <a:cubicBezTo>
                    <a:pt x="253" y="1"/>
                    <a:pt x="59" y="175"/>
                    <a:pt x="25" y="402"/>
                  </a:cubicBezTo>
                  <a:cubicBezTo>
                    <a:pt x="0" y="656"/>
                    <a:pt x="182" y="874"/>
                    <a:pt x="424" y="898"/>
                  </a:cubicBezTo>
                  <a:cubicBezTo>
                    <a:pt x="439" y="899"/>
                    <a:pt x="454" y="900"/>
                    <a:pt x="469" y="900"/>
                  </a:cubicBezTo>
                  <a:cubicBezTo>
                    <a:pt x="703" y="900"/>
                    <a:pt x="897" y="726"/>
                    <a:pt x="920" y="499"/>
                  </a:cubicBezTo>
                  <a:cubicBezTo>
                    <a:pt x="944" y="257"/>
                    <a:pt x="763" y="39"/>
                    <a:pt x="521" y="3"/>
                  </a:cubicBezTo>
                  <a:cubicBezTo>
                    <a:pt x="506" y="1"/>
                    <a:pt x="492" y="1"/>
                    <a:pt x="477" y="1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3"/>
            <p:cNvSpPr/>
            <p:nvPr/>
          </p:nvSpPr>
          <p:spPr>
            <a:xfrm>
              <a:off x="1849979" y="1096797"/>
              <a:ext cx="49338" cy="48686"/>
            </a:xfrm>
            <a:custGeom>
              <a:rect b="b" l="l" r="r" t="t"/>
              <a:pathLst>
                <a:path extrusionOk="0" h="896" w="908">
                  <a:moveTo>
                    <a:pt x="460" y="1"/>
                  </a:moveTo>
                  <a:cubicBezTo>
                    <a:pt x="400" y="340"/>
                    <a:pt x="351" y="388"/>
                    <a:pt x="1" y="448"/>
                  </a:cubicBezTo>
                  <a:cubicBezTo>
                    <a:pt x="351" y="509"/>
                    <a:pt x="400" y="545"/>
                    <a:pt x="448" y="896"/>
                  </a:cubicBezTo>
                  <a:cubicBezTo>
                    <a:pt x="509" y="557"/>
                    <a:pt x="557" y="509"/>
                    <a:pt x="908" y="448"/>
                  </a:cubicBezTo>
                  <a:cubicBezTo>
                    <a:pt x="557" y="400"/>
                    <a:pt x="521" y="352"/>
                    <a:pt x="460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13"/>
            <p:cNvSpPr/>
            <p:nvPr/>
          </p:nvSpPr>
          <p:spPr>
            <a:xfrm>
              <a:off x="1732336" y="1320944"/>
              <a:ext cx="48686" cy="48686"/>
            </a:xfrm>
            <a:custGeom>
              <a:rect b="b" l="l" r="r" t="t"/>
              <a:pathLst>
                <a:path extrusionOk="0" h="896" w="896">
                  <a:moveTo>
                    <a:pt x="448" y="1"/>
                  </a:moveTo>
                  <a:cubicBezTo>
                    <a:pt x="387" y="352"/>
                    <a:pt x="339" y="388"/>
                    <a:pt x="0" y="448"/>
                  </a:cubicBezTo>
                  <a:cubicBezTo>
                    <a:pt x="339" y="509"/>
                    <a:pt x="387" y="557"/>
                    <a:pt x="436" y="896"/>
                  </a:cubicBezTo>
                  <a:cubicBezTo>
                    <a:pt x="508" y="557"/>
                    <a:pt x="545" y="509"/>
                    <a:pt x="895" y="460"/>
                  </a:cubicBezTo>
                  <a:cubicBezTo>
                    <a:pt x="545" y="400"/>
                    <a:pt x="508" y="352"/>
                    <a:pt x="448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13"/>
            <p:cNvSpPr/>
            <p:nvPr/>
          </p:nvSpPr>
          <p:spPr>
            <a:xfrm>
              <a:off x="1554215" y="539500"/>
              <a:ext cx="215611" cy="195941"/>
            </a:xfrm>
            <a:custGeom>
              <a:rect b="b" l="l" r="r" t="t"/>
              <a:pathLst>
                <a:path extrusionOk="0" h="3606" w="3968">
                  <a:moveTo>
                    <a:pt x="1977" y="0"/>
                  </a:moveTo>
                  <a:cubicBezTo>
                    <a:pt x="1521" y="0"/>
                    <a:pt x="1066" y="173"/>
                    <a:pt x="714" y="519"/>
                  </a:cubicBezTo>
                  <a:cubicBezTo>
                    <a:pt x="0" y="1221"/>
                    <a:pt x="0" y="2358"/>
                    <a:pt x="690" y="3071"/>
                  </a:cubicBezTo>
                  <a:cubicBezTo>
                    <a:pt x="1045" y="3427"/>
                    <a:pt x="1512" y="3605"/>
                    <a:pt x="1979" y="3605"/>
                  </a:cubicBezTo>
                  <a:cubicBezTo>
                    <a:pt x="2434" y="3605"/>
                    <a:pt x="2890" y="3436"/>
                    <a:pt x="3242" y="3096"/>
                  </a:cubicBezTo>
                  <a:cubicBezTo>
                    <a:pt x="3956" y="2394"/>
                    <a:pt x="3968" y="1257"/>
                    <a:pt x="3266" y="543"/>
                  </a:cubicBezTo>
                  <a:cubicBezTo>
                    <a:pt x="2911" y="182"/>
                    <a:pt x="2444" y="0"/>
                    <a:pt x="1977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3"/>
            <p:cNvSpPr/>
            <p:nvPr/>
          </p:nvSpPr>
          <p:spPr>
            <a:xfrm>
              <a:off x="1606108" y="581450"/>
              <a:ext cx="111827" cy="111827"/>
            </a:xfrm>
            <a:custGeom>
              <a:rect b="b" l="l" r="r" t="t"/>
              <a:pathLst>
                <a:path extrusionOk="0" h="2058" w="2058">
                  <a:moveTo>
                    <a:pt x="1041" y="1"/>
                  </a:moveTo>
                  <a:cubicBezTo>
                    <a:pt x="896" y="787"/>
                    <a:pt x="799" y="896"/>
                    <a:pt x="1" y="1017"/>
                  </a:cubicBezTo>
                  <a:cubicBezTo>
                    <a:pt x="799" y="1150"/>
                    <a:pt x="896" y="1259"/>
                    <a:pt x="1017" y="2057"/>
                  </a:cubicBezTo>
                  <a:cubicBezTo>
                    <a:pt x="1150" y="1259"/>
                    <a:pt x="1259" y="1150"/>
                    <a:pt x="2057" y="1029"/>
                  </a:cubicBezTo>
                  <a:cubicBezTo>
                    <a:pt x="1259" y="896"/>
                    <a:pt x="1162" y="799"/>
                    <a:pt x="1041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3"/>
            <p:cNvSpPr/>
            <p:nvPr/>
          </p:nvSpPr>
          <p:spPr>
            <a:xfrm>
              <a:off x="1970936" y="760115"/>
              <a:ext cx="222240" cy="196267"/>
            </a:xfrm>
            <a:custGeom>
              <a:rect b="b" l="l" r="r" t="t"/>
              <a:pathLst>
                <a:path extrusionOk="0" h="3612" w="4090">
                  <a:moveTo>
                    <a:pt x="2054" y="0"/>
                  </a:moveTo>
                  <a:cubicBezTo>
                    <a:pt x="1332" y="0"/>
                    <a:pt x="654" y="437"/>
                    <a:pt x="375" y="1152"/>
                  </a:cubicBezTo>
                  <a:cubicBezTo>
                    <a:pt x="0" y="2072"/>
                    <a:pt x="460" y="3124"/>
                    <a:pt x="1391" y="3487"/>
                  </a:cubicBezTo>
                  <a:cubicBezTo>
                    <a:pt x="1605" y="3572"/>
                    <a:pt x="1826" y="3611"/>
                    <a:pt x="2044" y="3611"/>
                  </a:cubicBezTo>
                  <a:cubicBezTo>
                    <a:pt x="2763" y="3611"/>
                    <a:pt x="3448" y="3177"/>
                    <a:pt x="3726" y="2471"/>
                  </a:cubicBezTo>
                  <a:cubicBezTo>
                    <a:pt x="4089" y="1540"/>
                    <a:pt x="3629" y="499"/>
                    <a:pt x="2710" y="124"/>
                  </a:cubicBezTo>
                  <a:cubicBezTo>
                    <a:pt x="2494" y="40"/>
                    <a:pt x="2272" y="0"/>
                    <a:pt x="2054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3"/>
            <p:cNvSpPr/>
            <p:nvPr/>
          </p:nvSpPr>
          <p:spPr>
            <a:xfrm>
              <a:off x="2026144" y="802336"/>
              <a:ext cx="111772" cy="111120"/>
            </a:xfrm>
            <a:custGeom>
              <a:rect b="b" l="l" r="r" t="t"/>
              <a:pathLst>
                <a:path extrusionOk="0" h="2045" w="2057">
                  <a:moveTo>
                    <a:pt x="1041" y="0"/>
                  </a:moveTo>
                  <a:cubicBezTo>
                    <a:pt x="908" y="787"/>
                    <a:pt x="799" y="896"/>
                    <a:pt x="0" y="1017"/>
                  </a:cubicBezTo>
                  <a:cubicBezTo>
                    <a:pt x="799" y="1138"/>
                    <a:pt x="896" y="1259"/>
                    <a:pt x="1017" y="2045"/>
                  </a:cubicBezTo>
                  <a:cubicBezTo>
                    <a:pt x="1162" y="1259"/>
                    <a:pt x="1259" y="1150"/>
                    <a:pt x="2057" y="1029"/>
                  </a:cubicBezTo>
                  <a:cubicBezTo>
                    <a:pt x="1271" y="896"/>
                    <a:pt x="1162" y="787"/>
                    <a:pt x="1041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13"/>
            <p:cNvSpPr/>
            <p:nvPr/>
          </p:nvSpPr>
          <p:spPr>
            <a:xfrm>
              <a:off x="1696147" y="1111958"/>
              <a:ext cx="85527" cy="85473"/>
            </a:xfrm>
            <a:custGeom>
              <a:rect b="b" l="l" r="r" t="t"/>
              <a:pathLst>
                <a:path extrusionOk="0" h="1573" w="1574">
                  <a:moveTo>
                    <a:pt x="799" y="0"/>
                  </a:moveTo>
                  <a:cubicBezTo>
                    <a:pt x="690" y="605"/>
                    <a:pt x="606" y="690"/>
                    <a:pt x="1" y="786"/>
                  </a:cubicBezTo>
                  <a:cubicBezTo>
                    <a:pt x="606" y="883"/>
                    <a:pt x="690" y="968"/>
                    <a:pt x="787" y="1573"/>
                  </a:cubicBezTo>
                  <a:cubicBezTo>
                    <a:pt x="884" y="968"/>
                    <a:pt x="969" y="883"/>
                    <a:pt x="1573" y="798"/>
                  </a:cubicBezTo>
                  <a:cubicBezTo>
                    <a:pt x="969" y="690"/>
                    <a:pt x="884" y="605"/>
                    <a:pt x="799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17" name="Google Shape;4617;p13"/>
          <p:cNvSpPr txBox="1"/>
          <p:nvPr>
            <p:ph idx="1" type="subTitle"/>
          </p:nvPr>
        </p:nvSpPr>
        <p:spPr>
          <a:xfrm>
            <a:off x="1158250" y="1496200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18" name="Google Shape;4618;p13"/>
          <p:cNvSpPr txBox="1"/>
          <p:nvPr>
            <p:ph idx="2" type="subTitle"/>
          </p:nvPr>
        </p:nvSpPr>
        <p:spPr>
          <a:xfrm>
            <a:off x="865950" y="188331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19" name="Google Shape;4619;p13"/>
          <p:cNvSpPr txBox="1"/>
          <p:nvPr>
            <p:ph idx="3" type="subTitle"/>
          </p:nvPr>
        </p:nvSpPr>
        <p:spPr>
          <a:xfrm>
            <a:off x="1166497" y="2899825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0" name="Google Shape;4620;p13"/>
          <p:cNvSpPr txBox="1"/>
          <p:nvPr>
            <p:ph idx="4" type="subTitle"/>
          </p:nvPr>
        </p:nvSpPr>
        <p:spPr>
          <a:xfrm>
            <a:off x="865950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1" name="Google Shape;4621;p13"/>
          <p:cNvSpPr txBox="1"/>
          <p:nvPr>
            <p:ph idx="5" type="subTitle"/>
          </p:nvPr>
        </p:nvSpPr>
        <p:spPr>
          <a:xfrm>
            <a:off x="4034950" y="1496200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2" name="Google Shape;4622;p13"/>
          <p:cNvSpPr txBox="1"/>
          <p:nvPr>
            <p:ph idx="6" type="subTitle"/>
          </p:nvPr>
        </p:nvSpPr>
        <p:spPr>
          <a:xfrm>
            <a:off x="3688695" y="188331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3" name="Google Shape;4623;p13"/>
          <p:cNvSpPr txBox="1"/>
          <p:nvPr>
            <p:ph idx="7" type="subTitle"/>
          </p:nvPr>
        </p:nvSpPr>
        <p:spPr>
          <a:xfrm>
            <a:off x="4032200" y="2899825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4" name="Google Shape;4624;p13"/>
          <p:cNvSpPr txBox="1"/>
          <p:nvPr>
            <p:ph idx="8" type="subTitle"/>
          </p:nvPr>
        </p:nvSpPr>
        <p:spPr>
          <a:xfrm>
            <a:off x="3688695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5" name="Google Shape;4625;p13"/>
          <p:cNvSpPr txBox="1"/>
          <p:nvPr>
            <p:ph idx="9" type="subTitle"/>
          </p:nvPr>
        </p:nvSpPr>
        <p:spPr>
          <a:xfrm>
            <a:off x="6851961" y="1491850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6" name="Google Shape;4626;p13"/>
          <p:cNvSpPr txBox="1"/>
          <p:nvPr>
            <p:ph idx="13" type="subTitle"/>
          </p:nvPr>
        </p:nvSpPr>
        <p:spPr>
          <a:xfrm>
            <a:off x="6511441" y="188331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7" name="Google Shape;4627;p13"/>
          <p:cNvSpPr txBox="1"/>
          <p:nvPr>
            <p:ph idx="14" type="subTitle"/>
          </p:nvPr>
        </p:nvSpPr>
        <p:spPr>
          <a:xfrm>
            <a:off x="6852361" y="2895475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8" name="Google Shape;4628;p13"/>
          <p:cNvSpPr txBox="1"/>
          <p:nvPr>
            <p:ph idx="15" type="subTitle"/>
          </p:nvPr>
        </p:nvSpPr>
        <p:spPr>
          <a:xfrm>
            <a:off x="6511441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9" name="Google Shape;4629;p13"/>
          <p:cNvSpPr txBox="1"/>
          <p:nvPr>
            <p:ph hasCustomPrompt="1" type="title"/>
          </p:nvPr>
        </p:nvSpPr>
        <p:spPr>
          <a:xfrm>
            <a:off x="910265" y="1493625"/>
            <a:ext cx="2625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0" name="Google Shape;4630;p13"/>
          <p:cNvSpPr txBox="1"/>
          <p:nvPr>
            <p:ph hasCustomPrompt="1" idx="16" type="title"/>
          </p:nvPr>
        </p:nvSpPr>
        <p:spPr>
          <a:xfrm>
            <a:off x="3746181" y="1493625"/>
            <a:ext cx="2781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1" name="Google Shape;4631;p13"/>
          <p:cNvSpPr txBox="1"/>
          <p:nvPr>
            <p:ph hasCustomPrompt="1" idx="17" type="title"/>
          </p:nvPr>
        </p:nvSpPr>
        <p:spPr>
          <a:xfrm>
            <a:off x="6569497" y="1491850"/>
            <a:ext cx="2787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2" name="Google Shape;4632;p13"/>
          <p:cNvSpPr txBox="1"/>
          <p:nvPr>
            <p:ph hasCustomPrompt="1" idx="18" type="title"/>
          </p:nvPr>
        </p:nvSpPr>
        <p:spPr>
          <a:xfrm>
            <a:off x="931463" y="2897198"/>
            <a:ext cx="2625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3" name="Google Shape;4633;p13"/>
          <p:cNvSpPr txBox="1"/>
          <p:nvPr>
            <p:ph hasCustomPrompt="1" idx="19" type="title"/>
          </p:nvPr>
        </p:nvSpPr>
        <p:spPr>
          <a:xfrm>
            <a:off x="3747379" y="2895401"/>
            <a:ext cx="2781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4" name="Google Shape;4634;p13"/>
          <p:cNvSpPr txBox="1"/>
          <p:nvPr>
            <p:ph hasCustomPrompt="1" idx="20" type="title"/>
          </p:nvPr>
        </p:nvSpPr>
        <p:spPr>
          <a:xfrm>
            <a:off x="6570739" y="2895400"/>
            <a:ext cx="2787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5" name="Google Shape;4635;p13"/>
          <p:cNvSpPr txBox="1"/>
          <p:nvPr>
            <p:ph idx="21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4636" name="Shape 4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7" name="Google Shape;4637;p1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638" name="Google Shape;4638;p1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39" name="Google Shape;4639;p1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640" name="Google Shape;4640;p1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1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2" name="Google Shape;4642;p1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3" name="Google Shape;4643;p1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4" name="Google Shape;4644;p1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5" name="Google Shape;4645;p1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6" name="Google Shape;4646;p1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7" name="Google Shape;4647;p1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8" name="Google Shape;4648;p1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9" name="Google Shape;4649;p1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0" name="Google Shape;4650;p1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1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1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3" name="Google Shape;4653;p1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1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1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1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1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1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9" name="Google Shape;4659;p1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0" name="Google Shape;4660;p1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1" name="Google Shape;4661;p1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2" name="Google Shape;4662;p1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3" name="Google Shape;4663;p1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4" name="Google Shape;4664;p1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65" name="Google Shape;4665;p1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666" name="Google Shape;4666;p1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7" name="Google Shape;4667;p1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8" name="Google Shape;4668;p1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9" name="Google Shape;4669;p1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0" name="Google Shape;4670;p1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1" name="Google Shape;4671;p1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1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1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4" name="Google Shape;4674;p1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1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1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1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8" name="Google Shape;4678;p1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9" name="Google Shape;4679;p1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0" name="Google Shape;4680;p1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1" name="Google Shape;4681;p1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2" name="Google Shape;4682;p1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3" name="Google Shape;4683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4" name="Google Shape;4684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5" name="Google Shape;4685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6" name="Google Shape;4686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7" name="Google Shape;4687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8" name="Google Shape;4688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9" name="Google Shape;4689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0" name="Google Shape;4690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1" name="Google Shape;4691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92" name="Google Shape;4692;p1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1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1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1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1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1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1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1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1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1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1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1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1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1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1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1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1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1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1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1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1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1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1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1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1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1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1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1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1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1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1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1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1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1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1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1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1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1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1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1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1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1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1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1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1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1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1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1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1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1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1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1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1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1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1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1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1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1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1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1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1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1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1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1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1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1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1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1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1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1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1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1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1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1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1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1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1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1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1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1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1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1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1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1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1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1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1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1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1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1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1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1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1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1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1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1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1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1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1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1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92" name="Google Shape;4792;p1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4793" name="Google Shape;4793;p1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4" name="Google Shape;4794;p1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5" name="Google Shape;4795;p1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6" name="Google Shape;4796;p1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7" name="Google Shape;4797;p1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8" name="Google Shape;4798;p1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9" name="Google Shape;4799;p1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0" name="Google Shape;4800;p1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1" name="Google Shape;4801;p1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2" name="Google Shape;4802;p1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3" name="Google Shape;4803;p1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4" name="Google Shape;4804;p1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5" name="Google Shape;4805;p1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6" name="Google Shape;4806;p1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7" name="Google Shape;4807;p1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8" name="Google Shape;4808;p1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9" name="Google Shape;4809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0" name="Google Shape;4810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1" name="Google Shape;4811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2" name="Google Shape;4812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3" name="Google Shape;4813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4" name="Google Shape;4814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5" name="Google Shape;4815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6" name="Google Shape;4816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7" name="Google Shape;4817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8" name="Google Shape;4818;p1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19" name="Google Shape;4819;p1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1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24" name="Google Shape;4824;p1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4825" name="Google Shape;4825;p1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6" name="Google Shape;4826;p1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7" name="Google Shape;4827;p1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8" name="Google Shape;4828;p1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9" name="Google Shape;4829;p1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0" name="Google Shape;4830;p1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1" name="Google Shape;4831;p1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2" name="Google Shape;4832;p1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3" name="Google Shape;4833;p1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4" name="Google Shape;4834;p1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5" name="Google Shape;4835;p1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6" name="Google Shape;4836;p1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7" name="Google Shape;4837;p1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8" name="Google Shape;4838;p1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9" name="Google Shape;4839;p1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0" name="Google Shape;4840;p1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1" name="Google Shape;4841;p1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2" name="Google Shape;4842;p1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3" name="Google Shape;4843;p1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4" name="Google Shape;4844;p1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5" name="Google Shape;4845;p1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6" name="Google Shape;4846;p1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7" name="Google Shape;4847;p1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8" name="Google Shape;4848;p1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9" name="Google Shape;4849;p1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0" name="Google Shape;4850;p1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51" name="Google Shape;4851;p1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52" name="Google Shape;4852;p1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4853" name="Google Shape;4853;p1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4" name="Google Shape;4854;p1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1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1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1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1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9" name="Google Shape;4859;p1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1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1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1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1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1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1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1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1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7" name="Google Shape;4877;p1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8" name="Google Shape;4878;p1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79" name="Google Shape;4879;p14"/>
          <p:cNvGrpSpPr/>
          <p:nvPr/>
        </p:nvGrpSpPr>
        <p:grpSpPr>
          <a:xfrm>
            <a:off x="-9" y="59729"/>
            <a:ext cx="10731204" cy="5430407"/>
            <a:chOff x="-9" y="59729"/>
            <a:chExt cx="10731204" cy="5430407"/>
          </a:xfrm>
        </p:grpSpPr>
        <p:grpSp>
          <p:nvGrpSpPr>
            <p:cNvPr id="4880" name="Google Shape;4880;p14"/>
            <p:cNvGrpSpPr/>
            <p:nvPr/>
          </p:nvGrpSpPr>
          <p:grpSpPr>
            <a:xfrm>
              <a:off x="-9" y="4203475"/>
              <a:ext cx="2339413" cy="1286660"/>
              <a:chOff x="1228016" y="4210925"/>
              <a:chExt cx="2339413" cy="1286660"/>
            </a:xfrm>
          </p:grpSpPr>
          <p:grpSp>
            <p:nvGrpSpPr>
              <p:cNvPr id="4881" name="Google Shape;4881;p14"/>
              <p:cNvGrpSpPr/>
              <p:nvPr/>
            </p:nvGrpSpPr>
            <p:grpSpPr>
              <a:xfrm rot="-181090">
                <a:off x="2296267" y="4398588"/>
                <a:ext cx="1255818" cy="1066183"/>
                <a:chOff x="-89387" y="-29608"/>
                <a:chExt cx="1495976" cy="1137828"/>
              </a:xfrm>
            </p:grpSpPr>
            <p:grpSp>
              <p:nvGrpSpPr>
                <p:cNvPr id="4882" name="Google Shape;4882;p14"/>
                <p:cNvGrpSpPr/>
                <p:nvPr/>
              </p:nvGrpSpPr>
              <p:grpSpPr>
                <a:xfrm rot="-9256444">
                  <a:off x="82992" y="206723"/>
                  <a:ext cx="1240750" cy="665166"/>
                  <a:chOff x="5206900" y="826150"/>
                  <a:chExt cx="599275" cy="321250"/>
                </a:xfrm>
              </p:grpSpPr>
              <p:sp>
                <p:nvSpPr>
                  <p:cNvPr id="4883" name="Google Shape;4883;p1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84" name="Google Shape;4884;p1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85" name="Google Shape;4885;p1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86" name="Google Shape;4886;p1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87" name="Google Shape;4887;p1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88" name="Google Shape;4888;p1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89" name="Google Shape;4889;p1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0" name="Google Shape;4890;p1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1" name="Google Shape;4891;p1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2" name="Google Shape;4892;p1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3" name="Google Shape;4893;p1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4" name="Google Shape;4894;p1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5" name="Google Shape;4895;p1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6" name="Google Shape;4896;p1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897" name="Google Shape;4897;p14"/>
                <p:cNvGrpSpPr/>
                <p:nvPr/>
              </p:nvGrpSpPr>
              <p:grpSpPr>
                <a:xfrm>
                  <a:off x="-89387" y="23754"/>
                  <a:ext cx="1379869" cy="1021283"/>
                  <a:chOff x="188" y="29"/>
                  <a:chExt cx="1379869" cy="1021283"/>
                </a:xfrm>
              </p:grpSpPr>
              <p:grpSp>
                <p:nvGrpSpPr>
                  <p:cNvPr id="4898" name="Google Shape;4898;p14"/>
                  <p:cNvGrpSpPr/>
                  <p:nvPr/>
                </p:nvGrpSpPr>
                <p:grpSpPr>
                  <a:xfrm>
                    <a:off x="188" y="29"/>
                    <a:ext cx="1240739" cy="665180"/>
                    <a:chOff x="5206900" y="826150"/>
                    <a:chExt cx="599275" cy="321250"/>
                  </a:xfrm>
                </p:grpSpPr>
                <p:sp>
                  <p:nvSpPr>
                    <p:cNvPr id="4899" name="Google Shape;4899;p14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0" name="Google Shape;4900;p14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1" name="Google Shape;4901;p14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2" name="Google Shape;4902;p14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3" name="Google Shape;4903;p14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4" name="Google Shape;4904;p14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5" name="Google Shape;4905;p14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6" name="Google Shape;4906;p14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7" name="Google Shape;4907;p14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8" name="Google Shape;4908;p14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09" name="Google Shape;4909;p14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10" name="Google Shape;4910;p14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11" name="Google Shape;4911;p14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12" name="Google Shape;4912;p14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913" name="Google Shape;4913;p14"/>
                  <p:cNvGrpSpPr/>
                  <p:nvPr/>
                </p:nvGrpSpPr>
                <p:grpSpPr>
                  <a:xfrm flipH="1" rot="-6299960">
                    <a:off x="553044" y="149914"/>
                    <a:ext cx="611876" cy="914967"/>
                    <a:chOff x="7920143" y="370462"/>
                    <a:chExt cx="611894" cy="914994"/>
                  </a:xfrm>
                </p:grpSpPr>
                <p:grpSp>
                  <p:nvGrpSpPr>
                    <p:cNvPr id="4914" name="Google Shape;4914;p14"/>
                    <p:cNvGrpSpPr/>
                    <p:nvPr/>
                  </p:nvGrpSpPr>
                  <p:grpSpPr>
                    <a:xfrm>
                      <a:off x="7925836" y="1010231"/>
                      <a:ext cx="262134" cy="275226"/>
                      <a:chOff x="1063586" y="401894"/>
                      <a:chExt cx="262134" cy="275226"/>
                    </a:xfrm>
                  </p:grpSpPr>
                  <p:sp>
                    <p:nvSpPr>
                      <p:cNvPr id="4915" name="Google Shape;4915;p14"/>
                      <p:cNvSpPr/>
                      <p:nvPr/>
                    </p:nvSpPr>
                    <p:spPr>
                      <a:xfrm>
                        <a:off x="1063586" y="548421"/>
                        <a:ext cx="82520" cy="84445"/>
                      </a:xfrm>
                      <a:custGeom>
                        <a:rect b="b" l="l" r="r" t="t"/>
                        <a:pathLst>
                          <a:path extrusionOk="0" h="2850" w="2785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rgbClr val="FFD69C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4916" name="Google Shape;4916;p14"/>
                      <p:cNvGrpSpPr/>
                      <p:nvPr/>
                    </p:nvGrpSpPr>
                    <p:grpSpPr>
                      <a:xfrm>
                        <a:off x="1241304" y="608348"/>
                        <a:ext cx="84416" cy="68771"/>
                        <a:chOff x="1241304" y="608348"/>
                        <a:chExt cx="84416" cy="68771"/>
                      </a:xfrm>
                    </p:grpSpPr>
                    <p:sp>
                      <p:nvSpPr>
                        <p:cNvPr id="4917" name="Google Shape;4917;p14"/>
                        <p:cNvSpPr/>
                        <p:nvPr/>
                      </p:nvSpPr>
                      <p:spPr>
                        <a:xfrm>
                          <a:off x="1241304" y="608348"/>
                          <a:ext cx="84416" cy="68771"/>
                        </a:xfrm>
                        <a:custGeom>
                          <a:rect b="b" l="l" r="r" t="t"/>
                          <a:pathLst>
                            <a:path extrusionOk="0" h="2321" w="2849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D69C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918" name="Google Shape;4918;p14"/>
                        <p:cNvSpPr/>
                        <p:nvPr/>
                      </p:nvSpPr>
                      <p:spPr>
                        <a:xfrm rot="1446749">
                          <a:off x="1253704" y="622868"/>
                          <a:ext cx="53594" cy="43667"/>
                        </a:xfrm>
                        <a:custGeom>
                          <a:rect b="b" l="l" r="r" t="t"/>
                          <a:pathLst>
                            <a:path extrusionOk="0" h="2321" w="2849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E7A662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  <p:sp>
                    <p:nvSpPr>
                      <p:cNvPr id="4919" name="Google Shape;4919;p14"/>
                      <p:cNvSpPr/>
                      <p:nvPr/>
                    </p:nvSpPr>
                    <p:spPr>
                      <a:xfrm>
                        <a:off x="1146109" y="401894"/>
                        <a:ext cx="171173" cy="146520"/>
                      </a:xfrm>
                      <a:custGeom>
                        <a:rect b="b" l="l" r="r" t="t"/>
                        <a:pathLst>
                          <a:path extrusionOk="0" h="4945" w="5777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rgbClr val="FFD69C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4920" name="Google Shape;4920;p14"/>
                    <p:cNvGrpSpPr/>
                    <p:nvPr/>
                  </p:nvGrpSpPr>
                  <p:grpSpPr>
                    <a:xfrm>
                      <a:off x="7920143" y="370462"/>
                      <a:ext cx="611894" cy="654549"/>
                      <a:chOff x="7920143" y="370462"/>
                      <a:chExt cx="611894" cy="654549"/>
                    </a:xfrm>
                  </p:grpSpPr>
                  <p:sp>
                    <p:nvSpPr>
                      <p:cNvPr id="4921" name="Google Shape;4921;p14"/>
                      <p:cNvSpPr/>
                      <p:nvPr/>
                    </p:nvSpPr>
                    <p:spPr>
                      <a:xfrm rot="-3261661">
                        <a:off x="8416538" y="639068"/>
                        <a:ext cx="95677" cy="97910"/>
                      </a:xfrm>
                      <a:custGeom>
                        <a:rect b="b" l="l" r="r" t="t"/>
                        <a:pathLst>
                          <a:path extrusionOk="0" h="2850" w="2785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rgbClr val="FFD69C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922" name="Google Shape;4922;p14"/>
                      <p:cNvSpPr/>
                      <p:nvPr/>
                    </p:nvSpPr>
                    <p:spPr>
                      <a:xfrm>
                        <a:off x="7962805" y="370462"/>
                        <a:ext cx="421673" cy="380997"/>
                      </a:xfrm>
                      <a:custGeom>
                        <a:rect b="b" l="l" r="r" t="t"/>
                        <a:pathLst>
                          <a:path extrusionOk="0" h="11090" w="12274">
                            <a:moveTo>
                              <a:pt x="624" y="7825"/>
                            </a:moveTo>
                            <a:cubicBezTo>
                              <a:pt x="960" y="8417"/>
                              <a:pt x="1520" y="8817"/>
                              <a:pt x="2016" y="9297"/>
                            </a:cubicBezTo>
                            <a:cubicBezTo>
                              <a:pt x="2465" y="9729"/>
                              <a:pt x="2865" y="10241"/>
                              <a:pt x="3425" y="10529"/>
                            </a:cubicBezTo>
                            <a:cubicBezTo>
                              <a:pt x="3825" y="10689"/>
                              <a:pt x="4241" y="10801"/>
                              <a:pt x="4657" y="10833"/>
                            </a:cubicBezTo>
                            <a:cubicBezTo>
                              <a:pt x="5521" y="10961"/>
                              <a:pt x="6417" y="11089"/>
                              <a:pt x="7265" y="10881"/>
                            </a:cubicBezTo>
                            <a:cubicBezTo>
                              <a:pt x="8193" y="10641"/>
                              <a:pt x="8961" y="10017"/>
                              <a:pt x="9681" y="9393"/>
                            </a:cubicBezTo>
                            <a:cubicBezTo>
                              <a:pt x="10753" y="8481"/>
                              <a:pt x="11873" y="7425"/>
                              <a:pt x="12081" y="6033"/>
                            </a:cubicBezTo>
                            <a:cubicBezTo>
                              <a:pt x="12273" y="4849"/>
                              <a:pt x="11761" y="3665"/>
                              <a:pt x="10993" y="2752"/>
                            </a:cubicBezTo>
                            <a:cubicBezTo>
                              <a:pt x="10225" y="1840"/>
                              <a:pt x="9233" y="1184"/>
                              <a:pt x="8241" y="528"/>
                            </a:cubicBezTo>
                            <a:cubicBezTo>
                              <a:pt x="7841" y="272"/>
                              <a:pt x="7393" y="0"/>
                              <a:pt x="6913" y="32"/>
                            </a:cubicBezTo>
                            <a:cubicBezTo>
                              <a:pt x="6257" y="64"/>
                              <a:pt x="5793" y="656"/>
                              <a:pt x="5345" y="1136"/>
                            </a:cubicBezTo>
                            <a:cubicBezTo>
                              <a:pt x="4209" y="2352"/>
                              <a:pt x="2561" y="2544"/>
                              <a:pt x="1424" y="3553"/>
                            </a:cubicBezTo>
                            <a:cubicBezTo>
                              <a:pt x="448" y="4449"/>
                              <a:pt x="0" y="6673"/>
                              <a:pt x="624" y="7825"/>
                            </a:cubicBezTo>
                            <a:close/>
                          </a:path>
                        </a:pathLst>
                      </a:custGeom>
                      <a:solidFill>
                        <a:srgbClr val="FFD69C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923" name="Google Shape;4923;p14"/>
                      <p:cNvSpPr/>
                      <p:nvPr/>
                    </p:nvSpPr>
                    <p:spPr>
                      <a:xfrm>
                        <a:off x="7920143" y="760581"/>
                        <a:ext cx="198469" cy="169885"/>
                      </a:xfrm>
                      <a:custGeom>
                        <a:rect b="b" l="l" r="r" t="t"/>
                        <a:pathLst>
                          <a:path extrusionOk="0" h="4945" w="5777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rgbClr val="FFD69C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4924" name="Google Shape;4924;p14"/>
                      <p:cNvGrpSpPr/>
                      <p:nvPr/>
                    </p:nvGrpSpPr>
                    <p:grpSpPr>
                      <a:xfrm>
                        <a:off x="8207076" y="945274"/>
                        <a:ext cx="97879" cy="79738"/>
                        <a:chOff x="8207076" y="945274"/>
                        <a:chExt cx="97879" cy="79738"/>
                      </a:xfrm>
                    </p:grpSpPr>
                    <p:sp>
                      <p:nvSpPr>
                        <p:cNvPr id="4925" name="Google Shape;4925;p14"/>
                        <p:cNvSpPr/>
                        <p:nvPr/>
                      </p:nvSpPr>
                      <p:spPr>
                        <a:xfrm>
                          <a:off x="8207076" y="945274"/>
                          <a:ext cx="97877" cy="79738"/>
                        </a:xfrm>
                        <a:custGeom>
                          <a:rect b="b" l="l" r="r" t="t"/>
                          <a:pathLst>
                            <a:path extrusionOk="0" h="2321" w="2849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D69C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926" name="Google Shape;4926;p14"/>
                        <p:cNvSpPr/>
                        <p:nvPr/>
                      </p:nvSpPr>
                      <p:spPr>
                        <a:xfrm rot="2700000">
                          <a:off x="8245618" y="956203"/>
                          <a:ext cx="45547" cy="57869"/>
                        </a:xfrm>
                        <a:custGeom>
                          <a:rect b="b" l="l" r="r" t="t"/>
                          <a:pathLst>
                            <a:path extrusionOk="0" h="4945" w="5777">
                              <a:moveTo>
                                <a:pt x="512" y="2352"/>
                              </a:moveTo>
                              <a:cubicBezTo>
                                <a:pt x="976" y="3104"/>
                                <a:pt x="1536" y="3792"/>
                                <a:pt x="2160" y="4400"/>
                              </a:cubicBezTo>
                              <a:cubicBezTo>
                                <a:pt x="2320" y="4576"/>
                                <a:pt x="2512" y="4704"/>
                                <a:pt x="2736" y="4800"/>
                              </a:cubicBezTo>
                              <a:cubicBezTo>
                                <a:pt x="3152" y="4944"/>
                                <a:pt x="3616" y="4752"/>
                                <a:pt x="4032" y="4560"/>
                              </a:cubicBezTo>
                              <a:lnTo>
                                <a:pt x="5008" y="4096"/>
                              </a:lnTo>
                              <a:cubicBezTo>
                                <a:pt x="5185" y="4016"/>
                                <a:pt x="5345" y="3920"/>
                                <a:pt x="5473" y="3792"/>
                              </a:cubicBezTo>
                              <a:cubicBezTo>
                                <a:pt x="5729" y="3536"/>
                                <a:pt x="5761" y="3136"/>
                                <a:pt x="5761" y="2784"/>
                              </a:cubicBezTo>
                              <a:cubicBezTo>
                                <a:pt x="5777" y="2288"/>
                                <a:pt x="5777" y="1728"/>
                                <a:pt x="5457" y="1360"/>
                              </a:cubicBezTo>
                              <a:cubicBezTo>
                                <a:pt x="5249" y="1136"/>
                                <a:pt x="4992" y="976"/>
                                <a:pt x="4704" y="880"/>
                              </a:cubicBezTo>
                              <a:cubicBezTo>
                                <a:pt x="3680" y="416"/>
                                <a:pt x="2528" y="0"/>
                                <a:pt x="1408" y="432"/>
                              </a:cubicBezTo>
                              <a:cubicBezTo>
                                <a:pt x="592" y="752"/>
                                <a:pt x="0" y="1520"/>
                                <a:pt x="512" y="23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E7A662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4927" name="Google Shape;4927;p14"/>
              <p:cNvGrpSpPr/>
              <p:nvPr/>
            </p:nvGrpSpPr>
            <p:grpSpPr>
              <a:xfrm rot="-125449">
                <a:off x="1244692" y="4230232"/>
                <a:ext cx="1075393" cy="934820"/>
                <a:chOff x="547563" y="1049250"/>
                <a:chExt cx="413863" cy="359750"/>
              </a:xfrm>
            </p:grpSpPr>
            <p:sp>
              <p:nvSpPr>
                <p:cNvPr id="4928" name="Google Shape;4928;p14"/>
                <p:cNvSpPr/>
                <p:nvPr/>
              </p:nvSpPr>
              <p:spPr>
                <a:xfrm>
                  <a:off x="591375" y="1170250"/>
                  <a:ext cx="23625" cy="23225"/>
                </a:xfrm>
                <a:custGeom>
                  <a:rect b="b" l="l" r="r" t="t"/>
                  <a:pathLst>
                    <a:path extrusionOk="0" h="929" w="945">
                      <a:moveTo>
                        <a:pt x="929" y="384"/>
                      </a:moveTo>
                      <a:cubicBezTo>
                        <a:pt x="945" y="736"/>
                        <a:pt x="513" y="928"/>
                        <a:pt x="256" y="688"/>
                      </a:cubicBezTo>
                      <a:cubicBezTo>
                        <a:pt x="0" y="432"/>
                        <a:pt x="176" y="0"/>
                        <a:pt x="529" y="0"/>
                      </a:cubicBezTo>
                      <a:cubicBezTo>
                        <a:pt x="753" y="0"/>
                        <a:pt x="929" y="160"/>
                        <a:pt x="929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9" name="Google Shape;4929;p14"/>
                <p:cNvSpPr/>
                <p:nvPr/>
              </p:nvSpPr>
              <p:spPr>
                <a:xfrm>
                  <a:off x="920975" y="1278175"/>
                  <a:ext cx="23225" cy="23625"/>
                </a:xfrm>
                <a:custGeom>
                  <a:rect b="b" l="l" r="r" t="t"/>
                  <a:pathLst>
                    <a:path extrusionOk="0" h="945" w="929">
                      <a:moveTo>
                        <a:pt x="928" y="401"/>
                      </a:moveTo>
                      <a:cubicBezTo>
                        <a:pt x="928" y="769"/>
                        <a:pt x="496" y="945"/>
                        <a:pt x="240" y="689"/>
                      </a:cubicBezTo>
                      <a:cubicBezTo>
                        <a:pt x="0" y="433"/>
                        <a:pt x="192" y="1"/>
                        <a:pt x="544" y="1"/>
                      </a:cubicBezTo>
                      <a:cubicBezTo>
                        <a:pt x="768" y="17"/>
                        <a:pt x="928" y="193"/>
                        <a:pt x="928" y="40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0" name="Google Shape;4930;p14"/>
                <p:cNvSpPr/>
                <p:nvPr/>
              </p:nvSpPr>
              <p:spPr>
                <a:xfrm>
                  <a:off x="612363" y="1273175"/>
                  <a:ext cx="23625" cy="23625"/>
                </a:xfrm>
                <a:custGeom>
                  <a:rect b="b" l="l" r="r" t="t"/>
                  <a:pathLst>
                    <a:path extrusionOk="0" h="945" w="945">
                      <a:moveTo>
                        <a:pt x="945" y="401"/>
                      </a:moveTo>
                      <a:cubicBezTo>
                        <a:pt x="945" y="769"/>
                        <a:pt x="513" y="945"/>
                        <a:pt x="257" y="689"/>
                      </a:cubicBezTo>
                      <a:cubicBezTo>
                        <a:pt x="1" y="433"/>
                        <a:pt x="193" y="1"/>
                        <a:pt x="561" y="17"/>
                      </a:cubicBezTo>
                      <a:cubicBezTo>
                        <a:pt x="769" y="17"/>
                        <a:pt x="945" y="193"/>
                        <a:pt x="945" y="40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1" name="Google Shape;4931;p14"/>
                <p:cNvSpPr/>
                <p:nvPr/>
              </p:nvSpPr>
              <p:spPr>
                <a:xfrm>
                  <a:off x="755950" y="1247675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8" y="80"/>
                      </a:moveTo>
                      <a:cubicBezTo>
                        <a:pt x="208" y="208"/>
                        <a:pt x="0" y="0"/>
                        <a:pt x="128" y="0"/>
                      </a:cubicBezTo>
                      <a:cubicBezTo>
                        <a:pt x="176" y="0"/>
                        <a:pt x="208" y="32"/>
                        <a:pt x="208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2" name="Google Shape;4932;p14"/>
                <p:cNvSpPr/>
                <p:nvPr/>
              </p:nvSpPr>
              <p:spPr>
                <a:xfrm>
                  <a:off x="956200" y="1187050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32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3" name="Google Shape;4933;p14"/>
                <p:cNvSpPr/>
                <p:nvPr/>
              </p:nvSpPr>
              <p:spPr>
                <a:xfrm>
                  <a:off x="868950" y="1306975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77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4" name="Google Shape;4934;p14"/>
                <p:cNvSpPr/>
                <p:nvPr/>
              </p:nvSpPr>
              <p:spPr>
                <a:xfrm>
                  <a:off x="547563" y="1123975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60" y="96"/>
                      </a:moveTo>
                      <a:cubicBezTo>
                        <a:pt x="160" y="128"/>
                        <a:pt x="128" y="176"/>
                        <a:pt x="80" y="176"/>
                      </a:cubicBezTo>
                      <a:cubicBezTo>
                        <a:pt x="48" y="176"/>
                        <a:pt x="0" y="128"/>
                        <a:pt x="0" y="96"/>
                      </a:cubicBezTo>
                      <a:cubicBezTo>
                        <a:pt x="0" y="48"/>
                        <a:pt x="48" y="0"/>
                        <a:pt x="80" y="16"/>
                      </a:cubicBezTo>
                      <a:cubicBezTo>
                        <a:pt x="128" y="0"/>
                        <a:pt x="176" y="48"/>
                        <a:pt x="16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5" name="Google Shape;4935;p14"/>
                <p:cNvSpPr/>
                <p:nvPr/>
              </p:nvSpPr>
              <p:spPr>
                <a:xfrm>
                  <a:off x="777950" y="1049250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6" name="Google Shape;4936;p14"/>
                <p:cNvSpPr/>
                <p:nvPr/>
              </p:nvSpPr>
              <p:spPr>
                <a:xfrm>
                  <a:off x="739150" y="1336475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60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7" name="Google Shape;4937;p14"/>
                <p:cNvSpPr/>
                <p:nvPr/>
              </p:nvSpPr>
              <p:spPr>
                <a:xfrm>
                  <a:off x="699775" y="1195850"/>
                  <a:ext cx="4025" cy="4025"/>
                </a:xfrm>
                <a:custGeom>
                  <a:rect b="b" l="l" r="r" t="t"/>
                  <a:pathLst>
                    <a:path extrusionOk="0" h="161" w="161">
                      <a:moveTo>
                        <a:pt x="161" y="80"/>
                      </a:moveTo>
                      <a:cubicBezTo>
                        <a:pt x="161" y="128"/>
                        <a:pt x="113" y="160"/>
                        <a:pt x="81" y="160"/>
                      </a:cubicBezTo>
                      <a:cubicBezTo>
                        <a:pt x="33" y="160"/>
                        <a:pt x="1" y="128"/>
                        <a:pt x="1" y="80"/>
                      </a:cubicBezTo>
                      <a:cubicBezTo>
                        <a:pt x="1" y="48"/>
                        <a:pt x="33" y="0"/>
                        <a:pt x="81" y="0"/>
                      </a:cubicBezTo>
                      <a:cubicBezTo>
                        <a:pt x="113" y="0"/>
                        <a:pt x="161" y="48"/>
                        <a:pt x="161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8" name="Google Shape;4938;p14"/>
                <p:cNvSpPr/>
                <p:nvPr/>
              </p:nvSpPr>
              <p:spPr>
                <a:xfrm>
                  <a:off x="926975" y="1357775"/>
                  <a:ext cx="4025" cy="5625"/>
                </a:xfrm>
                <a:custGeom>
                  <a:rect b="b" l="l" r="r" t="t"/>
                  <a:pathLst>
                    <a:path extrusionOk="0" h="225" w="161">
                      <a:moveTo>
                        <a:pt x="160" y="113"/>
                      </a:moveTo>
                      <a:cubicBezTo>
                        <a:pt x="160" y="225"/>
                        <a:pt x="0" y="225"/>
                        <a:pt x="0" y="113"/>
                      </a:cubicBezTo>
                      <a:cubicBezTo>
                        <a:pt x="0" y="1"/>
                        <a:pt x="160" y="1"/>
                        <a:pt x="160" y="11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9" name="Google Shape;4939;p14"/>
                <p:cNvSpPr/>
                <p:nvPr/>
              </p:nvSpPr>
              <p:spPr>
                <a:xfrm>
                  <a:off x="891775" y="1339775"/>
                  <a:ext cx="4825" cy="5225"/>
                </a:xfrm>
                <a:custGeom>
                  <a:rect b="b" l="l" r="r" t="t"/>
                  <a:pathLst>
                    <a:path extrusionOk="0" h="209" w="193">
                      <a:moveTo>
                        <a:pt x="192" y="97"/>
                      </a:moveTo>
                      <a:cubicBezTo>
                        <a:pt x="192" y="209"/>
                        <a:pt x="0" y="17"/>
                        <a:pt x="112" y="17"/>
                      </a:cubicBezTo>
                      <a:cubicBezTo>
                        <a:pt x="160" y="1"/>
                        <a:pt x="192" y="49"/>
                        <a:pt x="192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0" name="Google Shape;4940;p14"/>
                <p:cNvSpPr/>
                <p:nvPr/>
              </p:nvSpPr>
              <p:spPr>
                <a:xfrm>
                  <a:off x="580363" y="1174375"/>
                  <a:ext cx="6425" cy="4825"/>
                </a:xfrm>
                <a:custGeom>
                  <a:rect b="b" l="l" r="r" t="t"/>
                  <a:pathLst>
                    <a:path extrusionOk="0" h="193" w="257">
                      <a:moveTo>
                        <a:pt x="225" y="81"/>
                      </a:moveTo>
                      <a:cubicBezTo>
                        <a:pt x="257" y="193"/>
                        <a:pt x="1" y="48"/>
                        <a:pt x="129" y="16"/>
                      </a:cubicBezTo>
                      <a:cubicBezTo>
                        <a:pt x="177" y="0"/>
                        <a:pt x="209" y="32"/>
                        <a:pt x="225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1" name="Google Shape;4941;p14"/>
                <p:cNvSpPr/>
                <p:nvPr/>
              </p:nvSpPr>
              <p:spPr>
                <a:xfrm>
                  <a:off x="689963" y="1316775"/>
                  <a:ext cx="10825" cy="10825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41" y="433"/>
                        <a:pt x="129" y="321"/>
                      </a:cubicBezTo>
                      <a:cubicBezTo>
                        <a:pt x="1" y="209"/>
                        <a:pt x="81" y="1"/>
                        <a:pt x="257" y="1"/>
                      </a:cubicBezTo>
                      <a:cubicBezTo>
                        <a:pt x="353" y="1"/>
                        <a:pt x="433" y="81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2" name="Google Shape;4942;p14"/>
                <p:cNvSpPr/>
                <p:nvPr/>
              </p:nvSpPr>
              <p:spPr>
                <a:xfrm>
                  <a:off x="886550" y="1398175"/>
                  <a:ext cx="10850" cy="10825"/>
                </a:xfrm>
                <a:custGeom>
                  <a:rect b="b" l="l" r="r" t="t"/>
                  <a:pathLst>
                    <a:path extrusionOk="0" h="433" w="434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7"/>
                      </a:cubicBezTo>
                      <a:cubicBezTo>
                        <a:pt x="353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3" name="Google Shape;4943;p14"/>
                <p:cNvSpPr/>
                <p:nvPr/>
              </p:nvSpPr>
              <p:spPr>
                <a:xfrm>
                  <a:off x="712550" y="1307375"/>
                  <a:ext cx="10825" cy="10825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24" y="433"/>
                        <a:pt x="112" y="321"/>
                      </a:cubicBezTo>
                      <a:cubicBezTo>
                        <a:pt x="0" y="209"/>
                        <a:pt x="80" y="17"/>
                        <a:pt x="240" y="17"/>
                      </a:cubicBezTo>
                      <a:cubicBezTo>
                        <a:pt x="336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4" name="Google Shape;4944;p14"/>
                <p:cNvSpPr/>
                <p:nvPr/>
              </p:nvSpPr>
              <p:spPr>
                <a:xfrm>
                  <a:off x="866150" y="1242575"/>
                  <a:ext cx="10425" cy="10425"/>
                </a:xfrm>
                <a:custGeom>
                  <a:rect b="b" l="l" r="r" t="t"/>
                  <a:pathLst>
                    <a:path extrusionOk="0" h="417" w="417">
                      <a:moveTo>
                        <a:pt x="417" y="176"/>
                      </a:moveTo>
                      <a:cubicBezTo>
                        <a:pt x="417" y="336"/>
                        <a:pt x="225" y="416"/>
                        <a:pt x="113" y="304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5" name="Google Shape;4945;p14"/>
                <p:cNvSpPr/>
                <p:nvPr/>
              </p:nvSpPr>
              <p:spPr>
                <a:xfrm>
                  <a:off x="634550" y="1356175"/>
                  <a:ext cx="10825" cy="10425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6" name="Google Shape;4946;p14"/>
                <p:cNvSpPr/>
                <p:nvPr/>
              </p:nvSpPr>
              <p:spPr>
                <a:xfrm>
                  <a:off x="659963" y="1141575"/>
                  <a:ext cx="10425" cy="10825"/>
                </a:xfrm>
                <a:custGeom>
                  <a:rect b="b" l="l" r="r" t="t"/>
                  <a:pathLst>
                    <a:path extrusionOk="0" h="433" w="417">
                      <a:moveTo>
                        <a:pt x="417" y="192"/>
                      </a:moveTo>
                      <a:cubicBezTo>
                        <a:pt x="417" y="352"/>
                        <a:pt x="225" y="432"/>
                        <a:pt x="113" y="320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7" name="Google Shape;4947;p14"/>
                <p:cNvSpPr/>
                <p:nvPr/>
              </p:nvSpPr>
              <p:spPr>
                <a:xfrm>
                  <a:off x="709775" y="1234250"/>
                  <a:ext cx="10825" cy="10425"/>
                </a:xfrm>
                <a:custGeom>
                  <a:rect b="b" l="l" r="r" t="t"/>
                  <a:pathLst>
                    <a:path extrusionOk="0" h="417" w="433">
                      <a:moveTo>
                        <a:pt x="433" y="177"/>
                      </a:moveTo>
                      <a:cubicBezTo>
                        <a:pt x="433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8" name="Google Shape;4948;p14"/>
                <p:cNvSpPr/>
                <p:nvPr/>
              </p:nvSpPr>
              <p:spPr>
                <a:xfrm>
                  <a:off x="930000" y="1296950"/>
                  <a:ext cx="10425" cy="12025"/>
                </a:xfrm>
                <a:custGeom>
                  <a:rect b="b" l="l" r="r" t="t"/>
                  <a:pathLst>
                    <a:path extrusionOk="0" h="481" w="417">
                      <a:moveTo>
                        <a:pt x="400" y="257"/>
                      </a:moveTo>
                      <a:cubicBezTo>
                        <a:pt x="368" y="481"/>
                        <a:pt x="48" y="481"/>
                        <a:pt x="32" y="257"/>
                      </a:cubicBezTo>
                      <a:cubicBezTo>
                        <a:pt x="0" y="1"/>
                        <a:pt x="416" y="1"/>
                        <a:pt x="400" y="25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9" name="Google Shape;4949;p14"/>
                <p:cNvSpPr/>
                <p:nvPr/>
              </p:nvSpPr>
              <p:spPr>
                <a:xfrm>
                  <a:off x="802350" y="1341275"/>
                  <a:ext cx="10425" cy="12025"/>
                </a:xfrm>
                <a:custGeom>
                  <a:rect b="b" l="l" r="r" t="t"/>
                  <a:pathLst>
                    <a:path extrusionOk="0" h="481" w="417">
                      <a:moveTo>
                        <a:pt x="385" y="209"/>
                      </a:moveTo>
                      <a:cubicBezTo>
                        <a:pt x="417" y="481"/>
                        <a:pt x="0" y="481"/>
                        <a:pt x="32" y="209"/>
                      </a:cubicBezTo>
                      <a:cubicBezTo>
                        <a:pt x="48" y="1"/>
                        <a:pt x="369" y="1"/>
                        <a:pt x="38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0" name="Google Shape;4950;p14"/>
                <p:cNvSpPr/>
                <p:nvPr/>
              </p:nvSpPr>
              <p:spPr>
                <a:xfrm>
                  <a:off x="842200" y="1279050"/>
                  <a:ext cx="10425" cy="12025"/>
                </a:xfrm>
                <a:custGeom>
                  <a:rect b="b" l="l" r="r" t="t"/>
                  <a:pathLst>
                    <a:path extrusionOk="0" h="481" w="417">
                      <a:moveTo>
                        <a:pt x="400" y="209"/>
                      </a:moveTo>
                      <a:cubicBezTo>
                        <a:pt x="416" y="481"/>
                        <a:pt x="0" y="481"/>
                        <a:pt x="32" y="209"/>
                      </a:cubicBezTo>
                      <a:cubicBezTo>
                        <a:pt x="48" y="1"/>
                        <a:pt x="368" y="1"/>
                        <a:pt x="400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1" name="Google Shape;4951;p14"/>
                <p:cNvSpPr/>
                <p:nvPr/>
              </p:nvSpPr>
              <p:spPr>
                <a:xfrm>
                  <a:off x="842550" y="1337375"/>
                  <a:ext cx="10825" cy="12025"/>
                </a:xfrm>
                <a:custGeom>
                  <a:rect b="b" l="l" r="r" t="t"/>
                  <a:pathLst>
                    <a:path extrusionOk="0" h="481" w="433">
                      <a:moveTo>
                        <a:pt x="401" y="273"/>
                      </a:moveTo>
                      <a:cubicBezTo>
                        <a:pt x="369" y="481"/>
                        <a:pt x="65" y="481"/>
                        <a:pt x="33" y="273"/>
                      </a:cubicBezTo>
                      <a:cubicBezTo>
                        <a:pt x="1" y="1"/>
                        <a:pt x="433" y="1"/>
                        <a:pt x="401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2" name="Google Shape;4952;p14"/>
                <p:cNvSpPr/>
                <p:nvPr/>
              </p:nvSpPr>
              <p:spPr>
                <a:xfrm>
                  <a:off x="809350" y="1152575"/>
                  <a:ext cx="38825" cy="3882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2"/>
                      </a:moveTo>
                      <a:lnTo>
                        <a:pt x="769" y="1552"/>
                      </a:lnTo>
                      <a:cubicBezTo>
                        <a:pt x="769" y="1120"/>
                        <a:pt x="417" y="784"/>
                        <a:pt x="1" y="784"/>
                      </a:cubicBezTo>
                      <a:lnTo>
                        <a:pt x="1" y="784"/>
                      </a:lnTo>
                      <a:cubicBezTo>
                        <a:pt x="417" y="784"/>
                        <a:pt x="769" y="432"/>
                        <a:pt x="769" y="0"/>
                      </a:cubicBezTo>
                      <a:lnTo>
                        <a:pt x="769" y="0"/>
                      </a:lnTo>
                      <a:cubicBezTo>
                        <a:pt x="769" y="432"/>
                        <a:pt x="1121" y="784"/>
                        <a:pt x="1553" y="784"/>
                      </a:cubicBezTo>
                      <a:lnTo>
                        <a:pt x="1553" y="784"/>
                      </a:lnTo>
                      <a:cubicBezTo>
                        <a:pt x="1121" y="784"/>
                        <a:pt x="769" y="1120"/>
                        <a:pt x="769" y="155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3" name="Google Shape;4953;p14"/>
                <p:cNvSpPr/>
                <p:nvPr/>
              </p:nvSpPr>
              <p:spPr>
                <a:xfrm>
                  <a:off x="615963" y="1208375"/>
                  <a:ext cx="38825" cy="38425"/>
                </a:xfrm>
                <a:custGeom>
                  <a:rect b="b" l="l" r="r" t="t"/>
                  <a:pathLst>
                    <a:path extrusionOk="0" h="1537" w="1553">
                      <a:moveTo>
                        <a:pt x="769" y="1537"/>
                      </a:moveTo>
                      <a:lnTo>
                        <a:pt x="769" y="1537"/>
                      </a:lnTo>
                      <a:cubicBezTo>
                        <a:pt x="769" y="1121"/>
                        <a:pt x="417" y="769"/>
                        <a:pt x="1" y="769"/>
                      </a:cubicBezTo>
                      <a:lnTo>
                        <a:pt x="1" y="769"/>
                      </a:lnTo>
                      <a:cubicBezTo>
                        <a:pt x="417" y="769"/>
                        <a:pt x="769" y="417"/>
                        <a:pt x="769" y="1"/>
                      </a:cubicBezTo>
                      <a:lnTo>
                        <a:pt x="769" y="1"/>
                      </a:lnTo>
                      <a:cubicBezTo>
                        <a:pt x="769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21" y="769"/>
                        <a:pt x="769" y="1121"/>
                        <a:pt x="769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954" name="Google Shape;4954;p14"/>
            <p:cNvGrpSpPr/>
            <p:nvPr/>
          </p:nvGrpSpPr>
          <p:grpSpPr>
            <a:xfrm>
              <a:off x="7444910" y="59729"/>
              <a:ext cx="3286285" cy="2539537"/>
              <a:chOff x="7444910" y="59729"/>
              <a:chExt cx="3286285" cy="2539537"/>
            </a:xfrm>
          </p:grpSpPr>
          <p:grpSp>
            <p:nvGrpSpPr>
              <p:cNvPr id="4955" name="Google Shape;4955;p14"/>
              <p:cNvGrpSpPr/>
              <p:nvPr/>
            </p:nvGrpSpPr>
            <p:grpSpPr>
              <a:xfrm>
                <a:off x="7444910" y="59729"/>
                <a:ext cx="1699100" cy="2145071"/>
                <a:chOff x="7444910" y="59729"/>
                <a:chExt cx="1699100" cy="2145071"/>
              </a:xfrm>
            </p:grpSpPr>
            <p:grpSp>
              <p:nvGrpSpPr>
                <p:cNvPr id="4956" name="Google Shape;4956;p14"/>
                <p:cNvGrpSpPr/>
                <p:nvPr/>
              </p:nvGrpSpPr>
              <p:grpSpPr>
                <a:xfrm flipH="1">
                  <a:off x="7444910" y="59729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4957" name="Google Shape;4957;p14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4958" name="Google Shape;4958;p14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59" name="Google Shape;4959;p14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60" name="Google Shape;4960;p14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61" name="Google Shape;4961;p14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62" name="Google Shape;4962;p14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63" name="Google Shape;4963;p14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64" name="Google Shape;4964;p14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65" name="Google Shape;4965;p14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66" name="Google Shape;4966;p14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67" name="Google Shape;4967;p14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68" name="Google Shape;4968;p14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69" name="Google Shape;4969;p14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70" name="Google Shape;4970;p14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71" name="Google Shape;4971;p14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972" name="Google Shape;4972;p14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4973" name="Google Shape;4973;p14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74" name="Google Shape;4974;p14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75" name="Google Shape;4975;p14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76" name="Google Shape;4976;p14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77" name="Google Shape;4977;p14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78" name="Google Shape;4978;p14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79" name="Google Shape;4979;p14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80" name="Google Shape;4980;p14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81" name="Google Shape;4981;p14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82" name="Google Shape;4982;p14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83" name="Google Shape;4983;p14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84" name="Google Shape;4984;p14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85" name="Google Shape;4985;p14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86" name="Google Shape;4986;p14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987" name="Google Shape;4987;p14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4988" name="Google Shape;4988;p14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89" name="Google Shape;4989;p14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90" name="Google Shape;4990;p14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91" name="Google Shape;4991;p14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92" name="Google Shape;4992;p14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93" name="Google Shape;4993;p14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94" name="Google Shape;4994;p14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95" name="Google Shape;4995;p14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96" name="Google Shape;4996;p14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97" name="Google Shape;4997;p14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98" name="Google Shape;4998;p14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99" name="Google Shape;4999;p14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000" name="Google Shape;5000;p14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001" name="Google Shape;5001;p14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5002" name="Google Shape;5002;p14"/>
                <p:cNvGrpSpPr/>
                <p:nvPr/>
              </p:nvGrpSpPr>
              <p:grpSpPr>
                <a:xfrm>
                  <a:off x="7978287" y="476220"/>
                  <a:ext cx="632335" cy="373478"/>
                  <a:chOff x="7473525" y="1204375"/>
                  <a:chExt cx="827771" cy="488910"/>
                </a:xfrm>
              </p:grpSpPr>
              <p:sp>
                <p:nvSpPr>
                  <p:cNvPr id="5003" name="Google Shape;5003;p14"/>
                  <p:cNvSpPr/>
                  <p:nvPr/>
                </p:nvSpPr>
                <p:spPr>
                  <a:xfrm>
                    <a:off x="7650038" y="1204375"/>
                    <a:ext cx="442286" cy="443354"/>
                  </a:xfrm>
                  <a:custGeom>
                    <a:rect b="b" l="l" r="r" t="t"/>
                    <a:pathLst>
                      <a:path extrusionOk="0" h="13284" w="13253">
                        <a:moveTo>
                          <a:pt x="13253" y="6627"/>
                        </a:moveTo>
                        <a:cubicBezTo>
                          <a:pt x="13253" y="10305"/>
                          <a:pt x="10274" y="13283"/>
                          <a:pt x="6627" y="13283"/>
                        </a:cubicBezTo>
                        <a:cubicBezTo>
                          <a:pt x="2949" y="13283"/>
                          <a:pt x="0" y="10305"/>
                          <a:pt x="0" y="6627"/>
                        </a:cubicBezTo>
                        <a:cubicBezTo>
                          <a:pt x="0" y="2979"/>
                          <a:pt x="2949" y="0"/>
                          <a:pt x="6627" y="0"/>
                        </a:cubicBezTo>
                        <a:cubicBezTo>
                          <a:pt x="10274" y="0"/>
                          <a:pt x="13253" y="2979"/>
                          <a:pt x="13253" y="662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4" name="Google Shape;5004;p14"/>
                  <p:cNvSpPr/>
                  <p:nvPr/>
                </p:nvSpPr>
                <p:spPr>
                  <a:xfrm>
                    <a:off x="7473525" y="1216557"/>
                    <a:ext cx="827771" cy="476729"/>
                  </a:xfrm>
                  <a:custGeom>
                    <a:rect b="b" l="l" r="r" t="t"/>
                    <a:pathLst>
                      <a:path extrusionOk="0" h="14284" w="24804">
                        <a:moveTo>
                          <a:pt x="24803" y="0"/>
                        </a:moveTo>
                        <a:lnTo>
                          <a:pt x="24803" y="0"/>
                        </a:lnTo>
                        <a:cubicBezTo>
                          <a:pt x="22159" y="335"/>
                          <a:pt x="19666" y="1338"/>
                          <a:pt x="17508" y="2949"/>
                        </a:cubicBezTo>
                        <a:cubicBezTo>
                          <a:pt x="18238" y="2493"/>
                          <a:pt x="19028" y="2189"/>
                          <a:pt x="19879" y="2098"/>
                        </a:cubicBezTo>
                        <a:lnTo>
                          <a:pt x="19879" y="2098"/>
                        </a:lnTo>
                        <a:cubicBezTo>
                          <a:pt x="19059" y="3040"/>
                          <a:pt x="17995" y="3648"/>
                          <a:pt x="16931" y="4256"/>
                        </a:cubicBezTo>
                        <a:cubicBezTo>
                          <a:pt x="12463" y="6870"/>
                          <a:pt x="7934" y="9362"/>
                          <a:pt x="3405" y="11885"/>
                        </a:cubicBezTo>
                        <a:cubicBezTo>
                          <a:pt x="3101" y="12098"/>
                          <a:pt x="2706" y="12219"/>
                          <a:pt x="2341" y="12219"/>
                        </a:cubicBezTo>
                        <a:cubicBezTo>
                          <a:pt x="3344" y="11034"/>
                          <a:pt x="4529" y="10061"/>
                          <a:pt x="5593" y="8937"/>
                        </a:cubicBezTo>
                        <a:lnTo>
                          <a:pt x="5593" y="8937"/>
                        </a:lnTo>
                        <a:cubicBezTo>
                          <a:pt x="3496" y="10274"/>
                          <a:pt x="1642" y="11915"/>
                          <a:pt x="122" y="13861"/>
                        </a:cubicBezTo>
                        <a:cubicBezTo>
                          <a:pt x="61" y="13921"/>
                          <a:pt x="31" y="14013"/>
                          <a:pt x="0" y="14104"/>
                        </a:cubicBezTo>
                        <a:cubicBezTo>
                          <a:pt x="19" y="14232"/>
                          <a:pt x="137" y="14283"/>
                          <a:pt x="275" y="14283"/>
                        </a:cubicBezTo>
                        <a:cubicBezTo>
                          <a:pt x="365" y="14283"/>
                          <a:pt x="463" y="14261"/>
                          <a:pt x="548" y="14225"/>
                        </a:cubicBezTo>
                        <a:cubicBezTo>
                          <a:pt x="7782" y="11703"/>
                          <a:pt x="14256" y="7447"/>
                          <a:pt x="20639" y="3222"/>
                        </a:cubicBezTo>
                        <a:cubicBezTo>
                          <a:pt x="22129" y="2310"/>
                          <a:pt x="23527" y="1216"/>
                          <a:pt x="24803" y="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5005" name="Google Shape;5005;p14"/>
              <p:cNvGrpSpPr/>
              <p:nvPr/>
            </p:nvGrpSpPr>
            <p:grpSpPr>
              <a:xfrm flipH="1" rot="-7145290">
                <a:off x="8531468" y="262924"/>
                <a:ext cx="1699093" cy="2144961"/>
                <a:chOff x="146217" y="2712579"/>
                <a:chExt cx="1552966" cy="1960401"/>
              </a:xfrm>
            </p:grpSpPr>
            <p:grpSp>
              <p:nvGrpSpPr>
                <p:cNvPr id="5006" name="Google Shape;5006;p14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007" name="Google Shape;5007;p1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8" name="Google Shape;5008;p1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9" name="Google Shape;5009;p1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0" name="Google Shape;5010;p1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1" name="Google Shape;5011;p1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2" name="Google Shape;5012;p1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3" name="Google Shape;5013;p1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4" name="Google Shape;5014;p1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5" name="Google Shape;5015;p1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6" name="Google Shape;5016;p1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7" name="Google Shape;5017;p1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8" name="Google Shape;5018;p1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9" name="Google Shape;5019;p1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0" name="Google Shape;5020;p1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021" name="Google Shape;5021;p14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022" name="Google Shape;5022;p1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3" name="Google Shape;5023;p1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4" name="Google Shape;5024;p1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5" name="Google Shape;5025;p1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6" name="Google Shape;5026;p1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7" name="Google Shape;5027;p1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8" name="Google Shape;5028;p1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9" name="Google Shape;5029;p1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0" name="Google Shape;5030;p1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1" name="Google Shape;5031;p1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2" name="Google Shape;5032;p1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3" name="Google Shape;5033;p1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4" name="Google Shape;5034;p1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5" name="Google Shape;5035;p1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036" name="Google Shape;5036;p14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037" name="Google Shape;5037;p1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8" name="Google Shape;5038;p1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9" name="Google Shape;5039;p1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0" name="Google Shape;5040;p1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1" name="Google Shape;5041;p1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2" name="Google Shape;5042;p1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3" name="Google Shape;5043;p1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4" name="Google Shape;5044;p1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5" name="Google Shape;5045;p1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6" name="Google Shape;5046;p1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7" name="Google Shape;5047;p1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8" name="Google Shape;5048;p1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9" name="Google Shape;5049;p1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0" name="Google Shape;5050;p1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5051" name="Google Shape;5051;p14"/>
          <p:cNvSpPr txBox="1"/>
          <p:nvPr>
            <p:ph idx="1" type="subTitle"/>
          </p:nvPr>
        </p:nvSpPr>
        <p:spPr>
          <a:xfrm>
            <a:off x="1045725" y="322416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52" name="Google Shape;5052;p14"/>
          <p:cNvSpPr txBox="1"/>
          <p:nvPr>
            <p:ph idx="2" type="subTitle"/>
          </p:nvPr>
        </p:nvSpPr>
        <p:spPr>
          <a:xfrm>
            <a:off x="3710581" y="322416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53" name="Google Shape;5053;p14"/>
          <p:cNvSpPr txBox="1"/>
          <p:nvPr>
            <p:ph idx="3" type="subTitle"/>
          </p:nvPr>
        </p:nvSpPr>
        <p:spPr>
          <a:xfrm>
            <a:off x="6366556" y="322416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54" name="Google Shape;5054;p14"/>
          <p:cNvSpPr txBox="1"/>
          <p:nvPr>
            <p:ph hasCustomPrompt="1" type="title"/>
          </p:nvPr>
        </p:nvSpPr>
        <p:spPr>
          <a:xfrm>
            <a:off x="1018022" y="2834475"/>
            <a:ext cx="4059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55" name="Google Shape;5055;p14"/>
          <p:cNvSpPr txBox="1"/>
          <p:nvPr>
            <p:ph hasCustomPrompt="1" idx="4" type="title"/>
          </p:nvPr>
        </p:nvSpPr>
        <p:spPr>
          <a:xfrm>
            <a:off x="3694239" y="2834475"/>
            <a:ext cx="4059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56" name="Google Shape;5056;p14"/>
          <p:cNvSpPr txBox="1"/>
          <p:nvPr>
            <p:ph hasCustomPrompt="1" idx="5" type="title"/>
          </p:nvPr>
        </p:nvSpPr>
        <p:spPr>
          <a:xfrm>
            <a:off x="6347801" y="2832700"/>
            <a:ext cx="4059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57" name="Google Shape;5057;p14"/>
          <p:cNvSpPr txBox="1"/>
          <p:nvPr>
            <p:ph idx="6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1_1">
    <p:spTree>
      <p:nvGrpSpPr>
        <p:cNvPr id="5058" name="Shape 5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59" name="Google Shape;5059;p1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060" name="Google Shape;5060;p1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61" name="Google Shape;5061;p1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062" name="Google Shape;5062;p1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3" name="Google Shape;5063;p1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4" name="Google Shape;5064;p1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5" name="Google Shape;5065;p1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6" name="Google Shape;5066;p1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7" name="Google Shape;5067;p1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8" name="Google Shape;5068;p1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9" name="Google Shape;5069;p1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0" name="Google Shape;5070;p1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1" name="Google Shape;5071;p1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2" name="Google Shape;5072;p1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3" name="Google Shape;5073;p1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4" name="Google Shape;5074;p1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5" name="Google Shape;5075;p1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6" name="Google Shape;5076;p1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7" name="Google Shape;5077;p1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8" name="Google Shape;5078;p1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9" name="Google Shape;5079;p1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0" name="Google Shape;5080;p1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1" name="Google Shape;5081;p1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2" name="Google Shape;5082;p1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3" name="Google Shape;5083;p1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4" name="Google Shape;5084;p1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5" name="Google Shape;5085;p1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6" name="Google Shape;5086;p1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87" name="Google Shape;5087;p1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088" name="Google Shape;5088;p1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9" name="Google Shape;5089;p1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0" name="Google Shape;5090;p1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1" name="Google Shape;5091;p1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2" name="Google Shape;5092;p1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3" name="Google Shape;5093;p1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4" name="Google Shape;5094;p1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5" name="Google Shape;5095;p1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6" name="Google Shape;5096;p1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7" name="Google Shape;5097;p1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8" name="Google Shape;5098;p1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9" name="Google Shape;5099;p1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0" name="Google Shape;5100;p1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1" name="Google Shape;5101;p1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2" name="Google Shape;5102;p1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3" name="Google Shape;5103;p1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4" name="Google Shape;5104;p1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5" name="Google Shape;5105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6" name="Google Shape;5106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7" name="Google Shape;5107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8" name="Google Shape;5108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9" name="Google Shape;5109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0" name="Google Shape;5110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1" name="Google Shape;5111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2" name="Google Shape;5112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3" name="Google Shape;5113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14" name="Google Shape;5114;p1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1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1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1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1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1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1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1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1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1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1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1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1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1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1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1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1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1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1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1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1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1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1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1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1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1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1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1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1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1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1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1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1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1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1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1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1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1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1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1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1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1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1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1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1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1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1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1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1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1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1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1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1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1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1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1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1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1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1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1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1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1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1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1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1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1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1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1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1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1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1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1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1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1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1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1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1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1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1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1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1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1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1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1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1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1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1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1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1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1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1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1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1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1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1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1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1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1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1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1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14" name="Google Shape;5214;p1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215" name="Google Shape;5215;p1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6" name="Google Shape;5216;p1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7" name="Google Shape;5217;p1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8" name="Google Shape;5218;p1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9" name="Google Shape;5219;p1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0" name="Google Shape;5220;p1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1" name="Google Shape;5221;p1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2" name="Google Shape;5222;p1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3" name="Google Shape;5223;p1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4" name="Google Shape;5224;p1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5" name="Google Shape;5225;p1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6" name="Google Shape;5226;p1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7" name="Google Shape;5227;p1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8" name="Google Shape;5228;p1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9" name="Google Shape;5229;p1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0" name="Google Shape;5230;p1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1" name="Google Shape;5231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2" name="Google Shape;5232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3" name="Google Shape;5233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4" name="Google Shape;5234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5" name="Google Shape;5235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6" name="Google Shape;5236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7" name="Google Shape;5237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8" name="Google Shape;5238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9" name="Google Shape;5239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0" name="Google Shape;5240;p1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41" name="Google Shape;5241;p1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1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1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1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1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46" name="Google Shape;5246;p1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247" name="Google Shape;5247;p1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8" name="Google Shape;5248;p1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9" name="Google Shape;5249;p1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0" name="Google Shape;5250;p1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1" name="Google Shape;5251;p1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2" name="Google Shape;5252;p1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3" name="Google Shape;5253;p1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4" name="Google Shape;5254;p1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5" name="Google Shape;5255;p1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6" name="Google Shape;5256;p1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7" name="Google Shape;5257;p1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8" name="Google Shape;5258;p1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9" name="Google Shape;5259;p1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0" name="Google Shape;5260;p1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1" name="Google Shape;5261;p1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2" name="Google Shape;5262;p1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3" name="Google Shape;5263;p1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4" name="Google Shape;5264;p1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5" name="Google Shape;5265;p1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6" name="Google Shape;5266;p1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7" name="Google Shape;5267;p1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8" name="Google Shape;5268;p1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9" name="Google Shape;5269;p1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0" name="Google Shape;5270;p1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1" name="Google Shape;5271;p1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2" name="Google Shape;5272;p1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73" name="Google Shape;5273;p1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74" name="Google Shape;5274;p1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275" name="Google Shape;5275;p1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6" name="Google Shape;5276;p1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7" name="Google Shape;5277;p1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8" name="Google Shape;5278;p1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9" name="Google Shape;5279;p1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0" name="Google Shape;5280;p1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1" name="Google Shape;5281;p1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2" name="Google Shape;5282;p1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3" name="Google Shape;5283;p1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4" name="Google Shape;5284;p1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5" name="Google Shape;5285;p1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6" name="Google Shape;5286;p1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7" name="Google Shape;5287;p1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8" name="Google Shape;5288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9" name="Google Shape;5289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0" name="Google Shape;5290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1" name="Google Shape;5291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2" name="Google Shape;5292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3" name="Google Shape;5293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4" name="Google Shape;5294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5" name="Google Shape;5295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6" name="Google Shape;5296;p1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7" name="Google Shape;5297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8" name="Google Shape;5298;p1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9" name="Google Shape;5299;p1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0" name="Google Shape;5300;p1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301" name="Google Shape;5301;p15"/>
          <p:cNvGrpSpPr/>
          <p:nvPr/>
        </p:nvGrpSpPr>
        <p:grpSpPr>
          <a:xfrm>
            <a:off x="713221" y="1350429"/>
            <a:ext cx="9109520" cy="4080466"/>
            <a:chOff x="713221" y="1350429"/>
            <a:chExt cx="9109520" cy="4080466"/>
          </a:xfrm>
        </p:grpSpPr>
        <p:grpSp>
          <p:nvGrpSpPr>
            <p:cNvPr id="5302" name="Google Shape;5302;p15"/>
            <p:cNvGrpSpPr/>
            <p:nvPr/>
          </p:nvGrpSpPr>
          <p:grpSpPr>
            <a:xfrm rot="483337">
              <a:off x="7665624" y="2847138"/>
              <a:ext cx="1994870" cy="2456099"/>
              <a:chOff x="713221" y="1350429"/>
              <a:chExt cx="2132339" cy="2725083"/>
            </a:xfrm>
          </p:grpSpPr>
          <p:grpSp>
            <p:nvGrpSpPr>
              <p:cNvPr id="5303" name="Google Shape;5303;p15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304" name="Google Shape;5304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305" name="Google Shape;5305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6" name="Google Shape;5306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7" name="Google Shape;5307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8" name="Google Shape;5308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9" name="Google Shape;5309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0" name="Google Shape;5310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1" name="Google Shape;5311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2" name="Google Shape;5312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3" name="Google Shape;5313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4" name="Google Shape;5314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5" name="Google Shape;5315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6" name="Google Shape;5316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7" name="Google Shape;5317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8" name="Google Shape;5318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319" name="Google Shape;5319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320" name="Google Shape;5320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1" name="Google Shape;5321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2" name="Google Shape;5322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3" name="Google Shape;5323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4" name="Google Shape;5324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5" name="Google Shape;5325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6" name="Google Shape;5326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7" name="Google Shape;5327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8" name="Google Shape;5328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9" name="Google Shape;5329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0" name="Google Shape;5330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1" name="Google Shape;5331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2" name="Google Shape;5332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3" name="Google Shape;5333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334" name="Google Shape;5334;p1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335" name="Google Shape;5335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6" name="Google Shape;5336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7" name="Google Shape;5337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8" name="Google Shape;5338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9" name="Google Shape;5339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0" name="Google Shape;5340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1" name="Google Shape;5341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2" name="Google Shape;5342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3" name="Google Shape;5343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4" name="Google Shape;5344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5" name="Google Shape;5345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6" name="Google Shape;5346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7" name="Google Shape;5347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8" name="Google Shape;5348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5349" name="Google Shape;5349;p15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350" name="Google Shape;5350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351" name="Google Shape;5351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52" name="Google Shape;5352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53" name="Google Shape;5353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54" name="Google Shape;5354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55" name="Google Shape;5355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56" name="Google Shape;5356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57" name="Google Shape;5357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58" name="Google Shape;5358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59" name="Google Shape;5359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60" name="Google Shape;5360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61" name="Google Shape;5361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62" name="Google Shape;5362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63" name="Google Shape;5363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64" name="Google Shape;5364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365" name="Google Shape;5365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366" name="Google Shape;5366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67" name="Google Shape;5367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68" name="Google Shape;5368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69" name="Google Shape;5369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0" name="Google Shape;5370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1" name="Google Shape;5371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2" name="Google Shape;5372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3" name="Google Shape;5373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4" name="Google Shape;5374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5" name="Google Shape;5375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6" name="Google Shape;5376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7" name="Google Shape;5377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8" name="Google Shape;5378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9" name="Google Shape;5379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380" name="Google Shape;5380;p1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381" name="Google Shape;5381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2" name="Google Shape;5382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3" name="Google Shape;5383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4" name="Google Shape;5384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5" name="Google Shape;5385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6" name="Google Shape;5386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7" name="Google Shape;5387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8" name="Google Shape;5388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9" name="Google Shape;5389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0" name="Google Shape;5390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1" name="Google Shape;5391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2" name="Google Shape;5392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3" name="Google Shape;5393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4" name="Google Shape;5394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5395" name="Google Shape;5395;p15"/>
            <p:cNvGrpSpPr/>
            <p:nvPr/>
          </p:nvGrpSpPr>
          <p:grpSpPr>
            <a:xfrm>
              <a:off x="713221" y="1350429"/>
              <a:ext cx="2132339" cy="2725083"/>
              <a:chOff x="713221" y="1350429"/>
              <a:chExt cx="2132339" cy="2725083"/>
            </a:xfrm>
          </p:grpSpPr>
          <p:grpSp>
            <p:nvGrpSpPr>
              <p:cNvPr id="5396" name="Google Shape;5396;p15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397" name="Google Shape;5397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398" name="Google Shape;539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9" name="Google Shape;539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0" name="Google Shape;540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1" name="Google Shape;540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2" name="Google Shape;540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3" name="Google Shape;540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4" name="Google Shape;540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5" name="Google Shape;540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6" name="Google Shape;540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7" name="Google Shape;540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8" name="Google Shape;540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9" name="Google Shape;540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0" name="Google Shape;541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1" name="Google Shape;541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412" name="Google Shape;5412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413" name="Google Shape;5413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4" name="Google Shape;5414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5" name="Google Shape;5415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6" name="Google Shape;5416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7" name="Google Shape;5417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8" name="Google Shape;5418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9" name="Google Shape;5419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0" name="Google Shape;5420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1" name="Google Shape;5421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2" name="Google Shape;5422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3" name="Google Shape;5423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4" name="Google Shape;5424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5" name="Google Shape;5425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6" name="Google Shape;5426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427" name="Google Shape;5427;p1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428" name="Google Shape;542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9" name="Google Shape;542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0" name="Google Shape;543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1" name="Google Shape;543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2" name="Google Shape;543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3" name="Google Shape;543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4" name="Google Shape;543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5" name="Google Shape;543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6" name="Google Shape;543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7" name="Google Shape;543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8" name="Google Shape;543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9" name="Google Shape;543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0" name="Google Shape;544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1" name="Google Shape;544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5442" name="Google Shape;5442;p15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443" name="Google Shape;5443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444" name="Google Shape;5444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5" name="Google Shape;5445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6" name="Google Shape;5446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7" name="Google Shape;5447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8" name="Google Shape;5448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9" name="Google Shape;5449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0" name="Google Shape;5450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1" name="Google Shape;5451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2" name="Google Shape;5452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3" name="Google Shape;5453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4" name="Google Shape;5454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5" name="Google Shape;5455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6" name="Google Shape;5456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7" name="Google Shape;5457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458" name="Google Shape;5458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459" name="Google Shape;5459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0" name="Google Shape;5460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1" name="Google Shape;5461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2" name="Google Shape;5462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3" name="Google Shape;5463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4" name="Google Shape;5464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5" name="Google Shape;5465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6" name="Google Shape;5466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7" name="Google Shape;5467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8" name="Google Shape;5468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9" name="Google Shape;5469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0" name="Google Shape;5470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1" name="Google Shape;5471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2" name="Google Shape;5472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473" name="Google Shape;5473;p1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474" name="Google Shape;5474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5" name="Google Shape;5475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6" name="Google Shape;5476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7" name="Google Shape;5477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8" name="Google Shape;5478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9" name="Google Shape;5479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0" name="Google Shape;5480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1" name="Google Shape;5481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2" name="Google Shape;5482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3" name="Google Shape;5483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4" name="Google Shape;5484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5" name="Google Shape;5485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6" name="Google Shape;5486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7" name="Google Shape;5487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5488" name="Google Shape;5488;p1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89" name="Google Shape;5489;p15"/>
          <p:cNvSpPr txBox="1"/>
          <p:nvPr>
            <p:ph idx="1" type="body"/>
          </p:nvPr>
        </p:nvSpPr>
        <p:spPr>
          <a:xfrm>
            <a:off x="4862275" y="2402625"/>
            <a:ext cx="2775000" cy="8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_1">
    <p:spTree>
      <p:nvGrpSpPr>
        <p:cNvPr id="5490" name="Shape 5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1" name="Google Shape;5491;p1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492" name="Google Shape;5492;p1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93" name="Google Shape;5493;p1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494" name="Google Shape;5494;p1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5" name="Google Shape;5495;p1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6" name="Google Shape;5496;p1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7" name="Google Shape;5497;p1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8" name="Google Shape;5498;p1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9" name="Google Shape;5499;p1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0" name="Google Shape;5500;p1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1" name="Google Shape;5501;p1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2" name="Google Shape;5502;p1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3" name="Google Shape;5503;p1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4" name="Google Shape;5504;p1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5" name="Google Shape;5505;p1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6" name="Google Shape;5506;p1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7" name="Google Shape;5507;p1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8" name="Google Shape;5508;p1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9" name="Google Shape;5509;p1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0" name="Google Shape;5510;p1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1" name="Google Shape;5511;p1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2" name="Google Shape;5512;p1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3" name="Google Shape;5513;p1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4" name="Google Shape;5514;p1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5" name="Google Shape;5515;p1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6" name="Google Shape;5516;p1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7" name="Google Shape;5517;p1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8" name="Google Shape;5518;p1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9" name="Google Shape;5519;p1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520" name="Google Shape;5520;p1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1" name="Google Shape;5521;p1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2" name="Google Shape;5522;p1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3" name="Google Shape;5523;p1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4" name="Google Shape;5524;p1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5" name="Google Shape;5525;p1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6" name="Google Shape;5526;p1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7" name="Google Shape;5527;p1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8" name="Google Shape;5528;p1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9" name="Google Shape;5529;p1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0" name="Google Shape;5530;p1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1" name="Google Shape;5531;p1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2" name="Google Shape;5532;p1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3" name="Google Shape;5533;p1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4" name="Google Shape;5534;p1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5" name="Google Shape;5535;p1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6" name="Google Shape;5536;p1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7" name="Google Shape;5537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8" name="Google Shape;5538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9" name="Google Shape;5539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0" name="Google Shape;5540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1" name="Google Shape;5541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2" name="Google Shape;5542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3" name="Google Shape;5543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4" name="Google Shape;5544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5" name="Google Shape;5545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546" name="Google Shape;5546;p1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1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1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1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1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1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1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1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1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1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1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1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1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1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1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1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1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1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1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1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1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1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1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1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1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1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1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1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1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1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1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1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1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1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1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1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1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1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1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1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1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1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1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1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1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1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1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1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1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1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1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1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1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1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1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1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1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1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1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1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1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1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1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1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1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1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1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1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1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1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1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1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1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1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1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1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1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1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1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1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1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1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1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1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1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1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1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1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1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1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1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1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1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1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1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1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1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1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1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1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46" name="Google Shape;5646;p1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647" name="Google Shape;5647;p1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8" name="Google Shape;5648;p1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9" name="Google Shape;5649;p1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0" name="Google Shape;5650;p1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1" name="Google Shape;5651;p1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2" name="Google Shape;5652;p1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3" name="Google Shape;5653;p1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4" name="Google Shape;5654;p1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5" name="Google Shape;5655;p1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6" name="Google Shape;5656;p1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7" name="Google Shape;5657;p1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8" name="Google Shape;5658;p1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9" name="Google Shape;5659;p1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0" name="Google Shape;5660;p1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1" name="Google Shape;5661;p1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2" name="Google Shape;5662;p1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3" name="Google Shape;5663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4" name="Google Shape;5664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5" name="Google Shape;5665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6" name="Google Shape;5666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7" name="Google Shape;5667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8" name="Google Shape;5668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9" name="Google Shape;5669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0" name="Google Shape;5670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1" name="Google Shape;5671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2" name="Google Shape;5672;p1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73" name="Google Shape;5673;p1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1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1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1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1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78" name="Google Shape;5678;p1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679" name="Google Shape;5679;p1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0" name="Google Shape;5680;p1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1" name="Google Shape;5681;p1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2" name="Google Shape;5682;p1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3" name="Google Shape;5683;p1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4" name="Google Shape;5684;p1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5" name="Google Shape;5685;p1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6" name="Google Shape;5686;p1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7" name="Google Shape;5687;p1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8" name="Google Shape;5688;p1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9" name="Google Shape;5689;p1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0" name="Google Shape;5690;p1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1" name="Google Shape;5691;p1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2" name="Google Shape;5692;p1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3" name="Google Shape;5693;p1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4" name="Google Shape;5694;p1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5" name="Google Shape;5695;p1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6" name="Google Shape;5696;p1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7" name="Google Shape;5697;p1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8" name="Google Shape;5698;p1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9" name="Google Shape;5699;p1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0" name="Google Shape;5700;p1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1" name="Google Shape;5701;p1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2" name="Google Shape;5702;p1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3" name="Google Shape;5703;p1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4" name="Google Shape;5704;p1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05" name="Google Shape;5705;p1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06" name="Google Shape;5706;p1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707" name="Google Shape;5707;p1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8" name="Google Shape;5708;p1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9" name="Google Shape;5709;p1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0" name="Google Shape;5710;p1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1" name="Google Shape;5711;p1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2" name="Google Shape;5712;p1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3" name="Google Shape;5713;p1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4" name="Google Shape;5714;p1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5" name="Google Shape;5715;p1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6" name="Google Shape;5716;p1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7" name="Google Shape;5717;p1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8" name="Google Shape;5718;p1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9" name="Google Shape;5719;p1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0" name="Google Shape;5720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1" name="Google Shape;5721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2" name="Google Shape;5722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3" name="Google Shape;5723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4" name="Google Shape;5724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5" name="Google Shape;5725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6" name="Google Shape;5726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7" name="Google Shape;5727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8" name="Google Shape;5728;p1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9" name="Google Shape;5729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0" name="Google Shape;5730;p1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1" name="Google Shape;5731;p1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2" name="Google Shape;5732;p1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733" name="Google Shape;5733;p16"/>
          <p:cNvGrpSpPr/>
          <p:nvPr/>
        </p:nvGrpSpPr>
        <p:grpSpPr>
          <a:xfrm>
            <a:off x="-83090" y="-785836"/>
            <a:ext cx="9269390" cy="2817611"/>
            <a:chOff x="-83090" y="-785836"/>
            <a:chExt cx="9269390" cy="2817611"/>
          </a:xfrm>
        </p:grpSpPr>
        <p:grpSp>
          <p:nvGrpSpPr>
            <p:cNvPr id="5734" name="Google Shape;5734;p16"/>
            <p:cNvGrpSpPr/>
            <p:nvPr/>
          </p:nvGrpSpPr>
          <p:grpSpPr>
            <a:xfrm>
              <a:off x="7675247" y="-50150"/>
              <a:ext cx="1511053" cy="1603986"/>
              <a:chOff x="7805848" y="0"/>
              <a:chExt cx="1338162" cy="1420462"/>
            </a:xfrm>
          </p:grpSpPr>
          <p:grpSp>
            <p:nvGrpSpPr>
              <p:cNvPr id="5735" name="Google Shape;5735;p16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5736" name="Google Shape;5736;p16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7" name="Google Shape;5737;p16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8" name="Google Shape;5738;p16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9" name="Google Shape;5739;p16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0" name="Google Shape;5740;p16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1" name="Google Shape;5741;p16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2" name="Google Shape;5742;p16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3" name="Google Shape;5743;p16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4" name="Google Shape;5744;p16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5" name="Google Shape;5745;p16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6" name="Google Shape;5746;p16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7" name="Google Shape;5747;p16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8" name="Google Shape;5748;p16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9" name="Google Shape;5749;p16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0" name="Google Shape;5750;p16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51" name="Google Shape;5751;p16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5752" name="Google Shape;5752;p16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3" name="Google Shape;5753;p16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4" name="Google Shape;5754;p16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5" name="Google Shape;5755;p16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6" name="Google Shape;5756;p16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7" name="Google Shape;5757;p16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8" name="Google Shape;5758;p16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9" name="Google Shape;5759;p16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0" name="Google Shape;5760;p16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1" name="Google Shape;5761;p16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2" name="Google Shape;5762;p16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3" name="Google Shape;5763;p16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4" name="Google Shape;5764;p16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5" name="Google Shape;5765;p16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6" name="Google Shape;5766;p16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67" name="Google Shape;5767;p16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5768" name="Google Shape;5768;p16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9" name="Google Shape;5769;p16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0" name="Google Shape;5770;p16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1" name="Google Shape;5771;p16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2" name="Google Shape;5772;p16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3" name="Google Shape;5773;p16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4" name="Google Shape;5774;p16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5" name="Google Shape;5775;p16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6" name="Google Shape;5776;p16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7" name="Google Shape;5777;p16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8" name="Google Shape;5778;p16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9" name="Google Shape;5779;p16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0" name="Google Shape;5780;p16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1" name="Google Shape;5781;p16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2" name="Google Shape;5782;p16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783" name="Google Shape;5783;p16"/>
            <p:cNvGrpSpPr/>
            <p:nvPr/>
          </p:nvGrpSpPr>
          <p:grpSpPr>
            <a:xfrm>
              <a:off x="-83090" y="-785836"/>
              <a:ext cx="3834326" cy="2817611"/>
              <a:chOff x="-83090" y="-785836"/>
              <a:chExt cx="3834326" cy="2817611"/>
            </a:xfrm>
          </p:grpSpPr>
          <p:grpSp>
            <p:nvGrpSpPr>
              <p:cNvPr id="5784" name="Google Shape;5784;p16"/>
              <p:cNvGrpSpPr/>
              <p:nvPr/>
            </p:nvGrpSpPr>
            <p:grpSpPr>
              <a:xfrm>
                <a:off x="-83090" y="-113296"/>
                <a:ext cx="1742375" cy="2145071"/>
                <a:chOff x="10" y="4"/>
                <a:chExt cx="1742375" cy="2145071"/>
              </a:xfrm>
            </p:grpSpPr>
            <p:grpSp>
              <p:nvGrpSpPr>
                <p:cNvPr id="5785" name="Google Shape;5785;p16"/>
                <p:cNvGrpSpPr/>
                <p:nvPr/>
              </p:nvGrpSpPr>
              <p:grpSpPr>
                <a:xfrm flipH="1">
                  <a:off x="10" y="4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5786" name="Google Shape;5786;p16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5787" name="Google Shape;5787;p1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88" name="Google Shape;5788;p1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89" name="Google Shape;5789;p1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90" name="Google Shape;5790;p1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91" name="Google Shape;5791;p1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92" name="Google Shape;5792;p1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93" name="Google Shape;5793;p1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94" name="Google Shape;5794;p1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95" name="Google Shape;5795;p1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96" name="Google Shape;5796;p1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97" name="Google Shape;5797;p1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98" name="Google Shape;5798;p1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799" name="Google Shape;5799;p1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00" name="Google Shape;5800;p1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801" name="Google Shape;5801;p16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5802" name="Google Shape;5802;p1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03" name="Google Shape;5803;p1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04" name="Google Shape;5804;p1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05" name="Google Shape;5805;p1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06" name="Google Shape;5806;p1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07" name="Google Shape;5807;p1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08" name="Google Shape;5808;p1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09" name="Google Shape;5809;p1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10" name="Google Shape;5810;p1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11" name="Google Shape;5811;p1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12" name="Google Shape;5812;p1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13" name="Google Shape;5813;p1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14" name="Google Shape;5814;p1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15" name="Google Shape;5815;p1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816" name="Google Shape;5816;p16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5817" name="Google Shape;5817;p1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18" name="Google Shape;5818;p1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19" name="Google Shape;5819;p1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20" name="Google Shape;5820;p1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21" name="Google Shape;5821;p1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22" name="Google Shape;5822;p1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23" name="Google Shape;5823;p1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24" name="Google Shape;5824;p1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25" name="Google Shape;5825;p1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26" name="Google Shape;5826;p1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27" name="Google Shape;5827;p1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28" name="Google Shape;5828;p1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29" name="Google Shape;5829;p1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830" name="Google Shape;5830;p1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5831" name="Google Shape;5831;p16"/>
                <p:cNvGrpSpPr/>
                <p:nvPr/>
              </p:nvGrpSpPr>
              <p:grpSpPr>
                <a:xfrm>
                  <a:off x="966935" y="615475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5832" name="Google Shape;5832;p16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3" name="Google Shape;5833;p16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4" name="Google Shape;5834;p16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5" name="Google Shape;5835;p16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6" name="Google Shape;5836;p16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7" name="Google Shape;5837;p16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8" name="Google Shape;5838;p16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9" name="Google Shape;5839;p16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0" name="Google Shape;5840;p16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1" name="Google Shape;5841;p16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2" name="Google Shape;5842;p16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3" name="Google Shape;5843;p16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4" name="Google Shape;5844;p16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5" name="Google Shape;5845;p16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6" name="Google Shape;5846;p16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47" name="Google Shape;5847;p16"/>
                <p:cNvSpPr/>
                <p:nvPr/>
              </p:nvSpPr>
              <p:spPr>
                <a:xfrm>
                  <a:off x="490925" y="539501"/>
                  <a:ext cx="814929" cy="434499"/>
                </a:xfrm>
                <a:custGeom>
                  <a:rect b="b" l="l" r="r" t="t"/>
                  <a:pathLst>
                    <a:path extrusionOk="0" h="12675" w="23771">
                      <a:moveTo>
                        <a:pt x="17326" y="0"/>
                      </a:moveTo>
                      <a:lnTo>
                        <a:pt x="17326" y="0"/>
                      </a:lnTo>
                      <a:cubicBezTo>
                        <a:pt x="12737" y="1216"/>
                        <a:pt x="8481" y="3404"/>
                        <a:pt x="4834" y="6414"/>
                      </a:cubicBezTo>
                      <a:cubicBezTo>
                        <a:pt x="3831" y="7234"/>
                        <a:pt x="2858" y="8146"/>
                        <a:pt x="1977" y="9119"/>
                      </a:cubicBezTo>
                      <a:cubicBezTo>
                        <a:pt x="1885" y="9180"/>
                        <a:pt x="1825" y="9301"/>
                        <a:pt x="1794" y="9392"/>
                      </a:cubicBezTo>
                      <a:cubicBezTo>
                        <a:pt x="1733" y="9605"/>
                        <a:pt x="1885" y="9818"/>
                        <a:pt x="1885" y="10031"/>
                      </a:cubicBezTo>
                      <a:cubicBezTo>
                        <a:pt x="1885" y="10456"/>
                        <a:pt x="1369" y="10669"/>
                        <a:pt x="1004" y="10882"/>
                      </a:cubicBezTo>
                      <a:cubicBezTo>
                        <a:pt x="396" y="11277"/>
                        <a:pt x="1" y="11945"/>
                        <a:pt x="31" y="12675"/>
                      </a:cubicBezTo>
                      <a:cubicBezTo>
                        <a:pt x="1034" y="12675"/>
                        <a:pt x="2068" y="12614"/>
                        <a:pt x="3101" y="12523"/>
                      </a:cubicBezTo>
                      <a:cubicBezTo>
                        <a:pt x="3922" y="12462"/>
                        <a:pt x="4773" y="12341"/>
                        <a:pt x="5594" y="12249"/>
                      </a:cubicBezTo>
                      <a:lnTo>
                        <a:pt x="6566" y="12128"/>
                      </a:lnTo>
                      <a:cubicBezTo>
                        <a:pt x="6901" y="12097"/>
                        <a:pt x="7235" y="12037"/>
                        <a:pt x="7569" y="12006"/>
                      </a:cubicBezTo>
                      <a:cubicBezTo>
                        <a:pt x="9424" y="11702"/>
                        <a:pt x="11247" y="11094"/>
                        <a:pt x="12919" y="10213"/>
                      </a:cubicBezTo>
                      <a:cubicBezTo>
                        <a:pt x="13527" y="9848"/>
                        <a:pt x="14165" y="9514"/>
                        <a:pt x="14804" y="9240"/>
                      </a:cubicBezTo>
                      <a:cubicBezTo>
                        <a:pt x="15412" y="9028"/>
                        <a:pt x="16019" y="8906"/>
                        <a:pt x="16627" y="8724"/>
                      </a:cubicBezTo>
                      <a:cubicBezTo>
                        <a:pt x="18360" y="8176"/>
                        <a:pt x="19789" y="7052"/>
                        <a:pt x="21217" y="5927"/>
                      </a:cubicBezTo>
                      <a:cubicBezTo>
                        <a:pt x="21399" y="5806"/>
                        <a:pt x="21551" y="5593"/>
                        <a:pt x="21643" y="5380"/>
                      </a:cubicBezTo>
                      <a:cubicBezTo>
                        <a:pt x="21673" y="5258"/>
                        <a:pt x="21643" y="5137"/>
                        <a:pt x="21673" y="5015"/>
                      </a:cubicBezTo>
                      <a:cubicBezTo>
                        <a:pt x="21764" y="4590"/>
                        <a:pt x="22372" y="4468"/>
                        <a:pt x="22707" y="4164"/>
                      </a:cubicBezTo>
                      <a:cubicBezTo>
                        <a:pt x="22858" y="3951"/>
                        <a:pt x="23010" y="3708"/>
                        <a:pt x="23071" y="3435"/>
                      </a:cubicBezTo>
                      <a:lnTo>
                        <a:pt x="23770" y="1368"/>
                      </a:lnTo>
                      <a:cubicBezTo>
                        <a:pt x="22788" y="1140"/>
                        <a:pt x="21792" y="1028"/>
                        <a:pt x="20800" y="1028"/>
                      </a:cubicBezTo>
                      <a:cubicBezTo>
                        <a:pt x="17956" y="1028"/>
                        <a:pt x="15149" y="1950"/>
                        <a:pt x="12828" y="3708"/>
                      </a:cubicBezTo>
                      <a:cubicBezTo>
                        <a:pt x="12554" y="3921"/>
                        <a:pt x="12250" y="4134"/>
                        <a:pt x="11946" y="4286"/>
                      </a:cubicBezTo>
                      <a:cubicBezTo>
                        <a:pt x="11673" y="4377"/>
                        <a:pt x="11399" y="4407"/>
                        <a:pt x="11126" y="4468"/>
                      </a:cubicBezTo>
                      <a:cubicBezTo>
                        <a:pt x="9940" y="4772"/>
                        <a:pt x="9120" y="5836"/>
                        <a:pt x="8117" y="6535"/>
                      </a:cubicBezTo>
                      <a:cubicBezTo>
                        <a:pt x="7630" y="6869"/>
                        <a:pt x="7114" y="7143"/>
                        <a:pt x="6597" y="7477"/>
                      </a:cubicBezTo>
                      <a:cubicBezTo>
                        <a:pt x="5867" y="8024"/>
                        <a:pt x="5259" y="8724"/>
                        <a:pt x="4895" y="9544"/>
                      </a:cubicBezTo>
                      <a:cubicBezTo>
                        <a:pt x="5503" y="9657"/>
                        <a:pt x="6129" y="9720"/>
                        <a:pt x="6758" y="9720"/>
                      </a:cubicBezTo>
                      <a:cubicBezTo>
                        <a:pt x="6978" y="9720"/>
                        <a:pt x="7198" y="9712"/>
                        <a:pt x="7417" y="9696"/>
                      </a:cubicBezTo>
                      <a:cubicBezTo>
                        <a:pt x="8269" y="9635"/>
                        <a:pt x="9089" y="9271"/>
                        <a:pt x="9697" y="8663"/>
                      </a:cubicBezTo>
                      <a:cubicBezTo>
                        <a:pt x="10974" y="8663"/>
                        <a:pt x="12220" y="8389"/>
                        <a:pt x="13405" y="7903"/>
                      </a:cubicBezTo>
                      <a:cubicBezTo>
                        <a:pt x="14925" y="7295"/>
                        <a:pt x="16263" y="6322"/>
                        <a:pt x="17752" y="5562"/>
                      </a:cubicBezTo>
                      <a:cubicBezTo>
                        <a:pt x="17076" y="5219"/>
                        <a:pt x="16348" y="5053"/>
                        <a:pt x="15627" y="5053"/>
                      </a:cubicBezTo>
                      <a:cubicBezTo>
                        <a:pt x="14368" y="5053"/>
                        <a:pt x="13128" y="5558"/>
                        <a:pt x="12220" y="6505"/>
                      </a:cubicBezTo>
                      <a:cubicBezTo>
                        <a:pt x="12980" y="5927"/>
                        <a:pt x="13922" y="5593"/>
                        <a:pt x="14895" y="5593"/>
                      </a:cubicBezTo>
                      <a:cubicBezTo>
                        <a:pt x="14956" y="5593"/>
                        <a:pt x="15047" y="5593"/>
                        <a:pt x="15138" y="5654"/>
                      </a:cubicBezTo>
                      <a:cubicBezTo>
                        <a:pt x="15320" y="5806"/>
                        <a:pt x="15077" y="6110"/>
                        <a:pt x="14834" y="6231"/>
                      </a:cubicBezTo>
                      <a:lnTo>
                        <a:pt x="13132" y="7082"/>
                      </a:lnTo>
                      <a:cubicBezTo>
                        <a:pt x="12706" y="7295"/>
                        <a:pt x="12250" y="7477"/>
                        <a:pt x="11794" y="7599"/>
                      </a:cubicBezTo>
                      <a:cubicBezTo>
                        <a:pt x="11339" y="7660"/>
                        <a:pt x="10852" y="7690"/>
                        <a:pt x="10396" y="7721"/>
                      </a:cubicBezTo>
                      <a:cubicBezTo>
                        <a:pt x="9728" y="7751"/>
                        <a:pt x="9059" y="7933"/>
                        <a:pt x="8481" y="8237"/>
                      </a:cubicBezTo>
                      <a:cubicBezTo>
                        <a:pt x="8162" y="8408"/>
                        <a:pt x="7798" y="8608"/>
                        <a:pt x="7472" y="8608"/>
                      </a:cubicBezTo>
                      <a:cubicBezTo>
                        <a:pt x="7333" y="8608"/>
                        <a:pt x="7201" y="8571"/>
                        <a:pt x="7083" y="8480"/>
                      </a:cubicBezTo>
                      <a:cubicBezTo>
                        <a:pt x="8816" y="6839"/>
                        <a:pt x="10791" y="5471"/>
                        <a:pt x="12980" y="4407"/>
                      </a:cubicBezTo>
                      <a:cubicBezTo>
                        <a:pt x="13223" y="4316"/>
                        <a:pt x="13466" y="4164"/>
                        <a:pt x="13679" y="4012"/>
                      </a:cubicBezTo>
                      <a:cubicBezTo>
                        <a:pt x="13831" y="3860"/>
                        <a:pt x="13983" y="3708"/>
                        <a:pt x="14135" y="3556"/>
                      </a:cubicBezTo>
                      <a:cubicBezTo>
                        <a:pt x="14712" y="3100"/>
                        <a:pt x="15412" y="2736"/>
                        <a:pt x="16141" y="2553"/>
                      </a:cubicBezTo>
                      <a:cubicBezTo>
                        <a:pt x="17508" y="2116"/>
                        <a:pt x="18949" y="1654"/>
                        <a:pt x="20397" y="1654"/>
                      </a:cubicBezTo>
                      <a:cubicBezTo>
                        <a:pt x="20559" y="1654"/>
                        <a:pt x="20721" y="1660"/>
                        <a:pt x="20883" y="1672"/>
                      </a:cubicBezTo>
                      <a:cubicBezTo>
                        <a:pt x="21308" y="1702"/>
                        <a:pt x="21855" y="1915"/>
                        <a:pt x="21825" y="2340"/>
                      </a:cubicBezTo>
                      <a:cubicBezTo>
                        <a:pt x="21795" y="2492"/>
                        <a:pt x="21734" y="2644"/>
                        <a:pt x="21643" y="2766"/>
                      </a:cubicBezTo>
                      <a:cubicBezTo>
                        <a:pt x="19728" y="5532"/>
                        <a:pt x="16871" y="7569"/>
                        <a:pt x="13801" y="8967"/>
                      </a:cubicBezTo>
                      <a:cubicBezTo>
                        <a:pt x="10731" y="10365"/>
                        <a:pt x="7448" y="11186"/>
                        <a:pt x="4135" y="11915"/>
                      </a:cubicBezTo>
                      <a:cubicBezTo>
                        <a:pt x="4074" y="11945"/>
                        <a:pt x="4013" y="11961"/>
                        <a:pt x="3952" y="11961"/>
                      </a:cubicBezTo>
                      <a:cubicBezTo>
                        <a:pt x="3892" y="11961"/>
                        <a:pt x="3831" y="11945"/>
                        <a:pt x="3770" y="11915"/>
                      </a:cubicBezTo>
                      <a:cubicBezTo>
                        <a:pt x="3557" y="11824"/>
                        <a:pt x="3557" y="11520"/>
                        <a:pt x="3344" y="11398"/>
                      </a:cubicBezTo>
                      <a:cubicBezTo>
                        <a:pt x="3281" y="11356"/>
                        <a:pt x="3217" y="11343"/>
                        <a:pt x="3152" y="11343"/>
                      </a:cubicBezTo>
                      <a:cubicBezTo>
                        <a:pt x="3053" y="11343"/>
                        <a:pt x="2951" y="11373"/>
                        <a:pt x="2841" y="11373"/>
                      </a:cubicBezTo>
                      <a:cubicBezTo>
                        <a:pt x="2817" y="11373"/>
                        <a:pt x="2792" y="11372"/>
                        <a:pt x="2767" y="11368"/>
                      </a:cubicBezTo>
                      <a:cubicBezTo>
                        <a:pt x="2281" y="11368"/>
                        <a:pt x="1946" y="10790"/>
                        <a:pt x="2037" y="10335"/>
                      </a:cubicBezTo>
                      <a:cubicBezTo>
                        <a:pt x="2159" y="9848"/>
                        <a:pt x="2433" y="9423"/>
                        <a:pt x="2797" y="9119"/>
                      </a:cubicBezTo>
                      <a:cubicBezTo>
                        <a:pt x="6810" y="4924"/>
                        <a:pt x="11794" y="1793"/>
                        <a:pt x="17326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8" name="Google Shape;5848;p16"/>
              <p:cNvGrpSpPr/>
              <p:nvPr/>
            </p:nvGrpSpPr>
            <p:grpSpPr>
              <a:xfrm rot="-3915993">
                <a:off x="1572031" y="-637886"/>
                <a:ext cx="1699217" cy="2145104"/>
                <a:chOff x="146217" y="2712579"/>
                <a:chExt cx="1552966" cy="1960401"/>
              </a:xfrm>
            </p:grpSpPr>
            <p:grpSp>
              <p:nvGrpSpPr>
                <p:cNvPr id="5849" name="Google Shape;5849;p16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850" name="Google Shape;5850;p1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1" name="Google Shape;5851;p1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2" name="Google Shape;5852;p1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3" name="Google Shape;5853;p1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4" name="Google Shape;5854;p1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5" name="Google Shape;5855;p1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6" name="Google Shape;5856;p1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7" name="Google Shape;5857;p1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8" name="Google Shape;5858;p1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9" name="Google Shape;5859;p1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60" name="Google Shape;5860;p1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61" name="Google Shape;5861;p1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62" name="Google Shape;5862;p1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63" name="Google Shape;5863;p1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864" name="Google Shape;5864;p16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865" name="Google Shape;5865;p1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66" name="Google Shape;5866;p1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67" name="Google Shape;5867;p1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68" name="Google Shape;5868;p1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69" name="Google Shape;5869;p1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0" name="Google Shape;5870;p1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1" name="Google Shape;5871;p1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2" name="Google Shape;5872;p1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3" name="Google Shape;5873;p1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4" name="Google Shape;5874;p1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5" name="Google Shape;5875;p1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6" name="Google Shape;5876;p1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7" name="Google Shape;5877;p1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8" name="Google Shape;5878;p1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879" name="Google Shape;5879;p16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880" name="Google Shape;5880;p1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1" name="Google Shape;5881;p1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2" name="Google Shape;5882;p1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3" name="Google Shape;5883;p1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4" name="Google Shape;5884;p1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5" name="Google Shape;5885;p1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6" name="Google Shape;5886;p1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7" name="Google Shape;5887;p1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8" name="Google Shape;5888;p1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9" name="Google Shape;5889;p1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90" name="Google Shape;5890;p1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91" name="Google Shape;5891;p1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92" name="Google Shape;5892;p1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93" name="Google Shape;5893;p1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5894" name="Google Shape;5894;p1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_1">
    <p:spTree>
      <p:nvGrpSpPr>
        <p:cNvPr id="5895" name="Shape 5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6" name="Google Shape;5896;p1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897" name="Google Shape;5897;p1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98" name="Google Shape;5898;p1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899" name="Google Shape;5899;p1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0" name="Google Shape;5900;p1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1" name="Google Shape;5901;p1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2" name="Google Shape;5902;p1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3" name="Google Shape;5903;p1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4" name="Google Shape;5904;p1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5" name="Google Shape;5905;p1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6" name="Google Shape;5906;p1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7" name="Google Shape;5907;p1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8" name="Google Shape;5908;p1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9" name="Google Shape;5909;p1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0" name="Google Shape;5910;p1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1" name="Google Shape;5911;p1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2" name="Google Shape;5912;p1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3" name="Google Shape;5913;p1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4" name="Google Shape;5914;p1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5" name="Google Shape;5915;p1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6" name="Google Shape;5916;p1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7" name="Google Shape;5917;p1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8" name="Google Shape;5918;p1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9" name="Google Shape;5919;p1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0" name="Google Shape;5920;p1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1" name="Google Shape;5921;p1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2" name="Google Shape;5922;p1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3" name="Google Shape;5923;p1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24" name="Google Shape;5924;p1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925" name="Google Shape;5925;p1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6" name="Google Shape;5926;p1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7" name="Google Shape;5927;p1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8" name="Google Shape;5928;p1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9" name="Google Shape;5929;p1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0" name="Google Shape;5930;p1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1" name="Google Shape;5931;p1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2" name="Google Shape;5932;p1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3" name="Google Shape;5933;p1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4" name="Google Shape;5934;p1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5" name="Google Shape;5935;p1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6" name="Google Shape;5936;p1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7" name="Google Shape;5937;p1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8" name="Google Shape;5938;p1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9" name="Google Shape;5939;p1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0" name="Google Shape;5940;p1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1" name="Google Shape;5941;p1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2" name="Google Shape;5942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3" name="Google Shape;5943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4" name="Google Shape;5944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5" name="Google Shape;5945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6" name="Google Shape;5946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7" name="Google Shape;5947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8" name="Google Shape;5948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9" name="Google Shape;5949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0" name="Google Shape;5950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51" name="Google Shape;5951;p1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1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1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1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1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1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1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1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1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1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1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1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1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1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1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1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1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1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1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1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1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1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1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1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1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1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1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1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1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1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1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1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1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1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1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1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1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1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1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1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1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1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1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1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1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1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1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1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1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1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1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1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1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1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1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1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1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1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1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1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1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1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1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1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1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1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1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1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1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1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1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1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1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1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1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1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1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1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1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1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1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1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1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1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1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1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1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1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1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1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1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1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1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1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1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1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1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1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1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1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51" name="Google Shape;6051;p1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052" name="Google Shape;6052;p1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3" name="Google Shape;6053;p1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4" name="Google Shape;6054;p1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5" name="Google Shape;6055;p1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6" name="Google Shape;6056;p1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7" name="Google Shape;6057;p1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8" name="Google Shape;6058;p1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9" name="Google Shape;6059;p1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0" name="Google Shape;6060;p1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1" name="Google Shape;6061;p1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2" name="Google Shape;6062;p1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3" name="Google Shape;6063;p1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4" name="Google Shape;6064;p1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5" name="Google Shape;6065;p1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6" name="Google Shape;6066;p1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7" name="Google Shape;6067;p1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8" name="Google Shape;6068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9" name="Google Shape;6069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0" name="Google Shape;6070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1" name="Google Shape;6071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2" name="Google Shape;6072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3" name="Google Shape;6073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4" name="Google Shape;6074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5" name="Google Shape;6075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6" name="Google Shape;6076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7" name="Google Shape;6077;p1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78" name="Google Shape;6078;p1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1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1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1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1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83" name="Google Shape;6083;p1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084" name="Google Shape;6084;p1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5" name="Google Shape;6085;p1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6" name="Google Shape;6086;p1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7" name="Google Shape;6087;p1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8" name="Google Shape;6088;p1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9" name="Google Shape;6089;p1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0" name="Google Shape;6090;p1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1" name="Google Shape;6091;p1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2" name="Google Shape;6092;p1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3" name="Google Shape;6093;p1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4" name="Google Shape;6094;p1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5" name="Google Shape;6095;p1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6" name="Google Shape;6096;p1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7" name="Google Shape;6097;p1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8" name="Google Shape;6098;p1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9" name="Google Shape;6099;p1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0" name="Google Shape;6100;p1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1" name="Google Shape;6101;p1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2" name="Google Shape;6102;p1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3" name="Google Shape;6103;p1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4" name="Google Shape;6104;p1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5" name="Google Shape;6105;p1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6" name="Google Shape;6106;p1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7" name="Google Shape;6107;p1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8" name="Google Shape;6108;p1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9" name="Google Shape;6109;p1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10" name="Google Shape;6110;p1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11" name="Google Shape;6111;p1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112" name="Google Shape;6112;p1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3" name="Google Shape;6113;p1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4" name="Google Shape;6114;p1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5" name="Google Shape;6115;p1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6" name="Google Shape;6116;p1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7" name="Google Shape;6117;p1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8" name="Google Shape;6118;p1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9" name="Google Shape;6119;p1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0" name="Google Shape;6120;p1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1" name="Google Shape;6121;p1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2" name="Google Shape;6122;p1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3" name="Google Shape;6123;p1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4" name="Google Shape;6124;p1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5" name="Google Shape;6125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6" name="Google Shape;6126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7" name="Google Shape;6127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8" name="Google Shape;6128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9" name="Google Shape;6129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0" name="Google Shape;6130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1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4" name="Google Shape;6134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5" name="Google Shape;6135;p1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6" name="Google Shape;6136;p1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7" name="Google Shape;6137;p1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138" name="Google Shape;6138;p17"/>
          <p:cNvGrpSpPr/>
          <p:nvPr/>
        </p:nvGrpSpPr>
        <p:grpSpPr>
          <a:xfrm>
            <a:off x="-341440" y="-246683"/>
            <a:ext cx="1699100" cy="2145071"/>
            <a:chOff x="-341440" y="-246683"/>
            <a:chExt cx="1699100" cy="2145071"/>
          </a:xfrm>
        </p:grpSpPr>
        <p:grpSp>
          <p:nvGrpSpPr>
            <p:cNvPr id="6139" name="Google Shape;6139;p17"/>
            <p:cNvGrpSpPr/>
            <p:nvPr/>
          </p:nvGrpSpPr>
          <p:grpSpPr>
            <a:xfrm flipH="1">
              <a:off x="-341440" y="-246683"/>
              <a:ext cx="1699100" cy="2145071"/>
              <a:chOff x="146217" y="2712579"/>
              <a:chExt cx="1552966" cy="1960401"/>
            </a:xfrm>
          </p:grpSpPr>
          <p:grpSp>
            <p:nvGrpSpPr>
              <p:cNvPr id="6140" name="Google Shape;6140;p17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6141" name="Google Shape;6141;p1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2" name="Google Shape;6142;p1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3" name="Google Shape;6143;p1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4" name="Google Shape;6144;p1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5" name="Google Shape;6145;p1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6" name="Google Shape;6146;p1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7" name="Google Shape;6147;p1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8" name="Google Shape;6148;p1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9" name="Google Shape;6149;p1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0" name="Google Shape;6150;p1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1" name="Google Shape;6151;p1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2" name="Google Shape;6152;p1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3" name="Google Shape;6153;p1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4" name="Google Shape;6154;p1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55" name="Google Shape;6155;p17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6156" name="Google Shape;6156;p1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7" name="Google Shape;6157;p1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8" name="Google Shape;6158;p1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9" name="Google Shape;6159;p1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0" name="Google Shape;6160;p1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1" name="Google Shape;6161;p1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2" name="Google Shape;6162;p1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3" name="Google Shape;6163;p1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4" name="Google Shape;6164;p1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5" name="Google Shape;6165;p1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6" name="Google Shape;6166;p1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7" name="Google Shape;6167;p1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8" name="Google Shape;6168;p1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9" name="Google Shape;6169;p1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70" name="Google Shape;6170;p17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6171" name="Google Shape;6171;p1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2" name="Google Shape;6172;p1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3" name="Google Shape;6173;p1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4" name="Google Shape;6174;p1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5" name="Google Shape;6175;p1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6" name="Google Shape;6176;p1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7" name="Google Shape;6177;p1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8" name="Google Shape;6178;p1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9" name="Google Shape;6179;p1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0" name="Google Shape;6180;p1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1" name="Google Shape;6181;p1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2" name="Google Shape;6182;p1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3" name="Google Shape;6183;p1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4" name="Google Shape;6184;p1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185" name="Google Shape;6185;p17"/>
            <p:cNvGrpSpPr/>
            <p:nvPr/>
          </p:nvGrpSpPr>
          <p:grpSpPr>
            <a:xfrm>
              <a:off x="416339" y="426542"/>
              <a:ext cx="449618" cy="541112"/>
              <a:chOff x="4815275" y="840950"/>
              <a:chExt cx="432450" cy="520450"/>
            </a:xfrm>
          </p:grpSpPr>
          <p:sp>
            <p:nvSpPr>
              <p:cNvPr id="6186" name="Google Shape;6186;p17"/>
              <p:cNvSpPr/>
              <p:nvPr/>
            </p:nvSpPr>
            <p:spPr>
              <a:xfrm>
                <a:off x="4884475" y="840950"/>
                <a:ext cx="306850" cy="277250"/>
              </a:xfrm>
              <a:custGeom>
                <a:rect b="b" l="l" r="r" t="t"/>
                <a:pathLst>
                  <a:path extrusionOk="0" h="11090" w="12274">
                    <a:moveTo>
                      <a:pt x="624" y="7825"/>
                    </a:moveTo>
                    <a:cubicBezTo>
                      <a:pt x="960" y="8417"/>
                      <a:pt x="1520" y="8817"/>
                      <a:pt x="2016" y="9297"/>
                    </a:cubicBezTo>
                    <a:cubicBezTo>
                      <a:pt x="2465" y="9729"/>
                      <a:pt x="2865" y="10241"/>
                      <a:pt x="3425" y="10529"/>
                    </a:cubicBezTo>
                    <a:cubicBezTo>
                      <a:pt x="3825" y="10689"/>
                      <a:pt x="4241" y="10801"/>
                      <a:pt x="4657" y="10833"/>
                    </a:cubicBezTo>
                    <a:cubicBezTo>
                      <a:pt x="5521" y="10961"/>
                      <a:pt x="6417" y="11089"/>
                      <a:pt x="7265" y="10881"/>
                    </a:cubicBezTo>
                    <a:cubicBezTo>
                      <a:pt x="8193" y="10641"/>
                      <a:pt x="8961" y="10017"/>
                      <a:pt x="9681" y="9393"/>
                    </a:cubicBezTo>
                    <a:cubicBezTo>
                      <a:pt x="10753" y="8481"/>
                      <a:pt x="11873" y="7425"/>
                      <a:pt x="12081" y="6033"/>
                    </a:cubicBezTo>
                    <a:cubicBezTo>
                      <a:pt x="12273" y="4849"/>
                      <a:pt x="11761" y="3665"/>
                      <a:pt x="10993" y="2752"/>
                    </a:cubicBezTo>
                    <a:cubicBezTo>
                      <a:pt x="10225" y="1840"/>
                      <a:pt x="9233" y="1184"/>
                      <a:pt x="8241" y="528"/>
                    </a:cubicBezTo>
                    <a:cubicBezTo>
                      <a:pt x="7841" y="272"/>
                      <a:pt x="7393" y="0"/>
                      <a:pt x="6913" y="32"/>
                    </a:cubicBezTo>
                    <a:cubicBezTo>
                      <a:pt x="6257" y="64"/>
                      <a:pt x="5793" y="656"/>
                      <a:pt x="5345" y="1136"/>
                    </a:cubicBezTo>
                    <a:cubicBezTo>
                      <a:pt x="4209" y="2352"/>
                      <a:pt x="2561" y="2544"/>
                      <a:pt x="1424" y="3553"/>
                    </a:cubicBezTo>
                    <a:cubicBezTo>
                      <a:pt x="448" y="4449"/>
                      <a:pt x="0" y="6673"/>
                      <a:pt x="624" y="782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7" name="Google Shape;6187;p17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8" name="Google Shape;6188;p17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9" name="Google Shape;6189;p17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0" name="Google Shape;6190;p17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191" name="Google Shape;6191;p1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92" name="Google Shape;6192;p17"/>
          <p:cNvSpPr txBox="1"/>
          <p:nvPr>
            <p:ph idx="1" type="subTitle"/>
          </p:nvPr>
        </p:nvSpPr>
        <p:spPr>
          <a:xfrm>
            <a:off x="866100" y="1731590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193" name="Google Shape;6193;p17"/>
          <p:cNvSpPr txBox="1"/>
          <p:nvPr>
            <p:ph idx="2" type="subTitle"/>
          </p:nvPr>
        </p:nvSpPr>
        <p:spPr>
          <a:xfrm>
            <a:off x="865950" y="2108737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194" name="Google Shape;6194;p17"/>
          <p:cNvSpPr txBox="1"/>
          <p:nvPr>
            <p:ph idx="3" type="subTitle"/>
          </p:nvPr>
        </p:nvSpPr>
        <p:spPr>
          <a:xfrm>
            <a:off x="865950" y="3579625"/>
            <a:ext cx="17493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195" name="Google Shape;6195;p17"/>
          <p:cNvSpPr txBox="1"/>
          <p:nvPr>
            <p:ph idx="4" type="subTitle"/>
          </p:nvPr>
        </p:nvSpPr>
        <p:spPr>
          <a:xfrm>
            <a:off x="865950" y="3956774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196" name="Google Shape;6196;p17"/>
          <p:cNvSpPr txBox="1"/>
          <p:nvPr>
            <p:ph idx="5" type="subTitle"/>
          </p:nvPr>
        </p:nvSpPr>
        <p:spPr>
          <a:xfrm>
            <a:off x="3696253" y="1731599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197" name="Google Shape;6197;p17"/>
          <p:cNvSpPr txBox="1"/>
          <p:nvPr>
            <p:ph idx="6" type="subTitle"/>
          </p:nvPr>
        </p:nvSpPr>
        <p:spPr>
          <a:xfrm>
            <a:off x="3696250" y="2108737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198" name="Google Shape;6198;p17"/>
          <p:cNvSpPr txBox="1"/>
          <p:nvPr>
            <p:ph idx="7" type="subTitle"/>
          </p:nvPr>
        </p:nvSpPr>
        <p:spPr>
          <a:xfrm>
            <a:off x="3697815" y="3579625"/>
            <a:ext cx="17460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199" name="Google Shape;6199;p17"/>
          <p:cNvSpPr txBox="1"/>
          <p:nvPr>
            <p:ph idx="8" type="subTitle"/>
          </p:nvPr>
        </p:nvSpPr>
        <p:spPr>
          <a:xfrm>
            <a:off x="3696250" y="3956775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00" name="Google Shape;6200;p17"/>
          <p:cNvSpPr txBox="1"/>
          <p:nvPr>
            <p:ph idx="9" type="subTitle"/>
          </p:nvPr>
        </p:nvSpPr>
        <p:spPr>
          <a:xfrm>
            <a:off x="6528700" y="1731357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201" name="Google Shape;6201;p17"/>
          <p:cNvSpPr txBox="1"/>
          <p:nvPr>
            <p:ph idx="13" type="subTitle"/>
          </p:nvPr>
        </p:nvSpPr>
        <p:spPr>
          <a:xfrm>
            <a:off x="6528700" y="2108716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02" name="Google Shape;6202;p17"/>
          <p:cNvSpPr txBox="1"/>
          <p:nvPr>
            <p:ph idx="14" type="subTitle"/>
          </p:nvPr>
        </p:nvSpPr>
        <p:spPr>
          <a:xfrm>
            <a:off x="6527288" y="3579442"/>
            <a:ext cx="17493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203" name="Google Shape;6203;p17"/>
          <p:cNvSpPr txBox="1"/>
          <p:nvPr>
            <p:ph idx="15" type="subTitle"/>
          </p:nvPr>
        </p:nvSpPr>
        <p:spPr>
          <a:xfrm>
            <a:off x="6528700" y="3956775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">
    <p:spTree>
      <p:nvGrpSpPr>
        <p:cNvPr id="6204" name="Shape 6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5" name="Google Shape;6205;p1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6206" name="Google Shape;6206;p1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07" name="Google Shape;6207;p1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208" name="Google Shape;6208;p1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9" name="Google Shape;6209;p1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0" name="Google Shape;6210;p1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1" name="Google Shape;6211;p1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2" name="Google Shape;6212;p1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3" name="Google Shape;6213;p1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4" name="Google Shape;6214;p1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5" name="Google Shape;6215;p1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6" name="Google Shape;6216;p1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7" name="Google Shape;6217;p1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8" name="Google Shape;6218;p1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9" name="Google Shape;6219;p1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0" name="Google Shape;6220;p1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1" name="Google Shape;6221;p1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2" name="Google Shape;6222;p1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3" name="Google Shape;6223;p1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4" name="Google Shape;6224;p1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5" name="Google Shape;6225;p1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6" name="Google Shape;6226;p1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7" name="Google Shape;6227;p1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8" name="Google Shape;6228;p1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9" name="Google Shape;6229;p1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0" name="Google Shape;6230;p1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1" name="Google Shape;6231;p1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2" name="Google Shape;6232;p1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33" name="Google Shape;6233;p1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234" name="Google Shape;6234;p1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5" name="Google Shape;6235;p1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6" name="Google Shape;6236;p1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7" name="Google Shape;6237;p1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8" name="Google Shape;6238;p1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9" name="Google Shape;6239;p1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0" name="Google Shape;6240;p1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1" name="Google Shape;6241;p1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2" name="Google Shape;6242;p1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3" name="Google Shape;6243;p1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4" name="Google Shape;6244;p1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5" name="Google Shape;6245;p1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6" name="Google Shape;6246;p1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7" name="Google Shape;6247;p1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8" name="Google Shape;6248;p1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9" name="Google Shape;6249;p1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0" name="Google Shape;6250;p1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1" name="Google Shape;6251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2" name="Google Shape;6252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3" name="Google Shape;6253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4" name="Google Shape;6254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5" name="Google Shape;6255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6" name="Google Shape;6256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7" name="Google Shape;6257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8" name="Google Shape;6258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9" name="Google Shape;6259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60" name="Google Shape;6260;p1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1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1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1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1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1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1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1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1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1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1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1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1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1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1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1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1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1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1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1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1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1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1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1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1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1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1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1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1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1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1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1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1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1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1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1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1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1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1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1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1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1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1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1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1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1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1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1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1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1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1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1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1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1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1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1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1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1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1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1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1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1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1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1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1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1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1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1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1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1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1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1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1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1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1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1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1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1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1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1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1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1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1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1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1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1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1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1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1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1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1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1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1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1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1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1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1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1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1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1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60" name="Google Shape;6360;p1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361" name="Google Shape;6361;p1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2" name="Google Shape;6362;p1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3" name="Google Shape;6363;p1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4" name="Google Shape;6364;p1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5" name="Google Shape;6365;p1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6" name="Google Shape;6366;p1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7" name="Google Shape;6367;p1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8" name="Google Shape;6368;p1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9" name="Google Shape;6369;p1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0" name="Google Shape;6370;p1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1" name="Google Shape;6371;p1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2" name="Google Shape;6372;p1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3" name="Google Shape;6373;p1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4" name="Google Shape;6374;p1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5" name="Google Shape;6375;p1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6" name="Google Shape;6376;p1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7" name="Google Shape;6377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8" name="Google Shape;6378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9" name="Google Shape;6379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0" name="Google Shape;6380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1" name="Google Shape;6381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2" name="Google Shape;6382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3" name="Google Shape;6383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4" name="Google Shape;6384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5" name="Google Shape;6385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6" name="Google Shape;6386;p1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87" name="Google Shape;6387;p1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1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1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1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1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92" name="Google Shape;6392;p1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393" name="Google Shape;6393;p1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4" name="Google Shape;6394;p1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5" name="Google Shape;6395;p1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6" name="Google Shape;6396;p1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7" name="Google Shape;6397;p1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8" name="Google Shape;6398;p1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9" name="Google Shape;6399;p1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0" name="Google Shape;6400;p1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1" name="Google Shape;6401;p1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2" name="Google Shape;6402;p1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3" name="Google Shape;6403;p1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4" name="Google Shape;6404;p1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5" name="Google Shape;6405;p1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6" name="Google Shape;6406;p1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7" name="Google Shape;6407;p1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8" name="Google Shape;6408;p1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9" name="Google Shape;6409;p1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0" name="Google Shape;6410;p1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1" name="Google Shape;6411;p1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2" name="Google Shape;6412;p1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3" name="Google Shape;6413;p1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4" name="Google Shape;6414;p1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5" name="Google Shape;6415;p1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6" name="Google Shape;6416;p1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7" name="Google Shape;6417;p1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8" name="Google Shape;6418;p1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19" name="Google Shape;6419;p1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20" name="Google Shape;6420;p1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421" name="Google Shape;6421;p1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2" name="Google Shape;6422;p1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3" name="Google Shape;6423;p1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4" name="Google Shape;6424;p1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5" name="Google Shape;6425;p1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6" name="Google Shape;6426;p1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7" name="Google Shape;6427;p1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8" name="Google Shape;6428;p1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9" name="Google Shape;6429;p1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0" name="Google Shape;6430;p1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1" name="Google Shape;6431;p1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2" name="Google Shape;6432;p1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3" name="Google Shape;6433;p1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4" name="Google Shape;6434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5" name="Google Shape;6435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6" name="Google Shape;6436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7" name="Google Shape;6437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8" name="Google Shape;6438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9" name="Google Shape;6439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0" name="Google Shape;6440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1" name="Google Shape;6441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2" name="Google Shape;6442;p1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3" name="Google Shape;6443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4" name="Google Shape;6444;p1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5" name="Google Shape;6445;p1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6" name="Google Shape;6446;p1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47" name="Google Shape;6447;p18"/>
          <p:cNvGrpSpPr/>
          <p:nvPr/>
        </p:nvGrpSpPr>
        <p:grpSpPr>
          <a:xfrm flipH="1" rot="-1995380">
            <a:off x="8515010" y="907012"/>
            <a:ext cx="1023116" cy="1784183"/>
            <a:chOff x="713225" y="2235300"/>
            <a:chExt cx="1509450" cy="2233905"/>
          </a:xfrm>
        </p:grpSpPr>
        <p:sp>
          <p:nvSpPr>
            <p:cNvPr id="6448" name="Google Shape;6448;p18"/>
            <p:cNvSpPr/>
            <p:nvPr/>
          </p:nvSpPr>
          <p:spPr>
            <a:xfrm>
              <a:off x="2168519" y="4094921"/>
              <a:ext cx="54156" cy="54213"/>
            </a:xfrm>
            <a:custGeom>
              <a:rect b="b" l="l" r="r" t="t"/>
              <a:pathLst>
                <a:path extrusionOk="0" h="946" w="945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18"/>
            <p:cNvSpPr/>
            <p:nvPr/>
          </p:nvSpPr>
          <p:spPr>
            <a:xfrm>
              <a:off x="2147430" y="3617193"/>
              <a:ext cx="53239" cy="54156"/>
            </a:xfrm>
            <a:custGeom>
              <a:rect b="b" l="l" r="r" t="t"/>
              <a:pathLst>
                <a:path extrusionOk="0" h="945" w="929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18"/>
            <p:cNvSpPr/>
            <p:nvPr/>
          </p:nvSpPr>
          <p:spPr>
            <a:xfrm>
              <a:off x="1029626" y="3003298"/>
              <a:ext cx="53239" cy="52322"/>
            </a:xfrm>
            <a:custGeom>
              <a:rect b="b" l="l" r="r" t="t"/>
              <a:pathLst>
                <a:path extrusionOk="0" h="913" w="929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18"/>
            <p:cNvSpPr/>
            <p:nvPr/>
          </p:nvSpPr>
          <p:spPr>
            <a:xfrm>
              <a:off x="1547695" y="3244913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18"/>
            <p:cNvSpPr/>
            <p:nvPr/>
          </p:nvSpPr>
          <p:spPr>
            <a:xfrm>
              <a:off x="1203844" y="3823562"/>
              <a:ext cx="52322" cy="51405"/>
            </a:xfrm>
            <a:custGeom>
              <a:rect b="b" l="l" r="r" t="t"/>
              <a:pathLst>
                <a:path extrusionOk="0" h="897" w="913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18"/>
            <p:cNvSpPr/>
            <p:nvPr/>
          </p:nvSpPr>
          <p:spPr>
            <a:xfrm>
              <a:off x="713225" y="2823119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18"/>
            <p:cNvSpPr/>
            <p:nvPr/>
          </p:nvSpPr>
          <p:spPr>
            <a:xfrm>
              <a:off x="1506433" y="3973884"/>
              <a:ext cx="12894" cy="11977"/>
            </a:xfrm>
            <a:custGeom>
              <a:rect b="b" l="l" r="r" t="t"/>
              <a:pathLst>
                <a:path extrusionOk="0" h="209" w="225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18"/>
            <p:cNvSpPr/>
            <p:nvPr/>
          </p:nvSpPr>
          <p:spPr>
            <a:xfrm>
              <a:off x="1758591" y="39408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18"/>
            <p:cNvSpPr/>
            <p:nvPr/>
          </p:nvSpPr>
          <p:spPr>
            <a:xfrm>
              <a:off x="1650879" y="2571819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18"/>
            <p:cNvSpPr/>
            <p:nvPr/>
          </p:nvSpPr>
          <p:spPr>
            <a:xfrm>
              <a:off x="1740309" y="324766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18"/>
            <p:cNvSpPr/>
            <p:nvPr/>
          </p:nvSpPr>
          <p:spPr>
            <a:xfrm>
              <a:off x="2109835" y="4290287"/>
              <a:ext cx="9227" cy="9227"/>
            </a:xfrm>
            <a:custGeom>
              <a:rect b="b" l="l" r="r" t="t"/>
              <a:pathLst>
                <a:path extrusionOk="0" h="161" w="161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18"/>
            <p:cNvSpPr/>
            <p:nvPr/>
          </p:nvSpPr>
          <p:spPr>
            <a:xfrm>
              <a:off x="1729306" y="4353556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18"/>
            <p:cNvSpPr/>
            <p:nvPr/>
          </p:nvSpPr>
          <p:spPr>
            <a:xfrm>
              <a:off x="1617383" y="3758402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18"/>
            <p:cNvSpPr/>
            <p:nvPr/>
          </p:nvSpPr>
          <p:spPr>
            <a:xfrm>
              <a:off x="809504" y="3971191"/>
              <a:ext cx="10143" cy="11977"/>
            </a:xfrm>
            <a:custGeom>
              <a:rect b="b" l="l" r="r" t="t"/>
              <a:pathLst>
                <a:path extrusionOk="0" h="209" w="177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18"/>
            <p:cNvSpPr/>
            <p:nvPr/>
          </p:nvSpPr>
          <p:spPr>
            <a:xfrm>
              <a:off x="950769" y="3399877"/>
              <a:ext cx="9227" cy="11977"/>
            </a:xfrm>
            <a:custGeom>
              <a:rect b="b" l="l" r="r" t="t"/>
              <a:pathLst>
                <a:path extrusionOk="0" h="209" w="161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18"/>
            <p:cNvSpPr/>
            <p:nvPr/>
          </p:nvSpPr>
          <p:spPr>
            <a:xfrm>
              <a:off x="1323963" y="3949184"/>
              <a:ext cx="11060" cy="13811"/>
            </a:xfrm>
            <a:custGeom>
              <a:rect b="b" l="l" r="r" t="t"/>
              <a:pathLst>
                <a:path extrusionOk="0" h="241" w="193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18"/>
            <p:cNvSpPr/>
            <p:nvPr/>
          </p:nvSpPr>
          <p:spPr>
            <a:xfrm>
              <a:off x="1688474" y="2746955"/>
              <a:ext cx="11977" cy="13811"/>
            </a:xfrm>
            <a:custGeom>
              <a:rect b="b" l="l" r="r" t="t"/>
              <a:pathLst>
                <a:path extrusionOk="0" h="241" w="209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18"/>
            <p:cNvSpPr/>
            <p:nvPr/>
          </p:nvSpPr>
          <p:spPr>
            <a:xfrm>
              <a:off x="864520" y="2361838"/>
              <a:ext cx="10143" cy="10143"/>
            </a:xfrm>
            <a:custGeom>
              <a:rect b="b" l="l" r="r" t="t"/>
              <a:pathLst>
                <a:path extrusionOk="0" h="177" w="177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18"/>
            <p:cNvSpPr/>
            <p:nvPr/>
          </p:nvSpPr>
          <p:spPr>
            <a:xfrm>
              <a:off x="1172439" y="2810711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18"/>
            <p:cNvSpPr/>
            <p:nvPr/>
          </p:nvSpPr>
          <p:spPr>
            <a:xfrm>
              <a:off x="1150174" y="24232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18"/>
            <p:cNvSpPr/>
            <p:nvPr/>
          </p:nvSpPr>
          <p:spPr>
            <a:xfrm>
              <a:off x="1665980" y="3981220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18"/>
            <p:cNvSpPr/>
            <p:nvPr/>
          </p:nvSpPr>
          <p:spPr>
            <a:xfrm>
              <a:off x="1606379" y="4444391"/>
              <a:ext cx="24871" cy="24814"/>
            </a:xfrm>
            <a:custGeom>
              <a:rect b="b" l="l" r="r" t="t"/>
              <a:pathLst>
                <a:path extrusionOk="0" h="433" w="434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18"/>
            <p:cNvSpPr/>
            <p:nvPr/>
          </p:nvSpPr>
          <p:spPr>
            <a:xfrm>
              <a:off x="866354" y="4077556"/>
              <a:ext cx="23955" cy="23897"/>
            </a:xfrm>
            <a:custGeom>
              <a:rect b="b" l="l" r="r" t="t"/>
              <a:pathLst>
                <a:path extrusionOk="0" h="417" w="418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18"/>
            <p:cNvSpPr/>
            <p:nvPr/>
          </p:nvSpPr>
          <p:spPr>
            <a:xfrm>
              <a:off x="804919" y="3114707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18"/>
            <p:cNvSpPr/>
            <p:nvPr/>
          </p:nvSpPr>
          <p:spPr>
            <a:xfrm>
              <a:off x="1710910" y="3846429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18"/>
            <p:cNvSpPr/>
            <p:nvPr/>
          </p:nvSpPr>
          <p:spPr>
            <a:xfrm>
              <a:off x="2095164" y="354292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18"/>
            <p:cNvSpPr/>
            <p:nvPr/>
          </p:nvSpPr>
          <p:spPr>
            <a:xfrm>
              <a:off x="1461990" y="2560815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18"/>
            <p:cNvSpPr/>
            <p:nvPr/>
          </p:nvSpPr>
          <p:spPr>
            <a:xfrm>
              <a:off x="905839" y="3730034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18"/>
            <p:cNvSpPr/>
            <p:nvPr/>
          </p:nvSpPr>
          <p:spPr>
            <a:xfrm>
              <a:off x="1274878" y="223530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18"/>
            <p:cNvSpPr/>
            <p:nvPr/>
          </p:nvSpPr>
          <p:spPr>
            <a:xfrm>
              <a:off x="1720137" y="3324687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18"/>
            <p:cNvSpPr/>
            <p:nvPr/>
          </p:nvSpPr>
          <p:spPr>
            <a:xfrm>
              <a:off x="1301039" y="3509910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18"/>
            <p:cNvSpPr/>
            <p:nvPr/>
          </p:nvSpPr>
          <p:spPr>
            <a:xfrm>
              <a:off x="1025958" y="3570428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18"/>
            <p:cNvSpPr/>
            <p:nvPr/>
          </p:nvSpPr>
          <p:spPr>
            <a:xfrm>
              <a:off x="1654547" y="2403101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18"/>
            <p:cNvSpPr/>
            <p:nvPr/>
          </p:nvSpPr>
          <p:spPr>
            <a:xfrm>
              <a:off x="959022" y="4245357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18"/>
            <p:cNvSpPr/>
            <p:nvPr/>
          </p:nvSpPr>
          <p:spPr>
            <a:xfrm>
              <a:off x="1013121" y="2675433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18"/>
            <p:cNvSpPr/>
            <p:nvPr/>
          </p:nvSpPr>
          <p:spPr>
            <a:xfrm>
              <a:off x="724228" y="4075722"/>
              <a:ext cx="24814" cy="27565"/>
            </a:xfrm>
            <a:custGeom>
              <a:rect b="b" l="l" r="r" t="t"/>
              <a:pathLst>
                <a:path extrusionOk="0" h="481" w="433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18"/>
            <p:cNvSpPr/>
            <p:nvPr/>
          </p:nvSpPr>
          <p:spPr>
            <a:xfrm>
              <a:off x="791165" y="3263252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18"/>
            <p:cNvSpPr/>
            <p:nvPr/>
          </p:nvSpPr>
          <p:spPr>
            <a:xfrm>
              <a:off x="1340467" y="3551173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18"/>
            <p:cNvSpPr/>
            <p:nvPr/>
          </p:nvSpPr>
          <p:spPr>
            <a:xfrm>
              <a:off x="1205620" y="3043644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18"/>
            <p:cNvSpPr/>
            <p:nvPr/>
          </p:nvSpPr>
          <p:spPr>
            <a:xfrm>
              <a:off x="1242355" y="3309099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18"/>
            <p:cNvSpPr/>
            <p:nvPr/>
          </p:nvSpPr>
          <p:spPr>
            <a:xfrm>
              <a:off x="1765926" y="3497073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18"/>
            <p:cNvSpPr/>
            <p:nvPr/>
          </p:nvSpPr>
          <p:spPr>
            <a:xfrm>
              <a:off x="825091" y="3483319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18"/>
            <p:cNvSpPr/>
            <p:nvPr/>
          </p:nvSpPr>
          <p:spPr>
            <a:xfrm>
              <a:off x="938849" y="2381094"/>
              <a:ext cx="88999" cy="88999"/>
            </a:xfrm>
            <a:custGeom>
              <a:rect b="b" l="l" r="r" t="t"/>
              <a:pathLst>
                <a:path extrusionOk="0" h="1553" w="1553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18"/>
            <p:cNvSpPr/>
            <p:nvPr/>
          </p:nvSpPr>
          <p:spPr>
            <a:xfrm>
              <a:off x="1427577" y="2872834"/>
              <a:ext cx="89056" cy="88082"/>
            </a:xfrm>
            <a:custGeom>
              <a:rect b="b" l="l" r="r" t="t"/>
              <a:pathLst>
                <a:path extrusionOk="0" h="1537" w="1554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2" name="Google Shape;6492;p18"/>
          <p:cNvGrpSpPr/>
          <p:nvPr/>
        </p:nvGrpSpPr>
        <p:grpSpPr>
          <a:xfrm flipH="1" rot="-3016025">
            <a:off x="8090812" y="-636377"/>
            <a:ext cx="1127819" cy="1888658"/>
            <a:chOff x="713225" y="2235300"/>
            <a:chExt cx="1509450" cy="2233905"/>
          </a:xfrm>
        </p:grpSpPr>
        <p:sp>
          <p:nvSpPr>
            <p:cNvPr id="6493" name="Google Shape;6493;p18"/>
            <p:cNvSpPr/>
            <p:nvPr/>
          </p:nvSpPr>
          <p:spPr>
            <a:xfrm>
              <a:off x="2168519" y="4094921"/>
              <a:ext cx="54156" cy="54213"/>
            </a:xfrm>
            <a:custGeom>
              <a:rect b="b" l="l" r="r" t="t"/>
              <a:pathLst>
                <a:path extrusionOk="0" h="946" w="945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18"/>
            <p:cNvSpPr/>
            <p:nvPr/>
          </p:nvSpPr>
          <p:spPr>
            <a:xfrm>
              <a:off x="2147430" y="3617193"/>
              <a:ext cx="53239" cy="54156"/>
            </a:xfrm>
            <a:custGeom>
              <a:rect b="b" l="l" r="r" t="t"/>
              <a:pathLst>
                <a:path extrusionOk="0" h="945" w="929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18"/>
            <p:cNvSpPr/>
            <p:nvPr/>
          </p:nvSpPr>
          <p:spPr>
            <a:xfrm>
              <a:off x="1029626" y="3003298"/>
              <a:ext cx="53239" cy="52322"/>
            </a:xfrm>
            <a:custGeom>
              <a:rect b="b" l="l" r="r" t="t"/>
              <a:pathLst>
                <a:path extrusionOk="0" h="913" w="929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18"/>
            <p:cNvSpPr/>
            <p:nvPr/>
          </p:nvSpPr>
          <p:spPr>
            <a:xfrm>
              <a:off x="1547695" y="3244913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18"/>
            <p:cNvSpPr/>
            <p:nvPr/>
          </p:nvSpPr>
          <p:spPr>
            <a:xfrm>
              <a:off x="1203844" y="3823562"/>
              <a:ext cx="52322" cy="51405"/>
            </a:xfrm>
            <a:custGeom>
              <a:rect b="b" l="l" r="r" t="t"/>
              <a:pathLst>
                <a:path extrusionOk="0" h="897" w="913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18"/>
            <p:cNvSpPr/>
            <p:nvPr/>
          </p:nvSpPr>
          <p:spPr>
            <a:xfrm>
              <a:off x="713225" y="2823119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18"/>
            <p:cNvSpPr/>
            <p:nvPr/>
          </p:nvSpPr>
          <p:spPr>
            <a:xfrm>
              <a:off x="1506433" y="3973884"/>
              <a:ext cx="12894" cy="11977"/>
            </a:xfrm>
            <a:custGeom>
              <a:rect b="b" l="l" r="r" t="t"/>
              <a:pathLst>
                <a:path extrusionOk="0" h="209" w="225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18"/>
            <p:cNvSpPr/>
            <p:nvPr/>
          </p:nvSpPr>
          <p:spPr>
            <a:xfrm>
              <a:off x="1758591" y="39408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18"/>
            <p:cNvSpPr/>
            <p:nvPr/>
          </p:nvSpPr>
          <p:spPr>
            <a:xfrm>
              <a:off x="1650879" y="2571819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18"/>
            <p:cNvSpPr/>
            <p:nvPr/>
          </p:nvSpPr>
          <p:spPr>
            <a:xfrm>
              <a:off x="1740309" y="324766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18"/>
            <p:cNvSpPr/>
            <p:nvPr/>
          </p:nvSpPr>
          <p:spPr>
            <a:xfrm>
              <a:off x="2109835" y="4290287"/>
              <a:ext cx="9227" cy="9227"/>
            </a:xfrm>
            <a:custGeom>
              <a:rect b="b" l="l" r="r" t="t"/>
              <a:pathLst>
                <a:path extrusionOk="0" h="161" w="161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18"/>
            <p:cNvSpPr/>
            <p:nvPr/>
          </p:nvSpPr>
          <p:spPr>
            <a:xfrm>
              <a:off x="1729306" y="4353556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18"/>
            <p:cNvSpPr/>
            <p:nvPr/>
          </p:nvSpPr>
          <p:spPr>
            <a:xfrm>
              <a:off x="1617383" y="3758402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18"/>
            <p:cNvSpPr/>
            <p:nvPr/>
          </p:nvSpPr>
          <p:spPr>
            <a:xfrm>
              <a:off x="809504" y="3971191"/>
              <a:ext cx="10143" cy="11977"/>
            </a:xfrm>
            <a:custGeom>
              <a:rect b="b" l="l" r="r" t="t"/>
              <a:pathLst>
                <a:path extrusionOk="0" h="209" w="177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18"/>
            <p:cNvSpPr/>
            <p:nvPr/>
          </p:nvSpPr>
          <p:spPr>
            <a:xfrm>
              <a:off x="950769" y="3399877"/>
              <a:ext cx="9227" cy="11977"/>
            </a:xfrm>
            <a:custGeom>
              <a:rect b="b" l="l" r="r" t="t"/>
              <a:pathLst>
                <a:path extrusionOk="0" h="209" w="161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18"/>
            <p:cNvSpPr/>
            <p:nvPr/>
          </p:nvSpPr>
          <p:spPr>
            <a:xfrm>
              <a:off x="1323963" y="3949184"/>
              <a:ext cx="11060" cy="13811"/>
            </a:xfrm>
            <a:custGeom>
              <a:rect b="b" l="l" r="r" t="t"/>
              <a:pathLst>
                <a:path extrusionOk="0" h="241" w="193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18"/>
            <p:cNvSpPr/>
            <p:nvPr/>
          </p:nvSpPr>
          <p:spPr>
            <a:xfrm>
              <a:off x="1688474" y="2746955"/>
              <a:ext cx="11977" cy="13811"/>
            </a:xfrm>
            <a:custGeom>
              <a:rect b="b" l="l" r="r" t="t"/>
              <a:pathLst>
                <a:path extrusionOk="0" h="241" w="209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18"/>
            <p:cNvSpPr/>
            <p:nvPr/>
          </p:nvSpPr>
          <p:spPr>
            <a:xfrm>
              <a:off x="864520" y="2361838"/>
              <a:ext cx="10143" cy="10143"/>
            </a:xfrm>
            <a:custGeom>
              <a:rect b="b" l="l" r="r" t="t"/>
              <a:pathLst>
                <a:path extrusionOk="0" h="177" w="177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18"/>
            <p:cNvSpPr/>
            <p:nvPr/>
          </p:nvSpPr>
          <p:spPr>
            <a:xfrm>
              <a:off x="1172439" y="2810711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18"/>
            <p:cNvSpPr/>
            <p:nvPr/>
          </p:nvSpPr>
          <p:spPr>
            <a:xfrm>
              <a:off x="1150174" y="24232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18"/>
            <p:cNvSpPr/>
            <p:nvPr/>
          </p:nvSpPr>
          <p:spPr>
            <a:xfrm>
              <a:off x="1665980" y="3981220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18"/>
            <p:cNvSpPr/>
            <p:nvPr/>
          </p:nvSpPr>
          <p:spPr>
            <a:xfrm>
              <a:off x="1606379" y="4444391"/>
              <a:ext cx="24871" cy="24814"/>
            </a:xfrm>
            <a:custGeom>
              <a:rect b="b" l="l" r="r" t="t"/>
              <a:pathLst>
                <a:path extrusionOk="0" h="433" w="434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18"/>
            <p:cNvSpPr/>
            <p:nvPr/>
          </p:nvSpPr>
          <p:spPr>
            <a:xfrm>
              <a:off x="866354" y="4077556"/>
              <a:ext cx="23955" cy="23897"/>
            </a:xfrm>
            <a:custGeom>
              <a:rect b="b" l="l" r="r" t="t"/>
              <a:pathLst>
                <a:path extrusionOk="0" h="417" w="418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18"/>
            <p:cNvSpPr/>
            <p:nvPr/>
          </p:nvSpPr>
          <p:spPr>
            <a:xfrm>
              <a:off x="804919" y="3114707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18"/>
            <p:cNvSpPr/>
            <p:nvPr/>
          </p:nvSpPr>
          <p:spPr>
            <a:xfrm>
              <a:off x="1710910" y="3846429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18"/>
            <p:cNvSpPr/>
            <p:nvPr/>
          </p:nvSpPr>
          <p:spPr>
            <a:xfrm>
              <a:off x="2095164" y="354292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18"/>
            <p:cNvSpPr/>
            <p:nvPr/>
          </p:nvSpPr>
          <p:spPr>
            <a:xfrm>
              <a:off x="1461990" y="2560815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18"/>
            <p:cNvSpPr/>
            <p:nvPr/>
          </p:nvSpPr>
          <p:spPr>
            <a:xfrm>
              <a:off x="905839" y="3730034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18"/>
            <p:cNvSpPr/>
            <p:nvPr/>
          </p:nvSpPr>
          <p:spPr>
            <a:xfrm>
              <a:off x="1274878" y="223530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18"/>
            <p:cNvSpPr/>
            <p:nvPr/>
          </p:nvSpPr>
          <p:spPr>
            <a:xfrm>
              <a:off x="1720137" y="3324687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18"/>
            <p:cNvSpPr/>
            <p:nvPr/>
          </p:nvSpPr>
          <p:spPr>
            <a:xfrm>
              <a:off x="1301039" y="3509910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18"/>
            <p:cNvSpPr/>
            <p:nvPr/>
          </p:nvSpPr>
          <p:spPr>
            <a:xfrm>
              <a:off x="1025958" y="3570428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18"/>
            <p:cNvSpPr/>
            <p:nvPr/>
          </p:nvSpPr>
          <p:spPr>
            <a:xfrm>
              <a:off x="1654547" y="2403101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18"/>
            <p:cNvSpPr/>
            <p:nvPr/>
          </p:nvSpPr>
          <p:spPr>
            <a:xfrm>
              <a:off x="959022" y="4245357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18"/>
            <p:cNvSpPr/>
            <p:nvPr/>
          </p:nvSpPr>
          <p:spPr>
            <a:xfrm>
              <a:off x="1013121" y="2675433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18"/>
            <p:cNvSpPr/>
            <p:nvPr/>
          </p:nvSpPr>
          <p:spPr>
            <a:xfrm>
              <a:off x="724228" y="4075722"/>
              <a:ext cx="24814" cy="27565"/>
            </a:xfrm>
            <a:custGeom>
              <a:rect b="b" l="l" r="r" t="t"/>
              <a:pathLst>
                <a:path extrusionOk="0" h="481" w="433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18"/>
            <p:cNvSpPr/>
            <p:nvPr/>
          </p:nvSpPr>
          <p:spPr>
            <a:xfrm>
              <a:off x="791165" y="3263252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18"/>
            <p:cNvSpPr/>
            <p:nvPr/>
          </p:nvSpPr>
          <p:spPr>
            <a:xfrm>
              <a:off x="1340467" y="3551173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18"/>
            <p:cNvSpPr/>
            <p:nvPr/>
          </p:nvSpPr>
          <p:spPr>
            <a:xfrm>
              <a:off x="1205620" y="3043644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18"/>
            <p:cNvSpPr/>
            <p:nvPr/>
          </p:nvSpPr>
          <p:spPr>
            <a:xfrm>
              <a:off x="1242355" y="3309099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18"/>
            <p:cNvSpPr/>
            <p:nvPr/>
          </p:nvSpPr>
          <p:spPr>
            <a:xfrm>
              <a:off x="1765926" y="3497073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18"/>
            <p:cNvSpPr/>
            <p:nvPr/>
          </p:nvSpPr>
          <p:spPr>
            <a:xfrm>
              <a:off x="825091" y="3483319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18"/>
            <p:cNvSpPr/>
            <p:nvPr/>
          </p:nvSpPr>
          <p:spPr>
            <a:xfrm>
              <a:off x="938849" y="2381094"/>
              <a:ext cx="88999" cy="88999"/>
            </a:xfrm>
            <a:custGeom>
              <a:rect b="b" l="l" r="r" t="t"/>
              <a:pathLst>
                <a:path extrusionOk="0" h="1553" w="1553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18"/>
            <p:cNvSpPr/>
            <p:nvPr/>
          </p:nvSpPr>
          <p:spPr>
            <a:xfrm>
              <a:off x="1427577" y="2872834"/>
              <a:ext cx="89056" cy="88082"/>
            </a:xfrm>
            <a:custGeom>
              <a:rect b="b" l="l" r="r" t="t"/>
              <a:pathLst>
                <a:path extrusionOk="0" h="1537" w="1554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7" name="Google Shape;6537;p18"/>
          <p:cNvGrpSpPr/>
          <p:nvPr/>
        </p:nvGrpSpPr>
        <p:grpSpPr>
          <a:xfrm flipH="1" rot="7628130">
            <a:off x="7533234" y="-442205"/>
            <a:ext cx="989878" cy="1767342"/>
            <a:chOff x="713225" y="2235300"/>
            <a:chExt cx="1509450" cy="2233905"/>
          </a:xfrm>
        </p:grpSpPr>
        <p:sp>
          <p:nvSpPr>
            <p:cNvPr id="6538" name="Google Shape;6538;p18"/>
            <p:cNvSpPr/>
            <p:nvPr/>
          </p:nvSpPr>
          <p:spPr>
            <a:xfrm>
              <a:off x="2168519" y="4094921"/>
              <a:ext cx="54156" cy="54213"/>
            </a:xfrm>
            <a:custGeom>
              <a:rect b="b" l="l" r="r" t="t"/>
              <a:pathLst>
                <a:path extrusionOk="0" h="946" w="945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18"/>
            <p:cNvSpPr/>
            <p:nvPr/>
          </p:nvSpPr>
          <p:spPr>
            <a:xfrm>
              <a:off x="2147430" y="3617193"/>
              <a:ext cx="53239" cy="54156"/>
            </a:xfrm>
            <a:custGeom>
              <a:rect b="b" l="l" r="r" t="t"/>
              <a:pathLst>
                <a:path extrusionOk="0" h="945" w="929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18"/>
            <p:cNvSpPr/>
            <p:nvPr/>
          </p:nvSpPr>
          <p:spPr>
            <a:xfrm>
              <a:off x="1029626" y="3003298"/>
              <a:ext cx="53239" cy="52322"/>
            </a:xfrm>
            <a:custGeom>
              <a:rect b="b" l="l" r="r" t="t"/>
              <a:pathLst>
                <a:path extrusionOk="0" h="913" w="929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18"/>
            <p:cNvSpPr/>
            <p:nvPr/>
          </p:nvSpPr>
          <p:spPr>
            <a:xfrm>
              <a:off x="1547695" y="3244913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18"/>
            <p:cNvSpPr/>
            <p:nvPr/>
          </p:nvSpPr>
          <p:spPr>
            <a:xfrm>
              <a:off x="1203844" y="3823562"/>
              <a:ext cx="52322" cy="51405"/>
            </a:xfrm>
            <a:custGeom>
              <a:rect b="b" l="l" r="r" t="t"/>
              <a:pathLst>
                <a:path extrusionOk="0" h="897" w="913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18"/>
            <p:cNvSpPr/>
            <p:nvPr/>
          </p:nvSpPr>
          <p:spPr>
            <a:xfrm>
              <a:off x="713225" y="2823119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18"/>
            <p:cNvSpPr/>
            <p:nvPr/>
          </p:nvSpPr>
          <p:spPr>
            <a:xfrm>
              <a:off x="1506433" y="3973884"/>
              <a:ext cx="12894" cy="11977"/>
            </a:xfrm>
            <a:custGeom>
              <a:rect b="b" l="l" r="r" t="t"/>
              <a:pathLst>
                <a:path extrusionOk="0" h="209" w="225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18"/>
            <p:cNvSpPr/>
            <p:nvPr/>
          </p:nvSpPr>
          <p:spPr>
            <a:xfrm>
              <a:off x="1758591" y="39408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18"/>
            <p:cNvSpPr/>
            <p:nvPr/>
          </p:nvSpPr>
          <p:spPr>
            <a:xfrm>
              <a:off x="1650879" y="2571819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18"/>
            <p:cNvSpPr/>
            <p:nvPr/>
          </p:nvSpPr>
          <p:spPr>
            <a:xfrm>
              <a:off x="1740309" y="324766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18"/>
            <p:cNvSpPr/>
            <p:nvPr/>
          </p:nvSpPr>
          <p:spPr>
            <a:xfrm>
              <a:off x="2109835" y="4290287"/>
              <a:ext cx="9227" cy="9227"/>
            </a:xfrm>
            <a:custGeom>
              <a:rect b="b" l="l" r="r" t="t"/>
              <a:pathLst>
                <a:path extrusionOk="0" h="161" w="161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18"/>
            <p:cNvSpPr/>
            <p:nvPr/>
          </p:nvSpPr>
          <p:spPr>
            <a:xfrm>
              <a:off x="1729306" y="4353556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18"/>
            <p:cNvSpPr/>
            <p:nvPr/>
          </p:nvSpPr>
          <p:spPr>
            <a:xfrm>
              <a:off x="1617383" y="3758402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18"/>
            <p:cNvSpPr/>
            <p:nvPr/>
          </p:nvSpPr>
          <p:spPr>
            <a:xfrm>
              <a:off x="809504" y="3971191"/>
              <a:ext cx="10143" cy="11977"/>
            </a:xfrm>
            <a:custGeom>
              <a:rect b="b" l="l" r="r" t="t"/>
              <a:pathLst>
                <a:path extrusionOk="0" h="209" w="177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18"/>
            <p:cNvSpPr/>
            <p:nvPr/>
          </p:nvSpPr>
          <p:spPr>
            <a:xfrm>
              <a:off x="950769" y="3399877"/>
              <a:ext cx="9227" cy="11977"/>
            </a:xfrm>
            <a:custGeom>
              <a:rect b="b" l="l" r="r" t="t"/>
              <a:pathLst>
                <a:path extrusionOk="0" h="209" w="161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18"/>
            <p:cNvSpPr/>
            <p:nvPr/>
          </p:nvSpPr>
          <p:spPr>
            <a:xfrm>
              <a:off x="1323963" y="3949184"/>
              <a:ext cx="11060" cy="13811"/>
            </a:xfrm>
            <a:custGeom>
              <a:rect b="b" l="l" r="r" t="t"/>
              <a:pathLst>
                <a:path extrusionOk="0" h="241" w="193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18"/>
            <p:cNvSpPr/>
            <p:nvPr/>
          </p:nvSpPr>
          <p:spPr>
            <a:xfrm>
              <a:off x="1688474" y="2746955"/>
              <a:ext cx="11977" cy="13811"/>
            </a:xfrm>
            <a:custGeom>
              <a:rect b="b" l="l" r="r" t="t"/>
              <a:pathLst>
                <a:path extrusionOk="0" h="241" w="209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18"/>
            <p:cNvSpPr/>
            <p:nvPr/>
          </p:nvSpPr>
          <p:spPr>
            <a:xfrm>
              <a:off x="864520" y="2361838"/>
              <a:ext cx="10143" cy="10143"/>
            </a:xfrm>
            <a:custGeom>
              <a:rect b="b" l="l" r="r" t="t"/>
              <a:pathLst>
                <a:path extrusionOk="0" h="177" w="177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18"/>
            <p:cNvSpPr/>
            <p:nvPr/>
          </p:nvSpPr>
          <p:spPr>
            <a:xfrm>
              <a:off x="1172439" y="2810711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18"/>
            <p:cNvSpPr/>
            <p:nvPr/>
          </p:nvSpPr>
          <p:spPr>
            <a:xfrm>
              <a:off x="1150174" y="24232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18"/>
            <p:cNvSpPr/>
            <p:nvPr/>
          </p:nvSpPr>
          <p:spPr>
            <a:xfrm>
              <a:off x="1665980" y="3981220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18"/>
            <p:cNvSpPr/>
            <p:nvPr/>
          </p:nvSpPr>
          <p:spPr>
            <a:xfrm>
              <a:off x="1606379" y="4444391"/>
              <a:ext cx="24871" cy="24814"/>
            </a:xfrm>
            <a:custGeom>
              <a:rect b="b" l="l" r="r" t="t"/>
              <a:pathLst>
                <a:path extrusionOk="0" h="433" w="434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18"/>
            <p:cNvSpPr/>
            <p:nvPr/>
          </p:nvSpPr>
          <p:spPr>
            <a:xfrm>
              <a:off x="866354" y="4077556"/>
              <a:ext cx="23955" cy="23897"/>
            </a:xfrm>
            <a:custGeom>
              <a:rect b="b" l="l" r="r" t="t"/>
              <a:pathLst>
                <a:path extrusionOk="0" h="417" w="418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18"/>
            <p:cNvSpPr/>
            <p:nvPr/>
          </p:nvSpPr>
          <p:spPr>
            <a:xfrm>
              <a:off x="804919" y="3114707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18"/>
            <p:cNvSpPr/>
            <p:nvPr/>
          </p:nvSpPr>
          <p:spPr>
            <a:xfrm>
              <a:off x="1710910" y="3846429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18"/>
            <p:cNvSpPr/>
            <p:nvPr/>
          </p:nvSpPr>
          <p:spPr>
            <a:xfrm>
              <a:off x="2095164" y="354292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18"/>
            <p:cNvSpPr/>
            <p:nvPr/>
          </p:nvSpPr>
          <p:spPr>
            <a:xfrm>
              <a:off x="1461990" y="2560815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18"/>
            <p:cNvSpPr/>
            <p:nvPr/>
          </p:nvSpPr>
          <p:spPr>
            <a:xfrm>
              <a:off x="905839" y="3730034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18"/>
            <p:cNvSpPr/>
            <p:nvPr/>
          </p:nvSpPr>
          <p:spPr>
            <a:xfrm>
              <a:off x="1274878" y="223530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18"/>
            <p:cNvSpPr/>
            <p:nvPr/>
          </p:nvSpPr>
          <p:spPr>
            <a:xfrm>
              <a:off x="1720137" y="3324687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18"/>
            <p:cNvSpPr/>
            <p:nvPr/>
          </p:nvSpPr>
          <p:spPr>
            <a:xfrm>
              <a:off x="1301039" y="3509910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18"/>
            <p:cNvSpPr/>
            <p:nvPr/>
          </p:nvSpPr>
          <p:spPr>
            <a:xfrm>
              <a:off x="1025958" y="3570428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18"/>
            <p:cNvSpPr/>
            <p:nvPr/>
          </p:nvSpPr>
          <p:spPr>
            <a:xfrm>
              <a:off x="1654547" y="2403101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18"/>
            <p:cNvSpPr/>
            <p:nvPr/>
          </p:nvSpPr>
          <p:spPr>
            <a:xfrm>
              <a:off x="959022" y="4245357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18"/>
            <p:cNvSpPr/>
            <p:nvPr/>
          </p:nvSpPr>
          <p:spPr>
            <a:xfrm>
              <a:off x="1013121" y="2675433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18"/>
            <p:cNvSpPr/>
            <p:nvPr/>
          </p:nvSpPr>
          <p:spPr>
            <a:xfrm>
              <a:off x="724228" y="4075722"/>
              <a:ext cx="24814" cy="27565"/>
            </a:xfrm>
            <a:custGeom>
              <a:rect b="b" l="l" r="r" t="t"/>
              <a:pathLst>
                <a:path extrusionOk="0" h="481" w="433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18"/>
            <p:cNvSpPr/>
            <p:nvPr/>
          </p:nvSpPr>
          <p:spPr>
            <a:xfrm>
              <a:off x="791165" y="3263252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18"/>
            <p:cNvSpPr/>
            <p:nvPr/>
          </p:nvSpPr>
          <p:spPr>
            <a:xfrm>
              <a:off x="1340467" y="3551173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18"/>
            <p:cNvSpPr/>
            <p:nvPr/>
          </p:nvSpPr>
          <p:spPr>
            <a:xfrm>
              <a:off x="1205620" y="3043644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18"/>
            <p:cNvSpPr/>
            <p:nvPr/>
          </p:nvSpPr>
          <p:spPr>
            <a:xfrm>
              <a:off x="1242355" y="3309099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18"/>
            <p:cNvSpPr/>
            <p:nvPr/>
          </p:nvSpPr>
          <p:spPr>
            <a:xfrm>
              <a:off x="1765926" y="3497073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18"/>
            <p:cNvSpPr/>
            <p:nvPr/>
          </p:nvSpPr>
          <p:spPr>
            <a:xfrm>
              <a:off x="825091" y="3483319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18"/>
            <p:cNvSpPr/>
            <p:nvPr/>
          </p:nvSpPr>
          <p:spPr>
            <a:xfrm>
              <a:off x="938849" y="2381094"/>
              <a:ext cx="88999" cy="88999"/>
            </a:xfrm>
            <a:custGeom>
              <a:rect b="b" l="l" r="r" t="t"/>
              <a:pathLst>
                <a:path extrusionOk="0" h="1553" w="1553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18"/>
            <p:cNvSpPr/>
            <p:nvPr/>
          </p:nvSpPr>
          <p:spPr>
            <a:xfrm>
              <a:off x="1427577" y="2872834"/>
              <a:ext cx="89056" cy="88082"/>
            </a:xfrm>
            <a:custGeom>
              <a:rect b="b" l="l" r="r" t="t"/>
              <a:pathLst>
                <a:path extrusionOk="0" h="1537" w="1554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82" name="Google Shape;6582;p18"/>
          <p:cNvSpPr/>
          <p:nvPr/>
        </p:nvSpPr>
        <p:spPr>
          <a:xfrm flipH="1">
            <a:off x="8099025" y="259653"/>
            <a:ext cx="312279" cy="312901"/>
          </a:xfrm>
          <a:custGeom>
            <a:rect b="b" l="l" r="r" t="t"/>
            <a:pathLst>
              <a:path extrusionOk="0" h="18092" w="18056">
                <a:moveTo>
                  <a:pt x="6695" y="1472"/>
                </a:moveTo>
                <a:cubicBezTo>
                  <a:pt x="6713" y="1486"/>
                  <a:pt x="6734" y="1495"/>
                  <a:pt x="6757" y="1495"/>
                </a:cubicBezTo>
                <a:cubicBezTo>
                  <a:pt x="6764" y="1495"/>
                  <a:pt x="6771" y="1494"/>
                  <a:pt x="6778" y="1492"/>
                </a:cubicBezTo>
                <a:cubicBezTo>
                  <a:pt x="6751" y="1486"/>
                  <a:pt x="6723" y="1479"/>
                  <a:pt x="6695" y="1472"/>
                </a:cubicBezTo>
                <a:close/>
                <a:moveTo>
                  <a:pt x="13763" y="3827"/>
                </a:moveTo>
                <a:lnTo>
                  <a:pt x="13763" y="3827"/>
                </a:lnTo>
                <a:cubicBezTo>
                  <a:pt x="14709" y="4623"/>
                  <a:pt x="15616" y="5469"/>
                  <a:pt x="16535" y="6265"/>
                </a:cubicBezTo>
                <a:lnTo>
                  <a:pt x="14104" y="4106"/>
                </a:lnTo>
                <a:cubicBezTo>
                  <a:pt x="14006" y="3995"/>
                  <a:pt x="13890" y="3903"/>
                  <a:pt x="13763" y="3827"/>
                </a:cubicBezTo>
                <a:close/>
                <a:moveTo>
                  <a:pt x="3092" y="0"/>
                </a:moveTo>
                <a:cubicBezTo>
                  <a:pt x="2894" y="0"/>
                  <a:pt x="2699" y="26"/>
                  <a:pt x="2493" y="64"/>
                </a:cubicBezTo>
                <a:cubicBezTo>
                  <a:pt x="2067" y="185"/>
                  <a:pt x="1702" y="459"/>
                  <a:pt x="1429" y="824"/>
                </a:cubicBezTo>
                <a:cubicBezTo>
                  <a:pt x="547" y="1918"/>
                  <a:pt x="274" y="3377"/>
                  <a:pt x="760" y="4714"/>
                </a:cubicBezTo>
                <a:cubicBezTo>
                  <a:pt x="882" y="4988"/>
                  <a:pt x="942" y="5261"/>
                  <a:pt x="882" y="5565"/>
                </a:cubicBezTo>
                <a:cubicBezTo>
                  <a:pt x="790" y="5778"/>
                  <a:pt x="638" y="5961"/>
                  <a:pt x="486" y="6113"/>
                </a:cubicBezTo>
                <a:cubicBezTo>
                  <a:pt x="0" y="6751"/>
                  <a:pt x="334" y="7663"/>
                  <a:pt x="730" y="8392"/>
                </a:cubicBezTo>
                <a:cubicBezTo>
                  <a:pt x="1672" y="10064"/>
                  <a:pt x="2888" y="11614"/>
                  <a:pt x="4316" y="12921"/>
                </a:cubicBezTo>
                <a:cubicBezTo>
                  <a:pt x="5684" y="14076"/>
                  <a:pt x="7113" y="15170"/>
                  <a:pt x="8663" y="16113"/>
                </a:cubicBezTo>
                <a:cubicBezTo>
                  <a:pt x="9392" y="16660"/>
                  <a:pt x="10183" y="17116"/>
                  <a:pt x="11034" y="17511"/>
                </a:cubicBezTo>
                <a:cubicBezTo>
                  <a:pt x="11917" y="17881"/>
                  <a:pt x="12853" y="18091"/>
                  <a:pt x="13818" y="18091"/>
                </a:cubicBezTo>
                <a:cubicBezTo>
                  <a:pt x="13882" y="18091"/>
                  <a:pt x="13947" y="18090"/>
                  <a:pt x="14013" y="18088"/>
                </a:cubicBezTo>
                <a:cubicBezTo>
                  <a:pt x="15259" y="18088"/>
                  <a:pt x="16596" y="17724"/>
                  <a:pt x="17326" y="16721"/>
                </a:cubicBezTo>
                <a:cubicBezTo>
                  <a:pt x="17842" y="15930"/>
                  <a:pt x="18055" y="14958"/>
                  <a:pt x="17873" y="14015"/>
                </a:cubicBezTo>
                <a:cubicBezTo>
                  <a:pt x="17690" y="13104"/>
                  <a:pt x="17386" y="12192"/>
                  <a:pt x="16931" y="11371"/>
                </a:cubicBezTo>
                <a:cubicBezTo>
                  <a:pt x="15715" y="8848"/>
                  <a:pt x="14225" y="6265"/>
                  <a:pt x="11824" y="4836"/>
                </a:cubicBezTo>
                <a:cubicBezTo>
                  <a:pt x="11034" y="4380"/>
                  <a:pt x="10213" y="4015"/>
                  <a:pt x="9362" y="3772"/>
                </a:cubicBezTo>
                <a:cubicBezTo>
                  <a:pt x="8799" y="3591"/>
                  <a:pt x="8183" y="3442"/>
                  <a:pt x="7589" y="3442"/>
                </a:cubicBezTo>
                <a:cubicBezTo>
                  <a:pt x="7189" y="3442"/>
                  <a:pt x="6799" y="3509"/>
                  <a:pt x="6444" y="3681"/>
                </a:cubicBezTo>
                <a:cubicBezTo>
                  <a:pt x="5228" y="4258"/>
                  <a:pt x="4803" y="5900"/>
                  <a:pt x="5167" y="7207"/>
                </a:cubicBezTo>
                <a:cubicBezTo>
                  <a:pt x="5563" y="8483"/>
                  <a:pt x="6505" y="9547"/>
                  <a:pt x="7447" y="10489"/>
                </a:cubicBezTo>
                <a:cubicBezTo>
                  <a:pt x="8055" y="11097"/>
                  <a:pt x="8693" y="11645"/>
                  <a:pt x="9392" y="12161"/>
                </a:cubicBezTo>
                <a:cubicBezTo>
                  <a:pt x="9879" y="12556"/>
                  <a:pt x="10456" y="12800"/>
                  <a:pt x="11095" y="12921"/>
                </a:cubicBezTo>
                <a:cubicBezTo>
                  <a:pt x="11207" y="12944"/>
                  <a:pt x="11320" y="12955"/>
                  <a:pt x="11434" y="12955"/>
                </a:cubicBezTo>
                <a:cubicBezTo>
                  <a:pt x="11932" y="12955"/>
                  <a:pt x="12425" y="12740"/>
                  <a:pt x="12797" y="12344"/>
                </a:cubicBezTo>
                <a:cubicBezTo>
                  <a:pt x="13192" y="11797"/>
                  <a:pt x="13253" y="11067"/>
                  <a:pt x="12979" y="10459"/>
                </a:cubicBezTo>
                <a:cubicBezTo>
                  <a:pt x="12706" y="9851"/>
                  <a:pt x="12250" y="9334"/>
                  <a:pt x="11672" y="8970"/>
                </a:cubicBezTo>
                <a:cubicBezTo>
                  <a:pt x="11464" y="8824"/>
                  <a:pt x="11213" y="8692"/>
                  <a:pt x="10978" y="8692"/>
                </a:cubicBezTo>
                <a:cubicBezTo>
                  <a:pt x="10870" y="8692"/>
                  <a:pt x="10765" y="8720"/>
                  <a:pt x="10669" y="8787"/>
                </a:cubicBezTo>
                <a:cubicBezTo>
                  <a:pt x="11050" y="8289"/>
                  <a:pt x="10526" y="7508"/>
                  <a:pt x="9916" y="7508"/>
                </a:cubicBezTo>
                <a:cubicBezTo>
                  <a:pt x="9893" y="7508"/>
                  <a:pt x="9871" y="7509"/>
                  <a:pt x="9848" y="7511"/>
                </a:cubicBezTo>
                <a:cubicBezTo>
                  <a:pt x="9210" y="7632"/>
                  <a:pt x="8784" y="8210"/>
                  <a:pt x="8845" y="8879"/>
                </a:cubicBezTo>
                <a:cubicBezTo>
                  <a:pt x="8936" y="9517"/>
                  <a:pt x="9301" y="10064"/>
                  <a:pt x="9848" y="10398"/>
                </a:cubicBezTo>
                <a:cubicBezTo>
                  <a:pt x="10046" y="10550"/>
                  <a:pt x="10327" y="10649"/>
                  <a:pt x="10574" y="10649"/>
                </a:cubicBezTo>
                <a:cubicBezTo>
                  <a:pt x="10821" y="10649"/>
                  <a:pt x="11034" y="10550"/>
                  <a:pt x="11095" y="10307"/>
                </a:cubicBezTo>
                <a:cubicBezTo>
                  <a:pt x="11216" y="9973"/>
                  <a:pt x="10882" y="9669"/>
                  <a:pt x="10578" y="9456"/>
                </a:cubicBezTo>
                <a:cubicBezTo>
                  <a:pt x="10766" y="9369"/>
                  <a:pt x="10961" y="9329"/>
                  <a:pt x="11152" y="9329"/>
                </a:cubicBezTo>
                <a:cubicBezTo>
                  <a:pt x="11762" y="9329"/>
                  <a:pt x="12331" y="9743"/>
                  <a:pt x="12493" y="10368"/>
                </a:cubicBezTo>
                <a:cubicBezTo>
                  <a:pt x="12706" y="11219"/>
                  <a:pt x="12128" y="12040"/>
                  <a:pt x="11247" y="12100"/>
                </a:cubicBezTo>
                <a:cubicBezTo>
                  <a:pt x="11209" y="12103"/>
                  <a:pt x="11172" y="12105"/>
                  <a:pt x="11136" y="12105"/>
                </a:cubicBezTo>
                <a:cubicBezTo>
                  <a:pt x="10422" y="12105"/>
                  <a:pt x="9791" y="11557"/>
                  <a:pt x="9271" y="11037"/>
                </a:cubicBezTo>
                <a:cubicBezTo>
                  <a:pt x="8268" y="10125"/>
                  <a:pt x="7356" y="9122"/>
                  <a:pt x="6535" y="8027"/>
                </a:cubicBezTo>
                <a:cubicBezTo>
                  <a:pt x="6201" y="7632"/>
                  <a:pt x="5988" y="7116"/>
                  <a:pt x="5958" y="6568"/>
                </a:cubicBezTo>
                <a:cubicBezTo>
                  <a:pt x="5958" y="5657"/>
                  <a:pt x="6839" y="4897"/>
                  <a:pt x="7751" y="4745"/>
                </a:cubicBezTo>
                <a:cubicBezTo>
                  <a:pt x="7880" y="4728"/>
                  <a:pt x="8009" y="4719"/>
                  <a:pt x="8137" y="4719"/>
                </a:cubicBezTo>
                <a:cubicBezTo>
                  <a:pt x="8919" y="4719"/>
                  <a:pt x="9691" y="5018"/>
                  <a:pt x="10395" y="5383"/>
                </a:cubicBezTo>
                <a:cubicBezTo>
                  <a:pt x="13982" y="7328"/>
                  <a:pt x="16383" y="10885"/>
                  <a:pt x="16809" y="14958"/>
                </a:cubicBezTo>
                <a:cubicBezTo>
                  <a:pt x="16870" y="15262"/>
                  <a:pt x="16809" y="15626"/>
                  <a:pt x="16596" y="15900"/>
                </a:cubicBezTo>
                <a:cubicBezTo>
                  <a:pt x="16231" y="16295"/>
                  <a:pt x="15563" y="16082"/>
                  <a:pt x="15046" y="16295"/>
                </a:cubicBezTo>
                <a:cubicBezTo>
                  <a:pt x="14833" y="16417"/>
                  <a:pt x="14681" y="16599"/>
                  <a:pt x="14438" y="16721"/>
                </a:cubicBezTo>
                <a:cubicBezTo>
                  <a:pt x="14238" y="16838"/>
                  <a:pt x="14010" y="16883"/>
                  <a:pt x="13773" y="16883"/>
                </a:cubicBezTo>
                <a:cubicBezTo>
                  <a:pt x="13398" y="16883"/>
                  <a:pt x="12998" y="16771"/>
                  <a:pt x="12645" y="16660"/>
                </a:cubicBezTo>
                <a:cubicBezTo>
                  <a:pt x="8207" y="15110"/>
                  <a:pt x="3982" y="12404"/>
                  <a:pt x="1702" y="8301"/>
                </a:cubicBezTo>
                <a:cubicBezTo>
                  <a:pt x="2341" y="7632"/>
                  <a:pt x="2432" y="6629"/>
                  <a:pt x="1915" y="5869"/>
                </a:cubicBezTo>
                <a:cubicBezTo>
                  <a:pt x="2249" y="5413"/>
                  <a:pt x="1885" y="4775"/>
                  <a:pt x="1763" y="4228"/>
                </a:cubicBezTo>
                <a:cubicBezTo>
                  <a:pt x="1520" y="3103"/>
                  <a:pt x="2371" y="1979"/>
                  <a:pt x="3404" y="1523"/>
                </a:cubicBezTo>
                <a:cubicBezTo>
                  <a:pt x="3902" y="1324"/>
                  <a:pt x="4433" y="1244"/>
                  <a:pt x="4970" y="1244"/>
                </a:cubicBezTo>
                <a:cubicBezTo>
                  <a:pt x="5551" y="1244"/>
                  <a:pt x="6138" y="1337"/>
                  <a:pt x="6695" y="1472"/>
                </a:cubicBezTo>
                <a:lnTo>
                  <a:pt x="6695" y="1472"/>
                </a:lnTo>
                <a:cubicBezTo>
                  <a:pt x="6610" y="1404"/>
                  <a:pt x="6598" y="1200"/>
                  <a:pt x="6718" y="1128"/>
                </a:cubicBezTo>
                <a:cubicBezTo>
                  <a:pt x="6794" y="1097"/>
                  <a:pt x="6877" y="1082"/>
                  <a:pt x="6961" y="1082"/>
                </a:cubicBezTo>
                <a:cubicBezTo>
                  <a:pt x="7044" y="1082"/>
                  <a:pt x="7128" y="1097"/>
                  <a:pt x="7204" y="1128"/>
                </a:cubicBezTo>
                <a:cubicBezTo>
                  <a:pt x="9180" y="1796"/>
                  <a:pt x="11003" y="2830"/>
                  <a:pt x="12614" y="4167"/>
                </a:cubicBezTo>
                <a:cubicBezTo>
                  <a:pt x="12557" y="3852"/>
                  <a:pt x="12905" y="3618"/>
                  <a:pt x="13226" y="3618"/>
                </a:cubicBezTo>
                <a:cubicBezTo>
                  <a:pt x="13245" y="3618"/>
                  <a:pt x="13264" y="3618"/>
                  <a:pt x="13283" y="3620"/>
                </a:cubicBezTo>
                <a:cubicBezTo>
                  <a:pt x="13448" y="3670"/>
                  <a:pt x="13612" y="3737"/>
                  <a:pt x="13763" y="3827"/>
                </a:cubicBezTo>
                <a:lnTo>
                  <a:pt x="13763" y="3827"/>
                </a:lnTo>
                <a:cubicBezTo>
                  <a:pt x="12143" y="2465"/>
                  <a:pt x="10408" y="1247"/>
                  <a:pt x="8298" y="672"/>
                </a:cubicBezTo>
                <a:cubicBezTo>
                  <a:pt x="6718" y="307"/>
                  <a:pt x="5076" y="64"/>
                  <a:pt x="3465" y="33"/>
                </a:cubicBezTo>
                <a:cubicBezTo>
                  <a:pt x="3337" y="10"/>
                  <a:pt x="3214" y="0"/>
                  <a:pt x="3092" y="0"/>
                </a:cubicBezTo>
                <a:close/>
              </a:path>
            </a:pathLst>
          </a:custGeom>
          <a:solidFill>
            <a:srgbClr val="FFD6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3" name="Google Shape;6583;p1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_1">
    <p:spTree>
      <p:nvGrpSpPr>
        <p:cNvPr id="6584" name="Shape 6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85" name="Google Shape;6585;p1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6586" name="Google Shape;6586;p1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87" name="Google Shape;6587;p1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588" name="Google Shape;6588;p1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9" name="Google Shape;6589;p1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0" name="Google Shape;6590;p1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1" name="Google Shape;6591;p1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2" name="Google Shape;6592;p1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3" name="Google Shape;6593;p1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4" name="Google Shape;6594;p1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5" name="Google Shape;6595;p1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6" name="Google Shape;6596;p1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7" name="Google Shape;6597;p1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8" name="Google Shape;6598;p1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9" name="Google Shape;6599;p1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0" name="Google Shape;6600;p1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1" name="Google Shape;6601;p1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2" name="Google Shape;6602;p1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3" name="Google Shape;6603;p1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4" name="Google Shape;6604;p1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5" name="Google Shape;6605;p1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6" name="Google Shape;6606;p1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7" name="Google Shape;6607;p1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8" name="Google Shape;6608;p1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9" name="Google Shape;6609;p1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0" name="Google Shape;6610;p1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1" name="Google Shape;6611;p1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2" name="Google Shape;6612;p1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13" name="Google Shape;6613;p1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614" name="Google Shape;6614;p1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5" name="Google Shape;6615;p1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6" name="Google Shape;6616;p1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7" name="Google Shape;6617;p1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8" name="Google Shape;6618;p1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9" name="Google Shape;6619;p1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0" name="Google Shape;6620;p1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1" name="Google Shape;6621;p1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2" name="Google Shape;6622;p1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3" name="Google Shape;6623;p1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4" name="Google Shape;6624;p1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5" name="Google Shape;6625;p1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6" name="Google Shape;6626;p1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7" name="Google Shape;6627;p1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8" name="Google Shape;6628;p1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9" name="Google Shape;6629;p1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0" name="Google Shape;6630;p1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1" name="Google Shape;6631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2" name="Google Shape;6632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3" name="Google Shape;6633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4" name="Google Shape;6634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5" name="Google Shape;6635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6" name="Google Shape;6636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7" name="Google Shape;6637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8" name="Google Shape;6638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9" name="Google Shape;6639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40" name="Google Shape;6640;p1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1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1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1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1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1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1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1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1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1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1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1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1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1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1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1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1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1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1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1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1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1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1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1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1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1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1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1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1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1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1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1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1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1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1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1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1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1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1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1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1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1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1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1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1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1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1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1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1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1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1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1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1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1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1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1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1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1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1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1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1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1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1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1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1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1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1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1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1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1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1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1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1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1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1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1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1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1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1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1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1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1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1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1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1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1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1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1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1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1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1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1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1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1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1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1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1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1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1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1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40" name="Google Shape;6740;p1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741" name="Google Shape;6741;p1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2" name="Google Shape;6742;p1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3" name="Google Shape;6743;p1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4" name="Google Shape;6744;p1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5" name="Google Shape;6745;p1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6" name="Google Shape;6746;p1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7" name="Google Shape;6747;p1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8" name="Google Shape;6748;p1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9" name="Google Shape;6749;p1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0" name="Google Shape;6750;p1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1" name="Google Shape;6751;p1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2" name="Google Shape;6752;p1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3" name="Google Shape;6753;p1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4" name="Google Shape;6754;p1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5" name="Google Shape;6755;p1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6" name="Google Shape;6756;p1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7" name="Google Shape;6757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8" name="Google Shape;6758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9" name="Google Shape;6759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0" name="Google Shape;6760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1" name="Google Shape;6761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2" name="Google Shape;6762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3" name="Google Shape;6763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4" name="Google Shape;6764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5" name="Google Shape;6765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6" name="Google Shape;6766;p1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67" name="Google Shape;6767;p1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1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1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1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1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72" name="Google Shape;6772;p1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773" name="Google Shape;6773;p1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4" name="Google Shape;6774;p1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5" name="Google Shape;6775;p1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6" name="Google Shape;6776;p1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7" name="Google Shape;6777;p1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8" name="Google Shape;6778;p1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9" name="Google Shape;6779;p1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0" name="Google Shape;6780;p1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1" name="Google Shape;6781;p1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2" name="Google Shape;6782;p1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3" name="Google Shape;6783;p1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4" name="Google Shape;6784;p1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5" name="Google Shape;6785;p1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6" name="Google Shape;6786;p1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7" name="Google Shape;6787;p1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8" name="Google Shape;6788;p1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9" name="Google Shape;6789;p1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0" name="Google Shape;6790;p1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1" name="Google Shape;6791;p1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2" name="Google Shape;6792;p1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3" name="Google Shape;6793;p1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4" name="Google Shape;6794;p1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5" name="Google Shape;6795;p1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6" name="Google Shape;6796;p1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7" name="Google Shape;6797;p1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8" name="Google Shape;6798;p1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99" name="Google Shape;6799;p1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00" name="Google Shape;6800;p1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801" name="Google Shape;6801;p1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2" name="Google Shape;6802;p1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3" name="Google Shape;6803;p1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4" name="Google Shape;6804;p1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5" name="Google Shape;6805;p1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6" name="Google Shape;6806;p1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7" name="Google Shape;6807;p1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8" name="Google Shape;6808;p1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9" name="Google Shape;6809;p1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0" name="Google Shape;6810;p1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1" name="Google Shape;6811;p1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2" name="Google Shape;6812;p1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3" name="Google Shape;6813;p1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4" name="Google Shape;6814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5" name="Google Shape;6815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6" name="Google Shape;6816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7" name="Google Shape;6817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8" name="Google Shape;6818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9" name="Google Shape;6819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0" name="Google Shape;6820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1" name="Google Shape;6821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2" name="Google Shape;6822;p1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3" name="Google Shape;6823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4" name="Google Shape;6824;p1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5" name="Google Shape;6825;p1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6" name="Google Shape;6826;p1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27" name="Google Shape;6827;p19"/>
          <p:cNvGrpSpPr/>
          <p:nvPr/>
        </p:nvGrpSpPr>
        <p:grpSpPr>
          <a:xfrm>
            <a:off x="-770800" y="-60425"/>
            <a:ext cx="3059479" cy="3696037"/>
            <a:chOff x="-770800" y="0"/>
            <a:chExt cx="3059479" cy="3696037"/>
          </a:xfrm>
        </p:grpSpPr>
        <p:grpSp>
          <p:nvGrpSpPr>
            <p:cNvPr id="6828" name="Google Shape;6828;p19"/>
            <p:cNvGrpSpPr/>
            <p:nvPr/>
          </p:nvGrpSpPr>
          <p:grpSpPr>
            <a:xfrm>
              <a:off x="-256653" y="0"/>
              <a:ext cx="2545332" cy="2720544"/>
              <a:chOff x="-172178" y="-95475"/>
              <a:chExt cx="2545332" cy="2720544"/>
            </a:xfrm>
          </p:grpSpPr>
          <p:grpSp>
            <p:nvGrpSpPr>
              <p:cNvPr id="6829" name="Google Shape;6829;p19"/>
              <p:cNvGrpSpPr/>
              <p:nvPr/>
            </p:nvGrpSpPr>
            <p:grpSpPr>
              <a:xfrm>
                <a:off x="-172178" y="-95475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6830" name="Google Shape;6830;p19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831" name="Google Shape;6831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2" name="Google Shape;6832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3" name="Google Shape;6833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4" name="Google Shape;6834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5" name="Google Shape;6835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6" name="Google Shape;6836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7" name="Google Shape;6837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8" name="Google Shape;6838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9" name="Google Shape;6839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0" name="Google Shape;6840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1" name="Google Shape;6841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2" name="Google Shape;6842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3" name="Google Shape;6843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4" name="Google Shape;6844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5" name="Google Shape;6845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846" name="Google Shape;6846;p19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847" name="Google Shape;6847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8" name="Google Shape;6848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9" name="Google Shape;6849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0" name="Google Shape;6850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1" name="Google Shape;6851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2" name="Google Shape;6852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3" name="Google Shape;6853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4" name="Google Shape;6854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5" name="Google Shape;6855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6" name="Google Shape;6856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7" name="Google Shape;6857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8" name="Google Shape;6858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9" name="Google Shape;6859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0" name="Google Shape;6860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1" name="Google Shape;6861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862" name="Google Shape;6862;p19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863" name="Google Shape;6863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4" name="Google Shape;6864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5" name="Google Shape;6865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6" name="Google Shape;6866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7" name="Google Shape;6867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8" name="Google Shape;6868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9" name="Google Shape;6869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0" name="Google Shape;6870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1" name="Google Shape;6871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2" name="Google Shape;6872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3" name="Google Shape;6873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4" name="Google Shape;6874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5" name="Google Shape;6875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6" name="Google Shape;6876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7" name="Google Shape;6877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6878" name="Google Shape;6878;p19"/>
              <p:cNvGrpSpPr/>
              <p:nvPr/>
            </p:nvGrpSpPr>
            <p:grpSpPr>
              <a:xfrm rot="5400000">
                <a:off x="471122" y="250500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6879" name="Google Shape;6879;p19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880" name="Google Shape;6880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1" name="Google Shape;6881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2" name="Google Shape;6882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3" name="Google Shape;6883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4" name="Google Shape;6884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5" name="Google Shape;6885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6" name="Google Shape;6886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7" name="Google Shape;6887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8" name="Google Shape;6888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9" name="Google Shape;6889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0" name="Google Shape;6890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1" name="Google Shape;6891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2" name="Google Shape;6892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3" name="Google Shape;6893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4" name="Google Shape;6894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895" name="Google Shape;6895;p19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896" name="Google Shape;6896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7" name="Google Shape;6897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8" name="Google Shape;6898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9" name="Google Shape;6899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0" name="Google Shape;6900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1" name="Google Shape;6901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2" name="Google Shape;6902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3" name="Google Shape;6903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4" name="Google Shape;6904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5" name="Google Shape;6905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6" name="Google Shape;6906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7" name="Google Shape;6907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8" name="Google Shape;6908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9" name="Google Shape;6909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0" name="Google Shape;6910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911" name="Google Shape;6911;p19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912" name="Google Shape;6912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3" name="Google Shape;6913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4" name="Google Shape;6914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5" name="Google Shape;6915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6" name="Google Shape;6916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7" name="Google Shape;6917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8" name="Google Shape;6918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9" name="Google Shape;6919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20" name="Google Shape;6920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21" name="Google Shape;6921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22" name="Google Shape;6922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23" name="Google Shape;6923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24" name="Google Shape;6924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25" name="Google Shape;6925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26" name="Google Shape;6926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6927" name="Google Shape;6927;p19"/>
              <p:cNvGrpSpPr/>
              <p:nvPr/>
            </p:nvGrpSpPr>
            <p:grpSpPr>
              <a:xfrm flipH="1">
                <a:off x="862101" y="721575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6928" name="Google Shape;6928;p19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929" name="Google Shape;6929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0" name="Google Shape;6930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1" name="Google Shape;6931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2" name="Google Shape;6932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3" name="Google Shape;6933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4" name="Google Shape;6934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5" name="Google Shape;6935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6" name="Google Shape;6936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7" name="Google Shape;6937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8" name="Google Shape;6938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9" name="Google Shape;6939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0" name="Google Shape;6940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1" name="Google Shape;6941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2" name="Google Shape;6942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3" name="Google Shape;6943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944" name="Google Shape;6944;p19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945" name="Google Shape;6945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6" name="Google Shape;6946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7" name="Google Shape;6947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8" name="Google Shape;6948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9" name="Google Shape;6949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0" name="Google Shape;6950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1" name="Google Shape;6951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2" name="Google Shape;6952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3" name="Google Shape;6953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4" name="Google Shape;6954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5" name="Google Shape;6955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6" name="Google Shape;6956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7" name="Google Shape;6957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8" name="Google Shape;6958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9" name="Google Shape;6959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960" name="Google Shape;6960;p19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961" name="Google Shape;6961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2" name="Google Shape;6962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3" name="Google Shape;6963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4" name="Google Shape;6964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5" name="Google Shape;6965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6" name="Google Shape;6966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7" name="Google Shape;6967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8" name="Google Shape;6968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9" name="Google Shape;6969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0" name="Google Shape;6970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1" name="Google Shape;6971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2" name="Google Shape;6972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3" name="Google Shape;6973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4" name="Google Shape;6974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5" name="Google Shape;6975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6976" name="Google Shape;6976;p19"/>
              <p:cNvGrpSpPr/>
              <p:nvPr/>
            </p:nvGrpSpPr>
            <p:grpSpPr>
              <a:xfrm flipH="1" rot="-5400000">
                <a:off x="218801" y="1067550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6977" name="Google Shape;6977;p19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978" name="Google Shape;6978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79" name="Google Shape;6979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80" name="Google Shape;6980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81" name="Google Shape;6981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82" name="Google Shape;6982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83" name="Google Shape;6983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84" name="Google Shape;6984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85" name="Google Shape;6985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86" name="Google Shape;6986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87" name="Google Shape;6987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88" name="Google Shape;6988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89" name="Google Shape;6989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90" name="Google Shape;6990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91" name="Google Shape;6991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92" name="Google Shape;6992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993" name="Google Shape;6993;p19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994" name="Google Shape;6994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95" name="Google Shape;6995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96" name="Google Shape;6996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97" name="Google Shape;6997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98" name="Google Shape;6998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99" name="Google Shape;6999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00" name="Google Shape;7000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01" name="Google Shape;7001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02" name="Google Shape;7002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03" name="Google Shape;7003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04" name="Google Shape;7004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05" name="Google Shape;7005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06" name="Google Shape;7006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07" name="Google Shape;7007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08" name="Google Shape;7008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009" name="Google Shape;7009;p19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010" name="Google Shape;7010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11" name="Google Shape;7011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12" name="Google Shape;7012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13" name="Google Shape;7013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14" name="Google Shape;7014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15" name="Google Shape;7015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16" name="Google Shape;7016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17" name="Google Shape;7017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18" name="Google Shape;7018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19" name="Google Shape;7019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20" name="Google Shape;7020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21" name="Google Shape;7021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22" name="Google Shape;7022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23" name="Google Shape;7023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24" name="Google Shape;7024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7025" name="Google Shape;7025;p19"/>
            <p:cNvGrpSpPr/>
            <p:nvPr/>
          </p:nvGrpSpPr>
          <p:grpSpPr>
            <a:xfrm flipH="1" rot="-962378">
              <a:off x="-507459" y="1357977"/>
              <a:ext cx="1699088" cy="2145102"/>
              <a:chOff x="146217" y="2712579"/>
              <a:chExt cx="1552966" cy="1960401"/>
            </a:xfrm>
          </p:grpSpPr>
          <p:grpSp>
            <p:nvGrpSpPr>
              <p:cNvPr id="7026" name="Google Shape;7026;p1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7027" name="Google Shape;7027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8" name="Google Shape;7028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9" name="Google Shape;7029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0" name="Google Shape;7030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1" name="Google Shape;7031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2" name="Google Shape;7032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3" name="Google Shape;7033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4" name="Google Shape;7034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5" name="Google Shape;7035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6" name="Google Shape;7036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7" name="Google Shape;7037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8" name="Google Shape;7038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9" name="Google Shape;7039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0" name="Google Shape;7040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41" name="Google Shape;7041;p1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7042" name="Google Shape;7042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3" name="Google Shape;7043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4" name="Google Shape;7044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5" name="Google Shape;7045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6" name="Google Shape;7046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7" name="Google Shape;7047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8" name="Google Shape;7048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9" name="Google Shape;7049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0" name="Google Shape;7050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1" name="Google Shape;7051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2" name="Google Shape;7052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3" name="Google Shape;7053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4" name="Google Shape;7054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5" name="Google Shape;7055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56" name="Google Shape;7056;p19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7057" name="Google Shape;7057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8" name="Google Shape;7058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9" name="Google Shape;7059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0" name="Google Shape;7060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1" name="Google Shape;7061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2" name="Google Shape;7062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3" name="Google Shape;7063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4" name="Google Shape;7064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5" name="Google Shape;7065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6" name="Google Shape;7066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7" name="Google Shape;7067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8" name="Google Shape;7068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9" name="Google Shape;7069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0" name="Google Shape;7070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7071" name="Google Shape;7071;p19"/>
          <p:cNvGrpSpPr/>
          <p:nvPr/>
        </p:nvGrpSpPr>
        <p:grpSpPr>
          <a:xfrm flipH="1" rot="1008907">
            <a:off x="7964989" y="2587611"/>
            <a:ext cx="1699068" cy="2145022"/>
            <a:chOff x="146217" y="2712579"/>
            <a:chExt cx="1552966" cy="1960401"/>
          </a:xfrm>
        </p:grpSpPr>
        <p:grpSp>
          <p:nvGrpSpPr>
            <p:cNvPr id="7072" name="Google Shape;7072;p19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7073" name="Google Shape;7073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4" name="Google Shape;7074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5" name="Google Shape;7075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6" name="Google Shape;7076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7" name="Google Shape;7077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8" name="Google Shape;7078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9" name="Google Shape;7079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0" name="Google Shape;7080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1" name="Google Shape;7081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2" name="Google Shape;7082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3" name="Google Shape;7083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4" name="Google Shape;7084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5" name="Google Shape;7085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6" name="Google Shape;7086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87" name="Google Shape;7087;p19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7088" name="Google Shape;7088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9" name="Google Shape;7089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0" name="Google Shape;7090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1" name="Google Shape;7091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2" name="Google Shape;7092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3" name="Google Shape;7093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4" name="Google Shape;7094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5" name="Google Shape;7095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6" name="Google Shape;7096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7" name="Google Shape;7097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8" name="Google Shape;7098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9" name="Google Shape;7099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0" name="Google Shape;7100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1" name="Google Shape;7101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02" name="Google Shape;7102;p19"/>
            <p:cNvGrpSpPr/>
            <p:nvPr/>
          </p:nvGrpSpPr>
          <p:grpSpPr>
            <a:xfrm flipH="1" rot="7120513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7103" name="Google Shape;7103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4" name="Google Shape;7104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5" name="Google Shape;7105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6" name="Google Shape;7106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7" name="Google Shape;7107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8" name="Google Shape;7108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9" name="Google Shape;7109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0" name="Google Shape;7110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1" name="Google Shape;7111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2" name="Google Shape;7112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3" name="Google Shape;7113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4" name="Google Shape;7114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5" name="Google Shape;7115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6" name="Google Shape;7116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17" name="Google Shape;7117;p19"/>
          <p:cNvGrpSpPr/>
          <p:nvPr/>
        </p:nvGrpSpPr>
        <p:grpSpPr>
          <a:xfrm flipH="1" rot="-10179883">
            <a:off x="7905620" y="3033308"/>
            <a:ext cx="1699182" cy="2145171"/>
            <a:chOff x="146217" y="2712579"/>
            <a:chExt cx="1552966" cy="1960401"/>
          </a:xfrm>
        </p:grpSpPr>
        <p:grpSp>
          <p:nvGrpSpPr>
            <p:cNvPr id="7118" name="Google Shape;7118;p19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7119" name="Google Shape;7119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0" name="Google Shape;7120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1" name="Google Shape;7121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2" name="Google Shape;7122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3" name="Google Shape;7123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4" name="Google Shape;7124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5" name="Google Shape;7125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6" name="Google Shape;7126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7" name="Google Shape;7127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8" name="Google Shape;7128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9" name="Google Shape;7129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0" name="Google Shape;7130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1" name="Google Shape;7131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2" name="Google Shape;7132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33" name="Google Shape;7133;p19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7134" name="Google Shape;7134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5" name="Google Shape;7135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6" name="Google Shape;7136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7" name="Google Shape;7137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8" name="Google Shape;7138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9" name="Google Shape;7139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0" name="Google Shape;7140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1" name="Google Shape;7141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2" name="Google Shape;7142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3" name="Google Shape;7143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4" name="Google Shape;7144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5" name="Google Shape;7145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6" name="Google Shape;7146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7" name="Google Shape;7147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48" name="Google Shape;7148;p19"/>
            <p:cNvGrpSpPr/>
            <p:nvPr/>
          </p:nvGrpSpPr>
          <p:grpSpPr>
            <a:xfrm flipH="1" rot="7120513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7149" name="Google Shape;7149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0" name="Google Shape;7150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1" name="Google Shape;7151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2" name="Google Shape;7152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3" name="Google Shape;7153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4" name="Google Shape;7154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5" name="Google Shape;7155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6" name="Google Shape;7156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7" name="Google Shape;7157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8" name="Google Shape;7158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9" name="Google Shape;7159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0" name="Google Shape;7160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1" name="Google Shape;7161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2" name="Google Shape;7162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63" name="Google Shape;7163;p19"/>
          <p:cNvGrpSpPr/>
          <p:nvPr/>
        </p:nvGrpSpPr>
        <p:grpSpPr>
          <a:xfrm>
            <a:off x="8191502" y="3958131"/>
            <a:ext cx="646577" cy="411765"/>
            <a:chOff x="8315725" y="3909900"/>
            <a:chExt cx="402000" cy="256025"/>
          </a:xfrm>
        </p:grpSpPr>
        <p:sp>
          <p:nvSpPr>
            <p:cNvPr id="7164" name="Google Shape;7164;p19"/>
            <p:cNvSpPr/>
            <p:nvPr/>
          </p:nvSpPr>
          <p:spPr>
            <a:xfrm>
              <a:off x="8386625" y="3909900"/>
              <a:ext cx="255200" cy="256025"/>
            </a:xfrm>
            <a:custGeom>
              <a:rect b="b" l="l" r="r" t="t"/>
              <a:pathLst>
                <a:path extrusionOk="0" h="10241" w="10208">
                  <a:moveTo>
                    <a:pt x="5151" y="1"/>
                  </a:moveTo>
                  <a:cubicBezTo>
                    <a:pt x="2707" y="1"/>
                    <a:pt x="297" y="1732"/>
                    <a:pt x="34" y="4666"/>
                  </a:cubicBezTo>
                  <a:cubicBezTo>
                    <a:pt x="0" y="4732"/>
                    <a:pt x="0" y="4832"/>
                    <a:pt x="0" y="4932"/>
                  </a:cubicBezTo>
                  <a:lnTo>
                    <a:pt x="0" y="5133"/>
                  </a:lnTo>
                  <a:cubicBezTo>
                    <a:pt x="0" y="5433"/>
                    <a:pt x="34" y="5733"/>
                    <a:pt x="67" y="6033"/>
                  </a:cubicBezTo>
                  <a:cubicBezTo>
                    <a:pt x="167" y="6500"/>
                    <a:pt x="301" y="6967"/>
                    <a:pt x="534" y="7401"/>
                  </a:cubicBezTo>
                  <a:cubicBezTo>
                    <a:pt x="701" y="7734"/>
                    <a:pt x="901" y="8068"/>
                    <a:pt x="1168" y="8368"/>
                  </a:cubicBezTo>
                  <a:cubicBezTo>
                    <a:pt x="2223" y="9656"/>
                    <a:pt x="3657" y="10241"/>
                    <a:pt x="5071" y="10241"/>
                  </a:cubicBezTo>
                  <a:cubicBezTo>
                    <a:pt x="7504" y="10241"/>
                    <a:pt x="9879" y="8513"/>
                    <a:pt x="10174" y="5666"/>
                  </a:cubicBezTo>
                  <a:cubicBezTo>
                    <a:pt x="10208" y="5466"/>
                    <a:pt x="10208" y="5299"/>
                    <a:pt x="10208" y="5133"/>
                  </a:cubicBezTo>
                  <a:cubicBezTo>
                    <a:pt x="10208" y="5032"/>
                    <a:pt x="10208" y="4966"/>
                    <a:pt x="10208" y="4832"/>
                  </a:cubicBezTo>
                  <a:cubicBezTo>
                    <a:pt x="10208" y="4732"/>
                    <a:pt x="10208" y="4632"/>
                    <a:pt x="10174" y="4499"/>
                  </a:cubicBezTo>
                  <a:cubicBezTo>
                    <a:pt x="10174" y="4332"/>
                    <a:pt x="10141" y="4199"/>
                    <a:pt x="10108" y="4032"/>
                  </a:cubicBezTo>
                  <a:cubicBezTo>
                    <a:pt x="9974" y="3431"/>
                    <a:pt x="9707" y="2831"/>
                    <a:pt x="9374" y="2331"/>
                  </a:cubicBezTo>
                  <a:cubicBezTo>
                    <a:pt x="8337" y="729"/>
                    <a:pt x="6737" y="1"/>
                    <a:pt x="515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65" name="Google Shape;7165;p19"/>
            <p:cNvGrpSpPr/>
            <p:nvPr/>
          </p:nvGrpSpPr>
          <p:grpSpPr>
            <a:xfrm>
              <a:off x="8386625" y="3910600"/>
              <a:ext cx="255200" cy="221025"/>
              <a:chOff x="8386625" y="3910600"/>
              <a:chExt cx="255200" cy="221025"/>
            </a:xfrm>
          </p:grpSpPr>
          <p:sp>
            <p:nvSpPr>
              <p:cNvPr id="7166" name="Google Shape;7166;p19"/>
              <p:cNvSpPr/>
              <p:nvPr/>
            </p:nvSpPr>
            <p:spPr>
              <a:xfrm>
                <a:off x="8407475" y="3910600"/>
                <a:ext cx="213500" cy="57575"/>
              </a:xfrm>
              <a:custGeom>
                <a:rect b="b" l="l" r="r" t="t"/>
                <a:pathLst>
                  <a:path extrusionOk="0" h="2303" w="8540">
                    <a:moveTo>
                      <a:pt x="4270" y="1"/>
                    </a:moveTo>
                    <a:cubicBezTo>
                      <a:pt x="2635" y="1"/>
                      <a:pt x="1001" y="768"/>
                      <a:pt x="0" y="2303"/>
                    </a:cubicBezTo>
                    <a:cubicBezTo>
                      <a:pt x="167" y="2303"/>
                      <a:pt x="334" y="2303"/>
                      <a:pt x="501" y="2269"/>
                    </a:cubicBezTo>
                    <a:cubicBezTo>
                      <a:pt x="734" y="2169"/>
                      <a:pt x="968" y="2102"/>
                      <a:pt x="1234" y="2069"/>
                    </a:cubicBezTo>
                    <a:cubicBezTo>
                      <a:pt x="1735" y="1969"/>
                      <a:pt x="1802" y="1936"/>
                      <a:pt x="2335" y="1869"/>
                    </a:cubicBezTo>
                    <a:cubicBezTo>
                      <a:pt x="2869" y="1802"/>
                      <a:pt x="3203" y="1735"/>
                      <a:pt x="3703" y="1702"/>
                    </a:cubicBezTo>
                    <a:cubicBezTo>
                      <a:pt x="3870" y="1669"/>
                      <a:pt x="4045" y="1652"/>
                      <a:pt x="4220" y="1652"/>
                    </a:cubicBezTo>
                    <a:cubicBezTo>
                      <a:pt x="4395" y="1652"/>
                      <a:pt x="4570" y="1669"/>
                      <a:pt x="4737" y="1702"/>
                    </a:cubicBezTo>
                    <a:cubicBezTo>
                      <a:pt x="5104" y="1802"/>
                      <a:pt x="5404" y="1769"/>
                      <a:pt x="5738" y="1869"/>
                    </a:cubicBezTo>
                    <a:cubicBezTo>
                      <a:pt x="6005" y="2002"/>
                      <a:pt x="6271" y="2069"/>
                      <a:pt x="6538" y="2136"/>
                    </a:cubicBezTo>
                    <a:cubicBezTo>
                      <a:pt x="6972" y="2202"/>
                      <a:pt x="7406" y="2269"/>
                      <a:pt x="7839" y="2303"/>
                    </a:cubicBezTo>
                    <a:lnTo>
                      <a:pt x="8540" y="2303"/>
                    </a:lnTo>
                    <a:cubicBezTo>
                      <a:pt x="7539" y="768"/>
                      <a:pt x="5904" y="1"/>
                      <a:pt x="427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7" name="Google Shape;7167;p19"/>
              <p:cNvSpPr/>
              <p:nvPr/>
            </p:nvSpPr>
            <p:spPr>
              <a:xfrm>
                <a:off x="8386625" y="4010675"/>
                <a:ext cx="254375" cy="22550"/>
              </a:xfrm>
              <a:custGeom>
                <a:rect b="b" l="l" r="r" t="t"/>
                <a:pathLst>
                  <a:path extrusionOk="0" h="902" w="10175">
                    <a:moveTo>
                      <a:pt x="10108" y="1"/>
                    </a:moveTo>
                    <a:lnTo>
                      <a:pt x="8773" y="134"/>
                    </a:lnTo>
                    <a:cubicBezTo>
                      <a:pt x="8206" y="201"/>
                      <a:pt x="7572" y="234"/>
                      <a:pt x="6605" y="268"/>
                    </a:cubicBezTo>
                    <a:cubicBezTo>
                      <a:pt x="6105" y="268"/>
                      <a:pt x="5604" y="268"/>
                      <a:pt x="5104" y="201"/>
                    </a:cubicBezTo>
                    <a:cubicBezTo>
                      <a:pt x="4618" y="137"/>
                      <a:pt x="4118" y="114"/>
                      <a:pt x="3622" y="114"/>
                    </a:cubicBezTo>
                    <a:cubicBezTo>
                      <a:pt x="3335" y="114"/>
                      <a:pt x="3050" y="122"/>
                      <a:pt x="2769" y="134"/>
                    </a:cubicBezTo>
                    <a:cubicBezTo>
                      <a:pt x="2169" y="201"/>
                      <a:pt x="868" y="468"/>
                      <a:pt x="34" y="635"/>
                    </a:cubicBezTo>
                    <a:cubicBezTo>
                      <a:pt x="0" y="735"/>
                      <a:pt x="0" y="801"/>
                      <a:pt x="0" y="901"/>
                    </a:cubicBezTo>
                    <a:cubicBezTo>
                      <a:pt x="1068" y="768"/>
                      <a:pt x="3670" y="401"/>
                      <a:pt x="4137" y="401"/>
                    </a:cubicBezTo>
                    <a:cubicBezTo>
                      <a:pt x="4704" y="434"/>
                      <a:pt x="4804" y="468"/>
                      <a:pt x="5304" y="501"/>
                    </a:cubicBezTo>
                    <a:cubicBezTo>
                      <a:pt x="5638" y="534"/>
                      <a:pt x="6005" y="568"/>
                      <a:pt x="6372" y="568"/>
                    </a:cubicBezTo>
                    <a:cubicBezTo>
                      <a:pt x="6738" y="534"/>
                      <a:pt x="7706" y="568"/>
                      <a:pt x="8373" y="501"/>
                    </a:cubicBezTo>
                    <a:cubicBezTo>
                      <a:pt x="8707" y="468"/>
                      <a:pt x="9507" y="468"/>
                      <a:pt x="10174" y="468"/>
                    </a:cubicBezTo>
                    <a:cubicBezTo>
                      <a:pt x="10174" y="301"/>
                      <a:pt x="10141" y="168"/>
                      <a:pt x="10108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8" name="Google Shape;7168;p19"/>
              <p:cNvSpPr/>
              <p:nvPr/>
            </p:nvSpPr>
            <p:spPr>
              <a:xfrm>
                <a:off x="8386625" y="4024850"/>
                <a:ext cx="255200" cy="39225"/>
              </a:xfrm>
              <a:custGeom>
                <a:rect b="b" l="l" r="r" t="t"/>
                <a:pathLst>
                  <a:path extrusionOk="0" h="1569" w="10208">
                    <a:moveTo>
                      <a:pt x="4070" y="1"/>
                    </a:moveTo>
                    <a:cubicBezTo>
                      <a:pt x="3870" y="1"/>
                      <a:pt x="3670" y="1"/>
                      <a:pt x="3469" y="34"/>
                    </a:cubicBezTo>
                    <a:cubicBezTo>
                      <a:pt x="3169" y="101"/>
                      <a:pt x="2969" y="101"/>
                      <a:pt x="2836" y="134"/>
                    </a:cubicBezTo>
                    <a:cubicBezTo>
                      <a:pt x="2669" y="168"/>
                      <a:pt x="2369" y="168"/>
                      <a:pt x="2135" y="201"/>
                    </a:cubicBezTo>
                    <a:cubicBezTo>
                      <a:pt x="1902" y="234"/>
                      <a:pt x="1735" y="234"/>
                      <a:pt x="1535" y="268"/>
                    </a:cubicBezTo>
                    <a:cubicBezTo>
                      <a:pt x="1368" y="301"/>
                      <a:pt x="1401" y="301"/>
                      <a:pt x="1134" y="368"/>
                    </a:cubicBezTo>
                    <a:cubicBezTo>
                      <a:pt x="868" y="468"/>
                      <a:pt x="634" y="501"/>
                      <a:pt x="367" y="501"/>
                    </a:cubicBezTo>
                    <a:cubicBezTo>
                      <a:pt x="100" y="501"/>
                      <a:pt x="34" y="501"/>
                      <a:pt x="0" y="535"/>
                    </a:cubicBezTo>
                    <a:cubicBezTo>
                      <a:pt x="0" y="835"/>
                      <a:pt x="34" y="1135"/>
                      <a:pt x="67" y="1435"/>
                    </a:cubicBezTo>
                    <a:cubicBezTo>
                      <a:pt x="634" y="1235"/>
                      <a:pt x="1201" y="1102"/>
                      <a:pt x="1768" y="968"/>
                    </a:cubicBezTo>
                    <a:cubicBezTo>
                      <a:pt x="1935" y="952"/>
                      <a:pt x="2102" y="943"/>
                      <a:pt x="2269" y="943"/>
                    </a:cubicBezTo>
                    <a:cubicBezTo>
                      <a:pt x="2435" y="943"/>
                      <a:pt x="2602" y="952"/>
                      <a:pt x="2769" y="968"/>
                    </a:cubicBezTo>
                    <a:cubicBezTo>
                      <a:pt x="3069" y="1002"/>
                      <a:pt x="3369" y="1068"/>
                      <a:pt x="3670" y="1135"/>
                    </a:cubicBezTo>
                    <a:cubicBezTo>
                      <a:pt x="4070" y="1268"/>
                      <a:pt x="4470" y="1368"/>
                      <a:pt x="4904" y="1368"/>
                    </a:cubicBezTo>
                    <a:cubicBezTo>
                      <a:pt x="5771" y="1469"/>
                      <a:pt x="6071" y="1569"/>
                      <a:pt x="6672" y="1569"/>
                    </a:cubicBezTo>
                    <a:lnTo>
                      <a:pt x="7973" y="1569"/>
                    </a:lnTo>
                    <a:cubicBezTo>
                      <a:pt x="8133" y="1562"/>
                      <a:pt x="8267" y="1561"/>
                      <a:pt x="8382" y="1561"/>
                    </a:cubicBezTo>
                    <a:cubicBezTo>
                      <a:pt x="8509" y="1561"/>
                      <a:pt x="8613" y="1563"/>
                      <a:pt x="8704" y="1563"/>
                    </a:cubicBezTo>
                    <a:cubicBezTo>
                      <a:pt x="8982" y="1563"/>
                      <a:pt x="9146" y="1545"/>
                      <a:pt x="9474" y="1402"/>
                    </a:cubicBezTo>
                    <a:cubicBezTo>
                      <a:pt x="9807" y="1235"/>
                      <a:pt x="10041" y="1135"/>
                      <a:pt x="10174" y="1068"/>
                    </a:cubicBezTo>
                    <a:cubicBezTo>
                      <a:pt x="10208" y="868"/>
                      <a:pt x="10208" y="701"/>
                      <a:pt x="10208" y="535"/>
                    </a:cubicBezTo>
                    <a:cubicBezTo>
                      <a:pt x="10208" y="434"/>
                      <a:pt x="10208" y="368"/>
                      <a:pt x="10174" y="234"/>
                    </a:cubicBezTo>
                    <a:cubicBezTo>
                      <a:pt x="9774" y="334"/>
                      <a:pt x="9340" y="368"/>
                      <a:pt x="8907" y="368"/>
                    </a:cubicBezTo>
                    <a:cubicBezTo>
                      <a:pt x="8873" y="346"/>
                      <a:pt x="8829" y="338"/>
                      <a:pt x="8765" y="338"/>
                    </a:cubicBezTo>
                    <a:cubicBezTo>
                      <a:pt x="8636" y="338"/>
                      <a:pt x="8429" y="368"/>
                      <a:pt x="8073" y="368"/>
                    </a:cubicBezTo>
                    <a:cubicBezTo>
                      <a:pt x="7906" y="379"/>
                      <a:pt x="7728" y="383"/>
                      <a:pt x="7565" y="383"/>
                    </a:cubicBezTo>
                    <a:cubicBezTo>
                      <a:pt x="7239" y="383"/>
                      <a:pt x="6972" y="368"/>
                      <a:pt x="6972" y="368"/>
                    </a:cubicBezTo>
                    <a:cubicBezTo>
                      <a:pt x="6972" y="368"/>
                      <a:pt x="6271" y="301"/>
                      <a:pt x="6038" y="268"/>
                    </a:cubicBezTo>
                    <a:cubicBezTo>
                      <a:pt x="5771" y="268"/>
                      <a:pt x="4303" y="1"/>
                      <a:pt x="407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9" name="Google Shape;7169;p19"/>
              <p:cNvSpPr/>
              <p:nvPr/>
            </p:nvSpPr>
            <p:spPr>
              <a:xfrm>
                <a:off x="8399975" y="4094900"/>
                <a:ext cx="205150" cy="36725"/>
              </a:xfrm>
              <a:custGeom>
                <a:rect b="b" l="l" r="r" t="t"/>
                <a:pathLst>
                  <a:path extrusionOk="0" h="1469" w="8206">
                    <a:moveTo>
                      <a:pt x="0" y="1"/>
                    </a:moveTo>
                    <a:cubicBezTo>
                      <a:pt x="167" y="334"/>
                      <a:pt x="400" y="668"/>
                      <a:pt x="634" y="968"/>
                    </a:cubicBezTo>
                    <a:cubicBezTo>
                      <a:pt x="1001" y="1002"/>
                      <a:pt x="1801" y="1135"/>
                      <a:pt x="2302" y="1202"/>
                    </a:cubicBezTo>
                    <a:cubicBezTo>
                      <a:pt x="2835" y="1302"/>
                      <a:pt x="3069" y="1369"/>
                      <a:pt x="3503" y="1435"/>
                    </a:cubicBezTo>
                    <a:cubicBezTo>
                      <a:pt x="3658" y="1457"/>
                      <a:pt x="3795" y="1469"/>
                      <a:pt x="3962" y="1469"/>
                    </a:cubicBezTo>
                    <a:cubicBezTo>
                      <a:pt x="4296" y="1469"/>
                      <a:pt x="4748" y="1424"/>
                      <a:pt x="5704" y="1335"/>
                    </a:cubicBezTo>
                    <a:cubicBezTo>
                      <a:pt x="6605" y="1235"/>
                      <a:pt x="7472" y="902"/>
                      <a:pt x="8206" y="368"/>
                    </a:cubicBezTo>
                    <a:lnTo>
                      <a:pt x="8206" y="368"/>
                    </a:lnTo>
                    <a:cubicBezTo>
                      <a:pt x="7447" y="874"/>
                      <a:pt x="6475" y="977"/>
                      <a:pt x="5669" y="977"/>
                    </a:cubicBezTo>
                    <a:cubicBezTo>
                      <a:pt x="5518" y="977"/>
                      <a:pt x="5374" y="973"/>
                      <a:pt x="5237" y="968"/>
                    </a:cubicBezTo>
                    <a:cubicBezTo>
                      <a:pt x="4603" y="935"/>
                      <a:pt x="3970" y="801"/>
                      <a:pt x="3402" y="568"/>
                    </a:cubicBezTo>
                    <a:cubicBezTo>
                      <a:pt x="2602" y="368"/>
                      <a:pt x="1801" y="201"/>
                      <a:pt x="1001" y="101"/>
                    </a:cubicBezTo>
                    <a:cubicBezTo>
                      <a:pt x="667" y="34"/>
                      <a:pt x="334" y="1"/>
                      <a:pt x="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70" name="Google Shape;7170;p19"/>
            <p:cNvSpPr/>
            <p:nvPr/>
          </p:nvSpPr>
          <p:spPr>
            <a:xfrm>
              <a:off x="8315725" y="3920125"/>
              <a:ext cx="402000" cy="237400"/>
            </a:xfrm>
            <a:custGeom>
              <a:rect b="b" l="l" r="r" t="t"/>
              <a:pathLst>
                <a:path extrusionOk="0" h="9496" w="16080">
                  <a:moveTo>
                    <a:pt x="14796" y="0"/>
                  </a:moveTo>
                  <a:cubicBezTo>
                    <a:pt x="14054" y="0"/>
                    <a:pt x="12845" y="340"/>
                    <a:pt x="11376" y="954"/>
                  </a:cubicBezTo>
                  <a:lnTo>
                    <a:pt x="11476" y="1054"/>
                  </a:lnTo>
                  <a:cubicBezTo>
                    <a:pt x="12860" y="478"/>
                    <a:pt x="13989" y="156"/>
                    <a:pt x="14631" y="156"/>
                  </a:cubicBezTo>
                  <a:cubicBezTo>
                    <a:pt x="14917" y="156"/>
                    <a:pt x="15106" y="220"/>
                    <a:pt x="15178" y="354"/>
                  </a:cubicBezTo>
                  <a:cubicBezTo>
                    <a:pt x="15612" y="1088"/>
                    <a:pt x="12677" y="3589"/>
                    <a:pt x="8640" y="5958"/>
                  </a:cubicBezTo>
                  <a:cubicBezTo>
                    <a:pt x="5382" y="7885"/>
                    <a:pt x="2368" y="9128"/>
                    <a:pt x="1124" y="9128"/>
                  </a:cubicBezTo>
                  <a:cubicBezTo>
                    <a:pt x="840" y="9128"/>
                    <a:pt x="649" y="9063"/>
                    <a:pt x="568" y="8927"/>
                  </a:cubicBezTo>
                  <a:cubicBezTo>
                    <a:pt x="301" y="8460"/>
                    <a:pt x="1302" y="7359"/>
                    <a:pt x="3003" y="6024"/>
                  </a:cubicBezTo>
                  <a:lnTo>
                    <a:pt x="2970" y="5891"/>
                  </a:lnTo>
                  <a:cubicBezTo>
                    <a:pt x="1068" y="7359"/>
                    <a:pt x="1" y="8660"/>
                    <a:pt x="335" y="9227"/>
                  </a:cubicBezTo>
                  <a:cubicBezTo>
                    <a:pt x="440" y="9409"/>
                    <a:pt x="692" y="9496"/>
                    <a:pt x="1065" y="9496"/>
                  </a:cubicBezTo>
                  <a:cubicBezTo>
                    <a:pt x="2464" y="9496"/>
                    <a:pt x="5554" y="8274"/>
                    <a:pt x="8874" y="6325"/>
                  </a:cubicBezTo>
                  <a:cubicBezTo>
                    <a:pt x="13077" y="3890"/>
                    <a:pt x="16079" y="1188"/>
                    <a:pt x="15545" y="287"/>
                  </a:cubicBezTo>
                  <a:cubicBezTo>
                    <a:pt x="15443" y="93"/>
                    <a:pt x="15183" y="0"/>
                    <a:pt x="14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1" name="Google Shape;7171;p19"/>
          <p:cNvGrpSpPr/>
          <p:nvPr/>
        </p:nvGrpSpPr>
        <p:grpSpPr>
          <a:xfrm rot="9887729">
            <a:off x="7677833" y="4648046"/>
            <a:ext cx="369354" cy="250254"/>
            <a:chOff x="4815275" y="1064150"/>
            <a:chExt cx="432450" cy="297250"/>
          </a:xfrm>
        </p:grpSpPr>
        <p:sp>
          <p:nvSpPr>
            <p:cNvPr id="7172" name="Google Shape;7172;p19"/>
            <p:cNvSpPr/>
            <p:nvPr/>
          </p:nvSpPr>
          <p:spPr>
            <a:xfrm>
              <a:off x="4815275" y="1152575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19"/>
            <p:cNvSpPr/>
            <p:nvPr/>
          </p:nvSpPr>
          <p:spPr>
            <a:xfrm>
              <a:off x="5105275" y="1188975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F1C9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19"/>
            <p:cNvSpPr/>
            <p:nvPr/>
          </p:nvSpPr>
          <p:spPr>
            <a:xfrm>
              <a:off x="5024075" y="1286975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19"/>
            <p:cNvSpPr/>
            <p:nvPr/>
          </p:nvSpPr>
          <p:spPr>
            <a:xfrm>
              <a:off x="5176500" y="1064150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6" name="Google Shape;7176;p1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_1_1">
    <p:spTree>
      <p:nvGrpSpPr>
        <p:cNvPr id="7177" name="Shape 7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8" name="Google Shape;7178;p2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7179" name="Google Shape;7179;p2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80" name="Google Shape;7180;p2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7181" name="Google Shape;7181;p2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2" name="Google Shape;7182;p2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3" name="Google Shape;7183;p2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4" name="Google Shape;7184;p2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5" name="Google Shape;7185;p2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6" name="Google Shape;7186;p2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7" name="Google Shape;7187;p2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8" name="Google Shape;7188;p2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9" name="Google Shape;7189;p2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0" name="Google Shape;7190;p2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1" name="Google Shape;7191;p2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2" name="Google Shape;7192;p2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3" name="Google Shape;7193;p2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4" name="Google Shape;7194;p2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5" name="Google Shape;7195;p2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6" name="Google Shape;7196;p2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7" name="Google Shape;7197;p2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8" name="Google Shape;7198;p2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9" name="Google Shape;7199;p2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0" name="Google Shape;7200;p2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1" name="Google Shape;7201;p2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2" name="Google Shape;7202;p2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3" name="Google Shape;7203;p2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4" name="Google Shape;7204;p2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5" name="Google Shape;7205;p2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06" name="Google Shape;7206;p2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7207" name="Google Shape;7207;p2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8" name="Google Shape;7208;p2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9" name="Google Shape;7209;p2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0" name="Google Shape;7210;p2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1" name="Google Shape;7211;p2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2" name="Google Shape;7212;p2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3" name="Google Shape;7213;p2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4" name="Google Shape;7214;p2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5" name="Google Shape;7215;p2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6" name="Google Shape;7216;p2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7" name="Google Shape;7217;p2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8" name="Google Shape;7218;p2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9" name="Google Shape;7219;p2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0" name="Google Shape;7220;p2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1" name="Google Shape;7221;p2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2" name="Google Shape;7222;p2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3" name="Google Shape;7223;p2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4" name="Google Shape;7224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5" name="Google Shape;7225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6" name="Google Shape;7226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7" name="Google Shape;7227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8" name="Google Shape;7228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9" name="Google Shape;7229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0" name="Google Shape;7230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1" name="Google Shape;7231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2" name="Google Shape;7232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33" name="Google Shape;7233;p2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2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2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2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2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2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2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2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2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2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2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2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2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2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2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2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2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2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2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2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2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2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2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2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2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2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2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2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2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2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2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2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2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2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2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2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2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2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2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2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2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2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2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2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2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2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2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2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2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2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2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2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2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2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2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2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2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2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2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2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2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2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2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2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2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2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2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2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2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2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2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2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2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2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2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2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2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2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2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2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2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2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2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2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2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2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2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2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2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2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2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2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2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2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2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2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2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2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2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2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33" name="Google Shape;7333;p2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7334" name="Google Shape;7334;p2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5" name="Google Shape;7335;p2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6" name="Google Shape;7336;p2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7" name="Google Shape;7337;p2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8" name="Google Shape;7338;p2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9" name="Google Shape;7339;p2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0" name="Google Shape;7340;p2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1" name="Google Shape;7341;p2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2" name="Google Shape;7342;p2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3" name="Google Shape;7343;p2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4" name="Google Shape;7344;p2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5" name="Google Shape;7345;p2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6" name="Google Shape;7346;p2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7" name="Google Shape;7347;p2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8" name="Google Shape;7348;p2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9" name="Google Shape;7349;p2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0" name="Google Shape;7350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1" name="Google Shape;7351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2" name="Google Shape;7352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3" name="Google Shape;7353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4" name="Google Shape;7354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5" name="Google Shape;7355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6" name="Google Shape;7356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7" name="Google Shape;7357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8" name="Google Shape;7358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9" name="Google Shape;7359;p2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60" name="Google Shape;7360;p2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2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2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2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2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65" name="Google Shape;7365;p2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366" name="Google Shape;7366;p2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7" name="Google Shape;7367;p2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8" name="Google Shape;7368;p2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9" name="Google Shape;7369;p2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0" name="Google Shape;7370;p2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1" name="Google Shape;7371;p2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2" name="Google Shape;7372;p2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3" name="Google Shape;7373;p2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4" name="Google Shape;7374;p2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5" name="Google Shape;7375;p2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6" name="Google Shape;7376;p2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7" name="Google Shape;7377;p2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8" name="Google Shape;7378;p2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9" name="Google Shape;7379;p2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0" name="Google Shape;7380;p2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1" name="Google Shape;7381;p2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2" name="Google Shape;7382;p2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3" name="Google Shape;7383;p2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4" name="Google Shape;7384;p2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5" name="Google Shape;7385;p2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6" name="Google Shape;7386;p2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7" name="Google Shape;7387;p2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8" name="Google Shape;7388;p2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9" name="Google Shape;7389;p2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0" name="Google Shape;7390;p2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1" name="Google Shape;7391;p2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92" name="Google Shape;7392;p2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93" name="Google Shape;7393;p2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7394" name="Google Shape;7394;p2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5" name="Google Shape;7395;p2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6" name="Google Shape;7396;p2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7" name="Google Shape;7397;p2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8" name="Google Shape;7398;p2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9" name="Google Shape;7399;p2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0" name="Google Shape;7400;p2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1" name="Google Shape;7401;p2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2" name="Google Shape;7402;p2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3" name="Google Shape;7403;p2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4" name="Google Shape;7404;p2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5" name="Google Shape;7405;p2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6" name="Google Shape;7406;p2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7" name="Google Shape;7407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8" name="Google Shape;7408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9" name="Google Shape;7409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0" name="Google Shape;7410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1" name="Google Shape;7411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2" name="Google Shape;7412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3" name="Google Shape;7413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4" name="Google Shape;7414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5" name="Google Shape;7415;p2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6" name="Google Shape;7416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7" name="Google Shape;7417;p2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8" name="Google Shape;7418;p2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9" name="Google Shape;7419;p2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20" name="Google Shape;7420;p20"/>
          <p:cNvGrpSpPr/>
          <p:nvPr/>
        </p:nvGrpSpPr>
        <p:grpSpPr>
          <a:xfrm>
            <a:off x="-589390" y="-1317133"/>
            <a:ext cx="10550607" cy="6694833"/>
            <a:chOff x="-589390" y="-1317133"/>
            <a:chExt cx="10550607" cy="6694833"/>
          </a:xfrm>
        </p:grpSpPr>
        <p:grpSp>
          <p:nvGrpSpPr>
            <p:cNvPr id="7421" name="Google Shape;7421;p20"/>
            <p:cNvGrpSpPr/>
            <p:nvPr/>
          </p:nvGrpSpPr>
          <p:grpSpPr>
            <a:xfrm>
              <a:off x="7306176" y="-1317133"/>
              <a:ext cx="2655040" cy="3328274"/>
              <a:chOff x="7306176" y="-1317133"/>
              <a:chExt cx="2655040" cy="3328274"/>
            </a:xfrm>
          </p:grpSpPr>
          <p:grpSp>
            <p:nvGrpSpPr>
              <p:cNvPr id="7422" name="Google Shape;7422;p20"/>
              <p:cNvGrpSpPr/>
              <p:nvPr/>
            </p:nvGrpSpPr>
            <p:grpSpPr>
              <a:xfrm rot="10800000">
                <a:off x="8450164" y="40715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423" name="Google Shape;7423;p2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24" name="Google Shape;7424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5" name="Google Shape;7425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6" name="Google Shape;7426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7" name="Google Shape;7427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8" name="Google Shape;7428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9" name="Google Shape;7429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0" name="Google Shape;7430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1" name="Google Shape;7431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2" name="Google Shape;7432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3" name="Google Shape;7433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4" name="Google Shape;7434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5" name="Google Shape;7435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6" name="Google Shape;7436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7" name="Google Shape;7437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8" name="Google Shape;7438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439" name="Google Shape;7439;p2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40" name="Google Shape;7440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1" name="Google Shape;7441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2" name="Google Shape;7442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3" name="Google Shape;7443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4" name="Google Shape;7444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5" name="Google Shape;7445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6" name="Google Shape;7446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7" name="Google Shape;7447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8" name="Google Shape;7448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9" name="Google Shape;7449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0" name="Google Shape;7450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1" name="Google Shape;7451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2" name="Google Shape;7452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3" name="Google Shape;7453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4" name="Google Shape;7454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455" name="Google Shape;7455;p20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56" name="Google Shape;7456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7" name="Google Shape;7457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8" name="Google Shape;7458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9" name="Google Shape;7459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0" name="Google Shape;7460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1" name="Google Shape;7461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2" name="Google Shape;7462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3" name="Google Shape;7463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4" name="Google Shape;7464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5" name="Google Shape;7465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6" name="Google Shape;7466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7" name="Google Shape;7467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8" name="Google Shape;7468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9" name="Google Shape;7469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0" name="Google Shape;7470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471" name="Google Shape;7471;p20"/>
              <p:cNvGrpSpPr/>
              <p:nvPr/>
            </p:nvGrpSpPr>
            <p:grpSpPr>
              <a:xfrm rot="9604665">
                <a:off x="7620658" y="-1091792"/>
                <a:ext cx="1699059" cy="2145125"/>
                <a:chOff x="146217" y="2712579"/>
                <a:chExt cx="1552966" cy="1960401"/>
              </a:xfrm>
            </p:grpSpPr>
            <p:grpSp>
              <p:nvGrpSpPr>
                <p:cNvPr id="7472" name="Google Shape;7472;p20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7473" name="Google Shape;7473;p2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4" name="Google Shape;7474;p2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5" name="Google Shape;7475;p2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6" name="Google Shape;7476;p2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7" name="Google Shape;7477;p2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8" name="Google Shape;7478;p2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9" name="Google Shape;7479;p2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0" name="Google Shape;7480;p2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1" name="Google Shape;7481;p2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2" name="Google Shape;7482;p2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3" name="Google Shape;7483;p2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4" name="Google Shape;7484;p2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5" name="Google Shape;7485;p2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6" name="Google Shape;7486;p2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487" name="Google Shape;7487;p20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7488" name="Google Shape;7488;p2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9" name="Google Shape;7489;p2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0" name="Google Shape;7490;p2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1" name="Google Shape;7491;p2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2" name="Google Shape;7492;p2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3" name="Google Shape;7493;p2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4" name="Google Shape;7494;p2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5" name="Google Shape;7495;p2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6" name="Google Shape;7496;p2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7" name="Google Shape;7497;p2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8" name="Google Shape;7498;p2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9" name="Google Shape;7499;p2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0" name="Google Shape;7500;p2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1" name="Google Shape;7501;p2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02" name="Google Shape;7502;p20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7503" name="Google Shape;7503;p2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4" name="Google Shape;7504;p2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5" name="Google Shape;7505;p2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6" name="Google Shape;7506;p2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7" name="Google Shape;7507;p2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8" name="Google Shape;7508;p2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9" name="Google Shape;7509;p2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0" name="Google Shape;7510;p2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1" name="Google Shape;7511;p2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2" name="Google Shape;7512;p2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3" name="Google Shape;7513;p2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4" name="Google Shape;7514;p2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5" name="Google Shape;7515;p2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6" name="Google Shape;7516;p2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7517" name="Google Shape;7517;p20"/>
            <p:cNvGrpSpPr/>
            <p:nvPr/>
          </p:nvGrpSpPr>
          <p:grpSpPr>
            <a:xfrm>
              <a:off x="-589390" y="2546885"/>
              <a:ext cx="2906011" cy="2830815"/>
              <a:chOff x="-362790" y="2705485"/>
              <a:chExt cx="2906011" cy="2830815"/>
            </a:xfrm>
          </p:grpSpPr>
          <p:grpSp>
            <p:nvGrpSpPr>
              <p:cNvPr id="7518" name="Google Shape;7518;p20"/>
              <p:cNvGrpSpPr/>
              <p:nvPr/>
            </p:nvGrpSpPr>
            <p:grpSpPr>
              <a:xfrm flipH="1" rot="10800000">
                <a:off x="-362790" y="380200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519" name="Google Shape;7519;p2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20" name="Google Shape;7520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1" name="Google Shape;7521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2" name="Google Shape;7522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3" name="Google Shape;7523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4" name="Google Shape;7524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5" name="Google Shape;7525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6" name="Google Shape;7526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7" name="Google Shape;7527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8" name="Google Shape;7528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9" name="Google Shape;7529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0" name="Google Shape;7530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1" name="Google Shape;7531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2" name="Google Shape;7532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3" name="Google Shape;7533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4" name="Google Shape;7534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35" name="Google Shape;7535;p2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36" name="Google Shape;7536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7" name="Google Shape;7537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8" name="Google Shape;7538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9" name="Google Shape;7539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0" name="Google Shape;7540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1" name="Google Shape;7541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2" name="Google Shape;7542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3" name="Google Shape;7543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4" name="Google Shape;7544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5" name="Google Shape;7545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6" name="Google Shape;7546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7" name="Google Shape;7547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8" name="Google Shape;7548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9" name="Google Shape;7549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0" name="Google Shape;7550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51" name="Google Shape;7551;p20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52" name="Google Shape;7552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3" name="Google Shape;7553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4" name="Google Shape;7554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5" name="Google Shape;7555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6" name="Google Shape;7556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7" name="Google Shape;7557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8" name="Google Shape;7558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9" name="Google Shape;7559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0" name="Google Shape;7560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1" name="Google Shape;7561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2" name="Google Shape;7562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3" name="Google Shape;7563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4" name="Google Shape;7564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5" name="Google Shape;7565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6" name="Google Shape;7566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567" name="Google Shape;7567;p20"/>
              <p:cNvGrpSpPr/>
              <p:nvPr/>
            </p:nvGrpSpPr>
            <p:grpSpPr>
              <a:xfrm flipH="1" rot="5400000">
                <a:off x="-222578" y="2659018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568" name="Google Shape;7568;p2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69" name="Google Shape;7569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0" name="Google Shape;7570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1" name="Google Shape;7571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2" name="Google Shape;7572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3" name="Google Shape;7573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4" name="Google Shape;7574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5" name="Google Shape;7575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6" name="Google Shape;7576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7" name="Google Shape;7577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8" name="Google Shape;7578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9" name="Google Shape;7579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0" name="Google Shape;7580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1" name="Google Shape;7581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2" name="Google Shape;7582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3" name="Google Shape;7583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84" name="Google Shape;7584;p2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85" name="Google Shape;7585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6" name="Google Shape;7586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7" name="Google Shape;7587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8" name="Google Shape;7588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9" name="Google Shape;7589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0" name="Google Shape;7590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1" name="Google Shape;7591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2" name="Google Shape;7592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3" name="Google Shape;7593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4" name="Google Shape;7594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5" name="Google Shape;7595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6" name="Google Shape;7596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7" name="Google Shape;7597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8" name="Google Shape;7598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9" name="Google Shape;7599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600" name="Google Shape;7600;p20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01" name="Google Shape;7601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2" name="Google Shape;7602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3" name="Google Shape;7603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4" name="Google Shape;7604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5" name="Google Shape;7605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6" name="Google Shape;7606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7" name="Google Shape;7607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8" name="Google Shape;7608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9" name="Google Shape;7609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0" name="Google Shape;7610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1" name="Google Shape;7611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2" name="Google Shape;7612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3" name="Google Shape;7613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4" name="Google Shape;7614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5" name="Google Shape;7615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616" name="Google Shape;7616;p20"/>
              <p:cNvGrpSpPr/>
              <p:nvPr/>
            </p:nvGrpSpPr>
            <p:grpSpPr>
              <a:xfrm rot="-5400000">
                <a:off x="985701" y="3978781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617" name="Google Shape;7617;p2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18" name="Google Shape;7618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9" name="Google Shape;7619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0" name="Google Shape;7620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1" name="Google Shape;7621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2" name="Google Shape;7622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3" name="Google Shape;7623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4" name="Google Shape;7624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5" name="Google Shape;7625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6" name="Google Shape;7626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7" name="Google Shape;7627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8" name="Google Shape;7628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9" name="Google Shape;7629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0" name="Google Shape;7630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1" name="Google Shape;7631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2" name="Google Shape;7632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633" name="Google Shape;7633;p2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34" name="Google Shape;7634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5" name="Google Shape;7635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6" name="Google Shape;7636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7" name="Google Shape;7637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8" name="Google Shape;7638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9" name="Google Shape;7639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0" name="Google Shape;7640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1" name="Google Shape;7641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2" name="Google Shape;7642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3" name="Google Shape;7643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4" name="Google Shape;7644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5" name="Google Shape;7645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6" name="Google Shape;7646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7" name="Google Shape;7647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8" name="Google Shape;7648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649" name="Google Shape;7649;p20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50" name="Google Shape;7650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1" name="Google Shape;7651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2" name="Google Shape;7652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3" name="Google Shape;7653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4" name="Google Shape;7654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5" name="Google Shape;7655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6" name="Google Shape;7656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7" name="Google Shape;7657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8" name="Google Shape;7658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9" name="Google Shape;7659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0" name="Google Shape;7660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1" name="Google Shape;7661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2" name="Google Shape;7662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3" name="Google Shape;7663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4" name="Google Shape;7664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7665" name="Google Shape;7665;p20"/>
              <p:cNvSpPr/>
              <p:nvPr/>
            </p:nvSpPr>
            <p:spPr>
              <a:xfrm flipH="1" rot="1592122">
                <a:off x="1316278" y="3907017"/>
                <a:ext cx="540544" cy="2985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666" name="Google Shape;7666;p2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46" name="Google Shape;446;p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7" name="Google Shape;447;p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48" name="Google Shape;448;p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3" name="Google Shape;473;p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74" name="Google Shape;474;p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0" name="Google Shape;500;p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0" name="Google Shape;600;p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01" name="Google Shape;601;p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7" name="Google Shape;627;p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2" name="Google Shape;632;p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33" name="Google Shape;633;p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9" name="Google Shape;659;p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0" name="Google Shape;660;p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61" name="Google Shape;661;p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3"/>
          <p:cNvGrpSpPr/>
          <p:nvPr/>
        </p:nvGrpSpPr>
        <p:grpSpPr>
          <a:xfrm>
            <a:off x="-152337" y="-193233"/>
            <a:ext cx="10223643" cy="5945818"/>
            <a:chOff x="-152337" y="-193233"/>
            <a:chExt cx="10223643" cy="5945818"/>
          </a:xfrm>
        </p:grpSpPr>
        <p:grpSp>
          <p:nvGrpSpPr>
            <p:cNvPr id="688" name="Google Shape;688;p3"/>
            <p:cNvGrpSpPr/>
            <p:nvPr/>
          </p:nvGrpSpPr>
          <p:grpSpPr>
            <a:xfrm>
              <a:off x="542017" y="657788"/>
              <a:ext cx="7631074" cy="3472791"/>
              <a:chOff x="542017" y="657788"/>
              <a:chExt cx="7631074" cy="3472791"/>
            </a:xfrm>
          </p:grpSpPr>
          <p:sp>
            <p:nvSpPr>
              <p:cNvPr id="689" name="Google Shape;689;p3"/>
              <p:cNvSpPr/>
              <p:nvPr/>
            </p:nvSpPr>
            <p:spPr>
              <a:xfrm flipH="1">
                <a:off x="542017" y="2879550"/>
                <a:ext cx="570359" cy="3149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 flipH="1">
                <a:off x="7462043" y="770413"/>
                <a:ext cx="711048" cy="392690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 flipH="1">
                <a:off x="5839291" y="657788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 flipH="1">
                <a:off x="1027389" y="3781356"/>
                <a:ext cx="632341" cy="349223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3" name="Google Shape;693;p3"/>
            <p:cNvGrpSpPr/>
            <p:nvPr/>
          </p:nvGrpSpPr>
          <p:grpSpPr>
            <a:xfrm>
              <a:off x="-152337" y="-193233"/>
              <a:ext cx="2586475" cy="2591675"/>
              <a:chOff x="-152337" y="-193233"/>
              <a:chExt cx="2586475" cy="2591675"/>
            </a:xfrm>
          </p:grpSpPr>
          <p:sp>
            <p:nvSpPr>
              <p:cNvPr id="694" name="Google Shape;694;p3"/>
              <p:cNvSpPr/>
              <p:nvPr/>
            </p:nvSpPr>
            <p:spPr>
              <a:xfrm>
                <a:off x="136278" y="442425"/>
                <a:ext cx="29589" cy="22049"/>
              </a:xfrm>
              <a:custGeom>
                <a:rect b="b" l="l" r="r" t="t"/>
                <a:pathLst>
                  <a:path extrusionOk="0" h="424" w="569">
                    <a:moveTo>
                      <a:pt x="291" y="0"/>
                    </a:moveTo>
                    <a:cubicBezTo>
                      <a:pt x="0" y="0"/>
                      <a:pt x="0" y="424"/>
                      <a:pt x="291" y="424"/>
                    </a:cubicBezTo>
                    <a:cubicBezTo>
                      <a:pt x="569" y="424"/>
                      <a:pt x="569" y="0"/>
                      <a:pt x="29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180636" y="310861"/>
                <a:ext cx="45190" cy="32866"/>
              </a:xfrm>
              <a:custGeom>
                <a:rect b="b" l="l" r="r" t="t"/>
                <a:pathLst>
                  <a:path extrusionOk="0" h="632" w="869">
                    <a:moveTo>
                      <a:pt x="450" y="1"/>
                    </a:moveTo>
                    <a:cubicBezTo>
                      <a:pt x="377" y="1"/>
                      <a:pt x="302" y="27"/>
                      <a:pt x="236" y="87"/>
                    </a:cubicBezTo>
                    <a:cubicBezTo>
                      <a:pt x="1" y="331"/>
                      <a:pt x="236" y="631"/>
                      <a:pt x="476" y="631"/>
                    </a:cubicBezTo>
                    <a:cubicBezTo>
                      <a:pt x="570" y="631"/>
                      <a:pt x="664" y="586"/>
                      <a:pt x="732" y="474"/>
                    </a:cubicBezTo>
                    <a:cubicBezTo>
                      <a:pt x="868" y="237"/>
                      <a:pt x="670" y="1"/>
                      <a:pt x="45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39450" y="289540"/>
                <a:ext cx="36558" cy="29641"/>
              </a:xfrm>
              <a:custGeom>
                <a:rect b="b" l="l" r="r" t="t"/>
                <a:pathLst>
                  <a:path extrusionOk="0" h="570" w="703">
                    <a:moveTo>
                      <a:pt x="351" y="1"/>
                    </a:moveTo>
                    <a:cubicBezTo>
                      <a:pt x="0" y="25"/>
                      <a:pt x="0" y="545"/>
                      <a:pt x="351" y="569"/>
                    </a:cubicBezTo>
                    <a:cubicBezTo>
                      <a:pt x="702" y="545"/>
                      <a:pt x="702" y="25"/>
                      <a:pt x="35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1309439" y="224642"/>
                <a:ext cx="52887" cy="45450"/>
              </a:xfrm>
              <a:custGeom>
                <a:rect b="b" l="l" r="r" t="t"/>
                <a:pathLst>
                  <a:path extrusionOk="0" h="874" w="1017">
                    <a:moveTo>
                      <a:pt x="447" y="1"/>
                    </a:moveTo>
                    <a:cubicBezTo>
                      <a:pt x="220" y="1"/>
                      <a:pt x="1" y="175"/>
                      <a:pt x="1" y="438"/>
                    </a:cubicBezTo>
                    <a:cubicBezTo>
                      <a:pt x="1" y="668"/>
                      <a:pt x="194" y="862"/>
                      <a:pt x="436" y="874"/>
                    </a:cubicBezTo>
                    <a:cubicBezTo>
                      <a:pt x="823" y="874"/>
                      <a:pt x="1017" y="402"/>
                      <a:pt x="751" y="124"/>
                    </a:cubicBezTo>
                    <a:cubicBezTo>
                      <a:pt x="662" y="39"/>
                      <a:pt x="554" y="1"/>
                      <a:pt x="44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1469241" y="177321"/>
                <a:ext cx="45970" cy="39938"/>
              </a:xfrm>
              <a:custGeom>
                <a:rect b="b" l="l" r="r" t="t"/>
                <a:pathLst>
                  <a:path extrusionOk="0" h="768" w="884">
                    <a:moveTo>
                      <a:pt x="380" y="1"/>
                    </a:moveTo>
                    <a:cubicBezTo>
                      <a:pt x="188" y="1"/>
                      <a:pt x="0" y="152"/>
                      <a:pt x="0" y="381"/>
                    </a:cubicBezTo>
                    <a:cubicBezTo>
                      <a:pt x="0" y="586"/>
                      <a:pt x="170" y="756"/>
                      <a:pt x="375" y="768"/>
                    </a:cubicBezTo>
                    <a:cubicBezTo>
                      <a:pt x="714" y="768"/>
                      <a:pt x="883" y="356"/>
                      <a:pt x="641" y="114"/>
                    </a:cubicBezTo>
                    <a:cubicBezTo>
                      <a:pt x="567" y="36"/>
                      <a:pt x="473" y="1"/>
                      <a:pt x="38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1454109" y="322249"/>
                <a:ext cx="23349" cy="17681"/>
              </a:xfrm>
              <a:custGeom>
                <a:rect b="b" l="l" r="r" t="t"/>
                <a:pathLst>
                  <a:path extrusionOk="0" h="340" w="449">
                    <a:moveTo>
                      <a:pt x="231" y="1"/>
                    </a:moveTo>
                    <a:cubicBezTo>
                      <a:pt x="1" y="1"/>
                      <a:pt x="1" y="340"/>
                      <a:pt x="231" y="340"/>
                    </a:cubicBezTo>
                    <a:cubicBezTo>
                      <a:pt x="449" y="340"/>
                      <a:pt x="449" y="1"/>
                      <a:pt x="23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1566744" y="340502"/>
                <a:ext cx="43422" cy="34010"/>
              </a:xfrm>
              <a:custGeom>
                <a:rect b="b" l="l" r="r" t="t"/>
                <a:pathLst>
                  <a:path extrusionOk="0" h="654" w="835">
                    <a:moveTo>
                      <a:pt x="412" y="1"/>
                    </a:moveTo>
                    <a:cubicBezTo>
                      <a:pt x="0" y="1"/>
                      <a:pt x="0" y="654"/>
                      <a:pt x="412" y="654"/>
                    </a:cubicBezTo>
                    <a:cubicBezTo>
                      <a:pt x="835" y="654"/>
                      <a:pt x="835" y="1"/>
                      <a:pt x="41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1639703" y="402176"/>
                <a:ext cx="42174" cy="33386"/>
              </a:xfrm>
              <a:custGeom>
                <a:rect b="b" l="l" r="r" t="t"/>
                <a:pathLst>
                  <a:path extrusionOk="0" h="642" w="811">
                    <a:moveTo>
                      <a:pt x="412" y="0"/>
                    </a:moveTo>
                    <a:cubicBezTo>
                      <a:pt x="0" y="0"/>
                      <a:pt x="0" y="641"/>
                      <a:pt x="412" y="641"/>
                    </a:cubicBezTo>
                    <a:cubicBezTo>
                      <a:pt x="811" y="641"/>
                      <a:pt x="811" y="0"/>
                      <a:pt x="41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1530239" y="510340"/>
                <a:ext cx="39678" cy="30889"/>
              </a:xfrm>
              <a:custGeom>
                <a:rect b="b" l="l" r="r" t="t"/>
                <a:pathLst>
                  <a:path extrusionOk="0" h="594" w="763">
                    <a:moveTo>
                      <a:pt x="376" y="1"/>
                    </a:moveTo>
                    <a:cubicBezTo>
                      <a:pt x="1" y="1"/>
                      <a:pt x="1" y="593"/>
                      <a:pt x="376" y="593"/>
                    </a:cubicBezTo>
                    <a:cubicBezTo>
                      <a:pt x="763" y="593"/>
                      <a:pt x="763" y="1"/>
                      <a:pt x="37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1590613" y="539305"/>
                <a:ext cx="33438" cy="26469"/>
              </a:xfrm>
              <a:custGeom>
                <a:rect b="b" l="l" r="r" t="t"/>
                <a:pathLst>
                  <a:path extrusionOk="0" h="509" w="643">
                    <a:moveTo>
                      <a:pt x="328" y="0"/>
                    </a:moveTo>
                    <a:cubicBezTo>
                      <a:pt x="1" y="24"/>
                      <a:pt x="1" y="484"/>
                      <a:pt x="328" y="508"/>
                    </a:cubicBezTo>
                    <a:cubicBezTo>
                      <a:pt x="642" y="484"/>
                      <a:pt x="642" y="24"/>
                      <a:pt x="32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1752911" y="650536"/>
                <a:ext cx="35310" cy="33126"/>
              </a:xfrm>
              <a:custGeom>
                <a:rect b="b" l="l" r="r" t="t"/>
                <a:pathLst>
                  <a:path extrusionOk="0" h="637" w="679">
                    <a:moveTo>
                      <a:pt x="356" y="0"/>
                    </a:moveTo>
                    <a:cubicBezTo>
                      <a:pt x="305" y="0"/>
                      <a:pt x="253" y="16"/>
                      <a:pt x="207" y="51"/>
                    </a:cubicBezTo>
                    <a:lnTo>
                      <a:pt x="182" y="75"/>
                    </a:lnTo>
                    <a:cubicBezTo>
                      <a:pt x="1" y="184"/>
                      <a:pt x="1" y="450"/>
                      <a:pt x="182" y="571"/>
                    </a:cubicBezTo>
                    <a:lnTo>
                      <a:pt x="207" y="595"/>
                    </a:lnTo>
                    <a:cubicBezTo>
                      <a:pt x="255" y="624"/>
                      <a:pt x="307" y="637"/>
                      <a:pt x="357" y="637"/>
                    </a:cubicBezTo>
                    <a:cubicBezTo>
                      <a:pt x="519" y="637"/>
                      <a:pt x="669" y="501"/>
                      <a:pt x="678" y="317"/>
                    </a:cubicBezTo>
                    <a:cubicBezTo>
                      <a:pt x="678" y="152"/>
                      <a:pt x="518" y="0"/>
                      <a:pt x="35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1690041" y="576382"/>
                <a:ext cx="25845" cy="21477"/>
              </a:xfrm>
              <a:custGeom>
                <a:rect b="b" l="l" r="r" t="t"/>
                <a:pathLst>
                  <a:path extrusionOk="0" h="413" w="497">
                    <a:moveTo>
                      <a:pt x="242" y="1"/>
                    </a:moveTo>
                    <a:cubicBezTo>
                      <a:pt x="0" y="25"/>
                      <a:pt x="0" y="388"/>
                      <a:pt x="242" y="412"/>
                    </a:cubicBezTo>
                    <a:cubicBezTo>
                      <a:pt x="496" y="388"/>
                      <a:pt x="496" y="25"/>
                      <a:pt x="24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1651039" y="721727"/>
                <a:ext cx="35258" cy="28341"/>
              </a:xfrm>
              <a:custGeom>
                <a:rect b="b" l="l" r="r" t="t"/>
                <a:pathLst>
                  <a:path extrusionOk="0" h="545" w="678">
                    <a:moveTo>
                      <a:pt x="339" y="0"/>
                    </a:moveTo>
                    <a:cubicBezTo>
                      <a:pt x="0" y="24"/>
                      <a:pt x="0" y="520"/>
                      <a:pt x="339" y="545"/>
                    </a:cubicBezTo>
                    <a:cubicBezTo>
                      <a:pt x="678" y="520"/>
                      <a:pt x="678" y="24"/>
                      <a:pt x="33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1752287" y="748143"/>
                <a:ext cx="39054" cy="29589"/>
              </a:xfrm>
              <a:custGeom>
                <a:rect b="b" l="l" r="r" t="t"/>
                <a:pathLst>
                  <a:path extrusionOk="0" h="569" w="751">
                    <a:moveTo>
                      <a:pt x="376" y="0"/>
                    </a:moveTo>
                    <a:cubicBezTo>
                      <a:pt x="1" y="0"/>
                      <a:pt x="1" y="569"/>
                      <a:pt x="376" y="569"/>
                    </a:cubicBezTo>
                    <a:cubicBezTo>
                      <a:pt x="751" y="569"/>
                      <a:pt x="751" y="0"/>
                      <a:pt x="37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1690665" y="931189"/>
                <a:ext cx="39678" cy="30889"/>
              </a:xfrm>
              <a:custGeom>
                <a:rect b="b" l="l" r="r" t="t"/>
                <a:pathLst>
                  <a:path extrusionOk="0" h="594" w="763">
                    <a:moveTo>
                      <a:pt x="387" y="0"/>
                    </a:moveTo>
                    <a:cubicBezTo>
                      <a:pt x="0" y="0"/>
                      <a:pt x="0" y="593"/>
                      <a:pt x="387" y="593"/>
                    </a:cubicBezTo>
                    <a:cubicBezTo>
                      <a:pt x="762" y="593"/>
                      <a:pt x="762" y="0"/>
                      <a:pt x="38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1761751" y="944398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0"/>
                    </a:moveTo>
                    <a:cubicBezTo>
                      <a:pt x="0" y="0"/>
                      <a:pt x="0" y="509"/>
                      <a:pt x="339" y="509"/>
                    </a:cubicBezTo>
                    <a:cubicBezTo>
                      <a:pt x="678" y="509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1766639" y="849443"/>
                <a:ext cx="49922" cy="35570"/>
              </a:xfrm>
              <a:custGeom>
                <a:rect b="b" l="l" r="r" t="t"/>
                <a:pathLst>
                  <a:path extrusionOk="0" h="684" w="960">
                    <a:moveTo>
                      <a:pt x="500" y="0"/>
                    </a:moveTo>
                    <a:cubicBezTo>
                      <a:pt x="447" y="0"/>
                      <a:pt x="393" y="15"/>
                      <a:pt x="342" y="48"/>
                    </a:cubicBezTo>
                    <a:lnTo>
                      <a:pt x="293" y="85"/>
                    </a:lnTo>
                    <a:cubicBezTo>
                      <a:pt x="0" y="255"/>
                      <a:pt x="321" y="684"/>
                      <a:pt x="578" y="684"/>
                    </a:cubicBezTo>
                    <a:cubicBezTo>
                      <a:pt x="650" y="684"/>
                      <a:pt x="718" y="650"/>
                      <a:pt x="765" y="568"/>
                    </a:cubicBezTo>
                    <a:lnTo>
                      <a:pt x="801" y="508"/>
                    </a:lnTo>
                    <a:cubicBezTo>
                      <a:pt x="960" y="291"/>
                      <a:pt x="738" y="0"/>
                      <a:pt x="50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1768668" y="1049441"/>
                <a:ext cx="29589" cy="22725"/>
              </a:xfrm>
              <a:custGeom>
                <a:rect b="b" l="l" r="r" t="t"/>
                <a:pathLst>
                  <a:path extrusionOk="0" h="437" w="569">
                    <a:moveTo>
                      <a:pt x="291" y="1"/>
                    </a:moveTo>
                    <a:cubicBezTo>
                      <a:pt x="0" y="1"/>
                      <a:pt x="0" y="436"/>
                      <a:pt x="291" y="436"/>
                    </a:cubicBezTo>
                    <a:cubicBezTo>
                      <a:pt x="569" y="424"/>
                      <a:pt x="569" y="1"/>
                      <a:pt x="29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1703249" y="1211739"/>
                <a:ext cx="45346" cy="34634"/>
              </a:xfrm>
              <a:custGeom>
                <a:rect b="b" l="l" r="r" t="t"/>
                <a:pathLst>
                  <a:path extrusionOk="0" h="666" w="872">
                    <a:moveTo>
                      <a:pt x="436" y="1"/>
                    </a:moveTo>
                    <a:cubicBezTo>
                      <a:pt x="0" y="1"/>
                      <a:pt x="0" y="666"/>
                      <a:pt x="436" y="666"/>
                    </a:cubicBezTo>
                    <a:cubicBezTo>
                      <a:pt x="871" y="666"/>
                      <a:pt x="871" y="1"/>
                      <a:pt x="43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1646619" y="1326870"/>
                <a:ext cx="43474" cy="33386"/>
              </a:xfrm>
              <a:custGeom>
                <a:rect b="b" l="l" r="r" t="t"/>
                <a:pathLst>
                  <a:path extrusionOk="0" h="642" w="836">
                    <a:moveTo>
                      <a:pt x="424" y="0"/>
                    </a:moveTo>
                    <a:cubicBezTo>
                      <a:pt x="1" y="0"/>
                      <a:pt x="1" y="641"/>
                      <a:pt x="424" y="641"/>
                    </a:cubicBezTo>
                    <a:cubicBezTo>
                      <a:pt x="835" y="641"/>
                      <a:pt x="835" y="0"/>
                      <a:pt x="42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1581201" y="1289117"/>
                <a:ext cx="21425" cy="17681"/>
              </a:xfrm>
              <a:custGeom>
                <a:rect b="b" l="l" r="r" t="t"/>
                <a:pathLst>
                  <a:path extrusionOk="0" h="340" w="412">
                    <a:moveTo>
                      <a:pt x="206" y="1"/>
                    </a:moveTo>
                    <a:cubicBezTo>
                      <a:pt x="0" y="25"/>
                      <a:pt x="0" y="315"/>
                      <a:pt x="206" y="339"/>
                    </a:cubicBezTo>
                    <a:cubicBezTo>
                      <a:pt x="412" y="315"/>
                      <a:pt x="412" y="25"/>
                      <a:pt x="20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1410115" y="1433786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1"/>
                    </a:moveTo>
                    <a:cubicBezTo>
                      <a:pt x="0" y="1"/>
                      <a:pt x="0" y="509"/>
                      <a:pt x="339" y="509"/>
                    </a:cubicBezTo>
                    <a:cubicBezTo>
                      <a:pt x="678" y="509"/>
                      <a:pt x="678" y="1"/>
                      <a:pt x="33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1415783" y="1504248"/>
                <a:ext cx="31462" cy="23973"/>
              </a:xfrm>
              <a:custGeom>
                <a:rect b="b" l="l" r="r" t="t"/>
                <a:pathLst>
                  <a:path extrusionOk="0" h="461" w="605">
                    <a:moveTo>
                      <a:pt x="302" y="1"/>
                    </a:moveTo>
                    <a:cubicBezTo>
                      <a:pt x="0" y="1"/>
                      <a:pt x="0" y="460"/>
                      <a:pt x="302" y="460"/>
                    </a:cubicBezTo>
                    <a:cubicBezTo>
                      <a:pt x="605" y="460"/>
                      <a:pt x="605" y="1"/>
                      <a:pt x="30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1505694" y="1418705"/>
                <a:ext cx="42850" cy="33386"/>
              </a:xfrm>
              <a:custGeom>
                <a:rect b="b" l="l" r="r" t="t"/>
                <a:pathLst>
                  <a:path extrusionOk="0" h="642" w="824">
                    <a:moveTo>
                      <a:pt x="412" y="0"/>
                    </a:moveTo>
                    <a:cubicBezTo>
                      <a:pt x="1" y="0"/>
                      <a:pt x="1" y="642"/>
                      <a:pt x="412" y="642"/>
                    </a:cubicBezTo>
                    <a:cubicBezTo>
                      <a:pt x="823" y="642"/>
                      <a:pt x="823" y="0"/>
                      <a:pt x="41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1212560" y="1441326"/>
                <a:ext cx="25221" cy="18929"/>
              </a:xfrm>
              <a:custGeom>
                <a:rect b="b" l="l" r="r" t="t"/>
                <a:pathLst>
                  <a:path extrusionOk="0" h="364" w="485">
                    <a:moveTo>
                      <a:pt x="243" y="1"/>
                    </a:moveTo>
                    <a:cubicBezTo>
                      <a:pt x="1" y="1"/>
                      <a:pt x="1" y="364"/>
                      <a:pt x="243" y="364"/>
                    </a:cubicBezTo>
                    <a:cubicBezTo>
                      <a:pt x="485" y="364"/>
                      <a:pt x="485" y="1"/>
                      <a:pt x="24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1172935" y="1533837"/>
                <a:ext cx="43474" cy="33386"/>
              </a:xfrm>
              <a:custGeom>
                <a:rect b="b" l="l" r="r" t="t"/>
                <a:pathLst>
                  <a:path extrusionOk="0" h="642" w="836">
                    <a:moveTo>
                      <a:pt x="412" y="0"/>
                    </a:moveTo>
                    <a:cubicBezTo>
                      <a:pt x="1" y="0"/>
                      <a:pt x="1" y="641"/>
                      <a:pt x="412" y="641"/>
                    </a:cubicBezTo>
                    <a:cubicBezTo>
                      <a:pt x="835" y="641"/>
                      <a:pt x="835" y="0"/>
                      <a:pt x="41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1023845" y="1465247"/>
                <a:ext cx="12637" cy="9516"/>
              </a:xfrm>
              <a:custGeom>
                <a:rect b="b" l="l" r="r" t="t"/>
                <a:pathLst>
                  <a:path extrusionOk="0" h="183" w="243">
                    <a:moveTo>
                      <a:pt x="122" y="1"/>
                    </a:moveTo>
                    <a:cubicBezTo>
                      <a:pt x="1" y="1"/>
                      <a:pt x="1" y="182"/>
                      <a:pt x="122" y="182"/>
                    </a:cubicBezTo>
                    <a:cubicBezTo>
                      <a:pt x="243" y="182"/>
                      <a:pt x="243" y="1"/>
                      <a:pt x="12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1021973" y="1419329"/>
                <a:ext cx="32138" cy="24597"/>
              </a:xfrm>
              <a:custGeom>
                <a:rect b="b" l="l" r="r" t="t"/>
                <a:pathLst>
                  <a:path extrusionOk="0" h="473" w="618">
                    <a:moveTo>
                      <a:pt x="303" y="1"/>
                    </a:moveTo>
                    <a:cubicBezTo>
                      <a:pt x="0" y="1"/>
                      <a:pt x="0" y="472"/>
                      <a:pt x="303" y="472"/>
                    </a:cubicBezTo>
                    <a:cubicBezTo>
                      <a:pt x="617" y="472"/>
                      <a:pt x="617" y="1"/>
                      <a:pt x="30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1130813" y="1457083"/>
                <a:ext cx="43422" cy="33386"/>
              </a:xfrm>
              <a:custGeom>
                <a:rect b="b" l="l" r="r" t="t"/>
                <a:pathLst>
                  <a:path extrusionOk="0" h="642" w="835">
                    <a:moveTo>
                      <a:pt x="424" y="0"/>
                    </a:moveTo>
                    <a:cubicBezTo>
                      <a:pt x="0" y="0"/>
                      <a:pt x="0" y="641"/>
                      <a:pt x="424" y="641"/>
                    </a:cubicBezTo>
                    <a:cubicBezTo>
                      <a:pt x="835" y="641"/>
                      <a:pt x="835" y="0"/>
                      <a:pt x="42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3"/>
              <p:cNvSpPr/>
              <p:nvPr/>
            </p:nvSpPr>
            <p:spPr>
              <a:xfrm>
                <a:off x="1068515" y="1538829"/>
                <a:ext cx="39054" cy="30265"/>
              </a:xfrm>
              <a:custGeom>
                <a:rect b="b" l="l" r="r" t="t"/>
                <a:pathLst>
                  <a:path extrusionOk="0" h="582" w="751">
                    <a:moveTo>
                      <a:pt x="364" y="1"/>
                    </a:moveTo>
                    <a:cubicBezTo>
                      <a:pt x="1" y="1"/>
                      <a:pt x="1" y="582"/>
                      <a:pt x="364" y="582"/>
                    </a:cubicBezTo>
                    <a:cubicBezTo>
                      <a:pt x="751" y="569"/>
                      <a:pt x="751" y="1"/>
                      <a:pt x="36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"/>
              <p:cNvSpPr/>
              <p:nvPr/>
            </p:nvSpPr>
            <p:spPr>
              <a:xfrm>
                <a:off x="887341" y="1396709"/>
                <a:ext cx="40978" cy="31462"/>
              </a:xfrm>
              <a:custGeom>
                <a:rect b="b" l="l" r="r" t="t"/>
                <a:pathLst>
                  <a:path extrusionOk="0" h="605" w="788">
                    <a:moveTo>
                      <a:pt x="400" y="0"/>
                    </a:moveTo>
                    <a:cubicBezTo>
                      <a:pt x="1" y="0"/>
                      <a:pt x="1" y="605"/>
                      <a:pt x="400" y="605"/>
                    </a:cubicBezTo>
                    <a:cubicBezTo>
                      <a:pt x="787" y="605"/>
                      <a:pt x="787" y="0"/>
                      <a:pt x="40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876680" y="1316418"/>
                <a:ext cx="37130" cy="31254"/>
              </a:xfrm>
              <a:custGeom>
                <a:rect b="b" l="l" r="r" t="t"/>
                <a:pathLst>
                  <a:path extrusionOk="0" h="601" w="714">
                    <a:moveTo>
                      <a:pt x="303" y="1"/>
                    </a:moveTo>
                    <a:cubicBezTo>
                      <a:pt x="147" y="1"/>
                      <a:pt x="0" y="119"/>
                      <a:pt x="0" y="298"/>
                    </a:cubicBezTo>
                    <a:cubicBezTo>
                      <a:pt x="0" y="467"/>
                      <a:pt x="145" y="601"/>
                      <a:pt x="303" y="601"/>
                    </a:cubicBezTo>
                    <a:cubicBezTo>
                      <a:pt x="581" y="601"/>
                      <a:pt x="714" y="274"/>
                      <a:pt x="520" y="92"/>
                    </a:cubicBezTo>
                    <a:cubicBezTo>
                      <a:pt x="457" y="29"/>
                      <a:pt x="379" y="1"/>
                      <a:pt x="30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815630" y="1366496"/>
                <a:ext cx="31514" cy="23297"/>
              </a:xfrm>
              <a:custGeom>
                <a:rect b="b" l="l" r="r" t="t"/>
                <a:pathLst>
                  <a:path extrusionOk="0" h="448" w="606">
                    <a:moveTo>
                      <a:pt x="315" y="0"/>
                    </a:moveTo>
                    <a:cubicBezTo>
                      <a:pt x="311" y="0"/>
                      <a:pt x="307" y="0"/>
                      <a:pt x="303" y="0"/>
                    </a:cubicBezTo>
                    <a:cubicBezTo>
                      <a:pt x="1" y="0"/>
                      <a:pt x="1" y="448"/>
                      <a:pt x="303" y="448"/>
                    </a:cubicBezTo>
                    <a:cubicBezTo>
                      <a:pt x="602" y="448"/>
                      <a:pt x="606" y="0"/>
                      <a:pt x="315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3"/>
              <p:cNvSpPr/>
              <p:nvPr/>
            </p:nvSpPr>
            <p:spPr>
              <a:xfrm>
                <a:off x="791761" y="1262076"/>
                <a:ext cx="33386" cy="25845"/>
              </a:xfrm>
              <a:custGeom>
                <a:rect b="b" l="l" r="r" t="t"/>
                <a:pathLst>
                  <a:path extrusionOk="0" h="497" w="642">
                    <a:moveTo>
                      <a:pt x="327" y="0"/>
                    </a:moveTo>
                    <a:cubicBezTo>
                      <a:pt x="0" y="0"/>
                      <a:pt x="0" y="496"/>
                      <a:pt x="327" y="496"/>
                    </a:cubicBezTo>
                    <a:cubicBezTo>
                      <a:pt x="641" y="496"/>
                      <a:pt x="641" y="0"/>
                      <a:pt x="32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3"/>
              <p:cNvSpPr/>
              <p:nvPr/>
            </p:nvSpPr>
            <p:spPr>
              <a:xfrm>
                <a:off x="789837" y="1203574"/>
                <a:ext cx="37182" cy="27717"/>
              </a:xfrm>
              <a:custGeom>
                <a:rect b="b" l="l" r="r" t="t"/>
                <a:pathLst>
                  <a:path extrusionOk="0" h="533" w="715">
                    <a:moveTo>
                      <a:pt x="364" y="0"/>
                    </a:moveTo>
                    <a:cubicBezTo>
                      <a:pt x="1" y="0"/>
                      <a:pt x="1" y="533"/>
                      <a:pt x="364" y="533"/>
                    </a:cubicBezTo>
                    <a:cubicBezTo>
                      <a:pt x="714" y="533"/>
                      <a:pt x="714" y="0"/>
                      <a:pt x="36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3"/>
              <p:cNvSpPr/>
              <p:nvPr/>
            </p:nvSpPr>
            <p:spPr>
              <a:xfrm>
                <a:off x="761548" y="1113611"/>
                <a:ext cx="40302" cy="31514"/>
              </a:xfrm>
              <a:custGeom>
                <a:rect b="b" l="l" r="r" t="t"/>
                <a:pathLst>
                  <a:path extrusionOk="0" h="606" w="775">
                    <a:moveTo>
                      <a:pt x="387" y="1"/>
                    </a:moveTo>
                    <a:cubicBezTo>
                      <a:pt x="0" y="1"/>
                      <a:pt x="0" y="605"/>
                      <a:pt x="387" y="605"/>
                    </a:cubicBezTo>
                    <a:cubicBezTo>
                      <a:pt x="775" y="605"/>
                      <a:pt x="775" y="1"/>
                      <a:pt x="38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3"/>
              <p:cNvSpPr/>
              <p:nvPr/>
            </p:nvSpPr>
            <p:spPr>
              <a:xfrm>
                <a:off x="735131" y="1039405"/>
                <a:ext cx="24597" cy="20177"/>
              </a:xfrm>
              <a:custGeom>
                <a:rect b="b" l="l" r="r" t="t"/>
                <a:pathLst>
                  <a:path extrusionOk="0" h="388" w="473">
                    <a:moveTo>
                      <a:pt x="242" y="0"/>
                    </a:moveTo>
                    <a:cubicBezTo>
                      <a:pt x="0" y="24"/>
                      <a:pt x="0" y="363"/>
                      <a:pt x="242" y="387"/>
                    </a:cubicBezTo>
                    <a:cubicBezTo>
                      <a:pt x="472" y="363"/>
                      <a:pt x="472" y="24"/>
                      <a:pt x="24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3"/>
              <p:cNvSpPr/>
              <p:nvPr/>
            </p:nvSpPr>
            <p:spPr>
              <a:xfrm>
                <a:off x="765292" y="942526"/>
                <a:ext cx="17681" cy="15133"/>
              </a:xfrm>
              <a:custGeom>
                <a:rect b="b" l="l" r="r" t="t"/>
                <a:pathLst>
                  <a:path extrusionOk="0" h="291" w="340">
                    <a:moveTo>
                      <a:pt x="170" y="0"/>
                    </a:moveTo>
                    <a:cubicBezTo>
                      <a:pt x="1" y="24"/>
                      <a:pt x="1" y="266"/>
                      <a:pt x="170" y="291"/>
                    </a:cubicBezTo>
                    <a:cubicBezTo>
                      <a:pt x="340" y="266"/>
                      <a:pt x="340" y="24"/>
                      <a:pt x="17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3"/>
              <p:cNvSpPr/>
              <p:nvPr/>
            </p:nvSpPr>
            <p:spPr>
              <a:xfrm>
                <a:off x="1283647" y="847519"/>
                <a:ext cx="28393" cy="21425"/>
              </a:xfrm>
              <a:custGeom>
                <a:rect b="b" l="l" r="r" t="t"/>
                <a:pathLst>
                  <a:path extrusionOk="0" h="412" w="546">
                    <a:moveTo>
                      <a:pt x="267" y="1"/>
                    </a:moveTo>
                    <a:cubicBezTo>
                      <a:pt x="1" y="1"/>
                      <a:pt x="1" y="412"/>
                      <a:pt x="267" y="412"/>
                    </a:cubicBezTo>
                    <a:cubicBezTo>
                      <a:pt x="545" y="412"/>
                      <a:pt x="545" y="1"/>
                      <a:pt x="26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3"/>
              <p:cNvSpPr/>
              <p:nvPr/>
            </p:nvSpPr>
            <p:spPr>
              <a:xfrm>
                <a:off x="1299403" y="175189"/>
                <a:ext cx="30473" cy="24441"/>
              </a:xfrm>
              <a:custGeom>
                <a:rect b="b" l="l" r="r" t="t"/>
                <a:pathLst>
                  <a:path extrusionOk="0" h="470" w="586">
                    <a:moveTo>
                      <a:pt x="183" y="0"/>
                    </a:moveTo>
                    <a:cubicBezTo>
                      <a:pt x="131" y="0"/>
                      <a:pt x="83" y="24"/>
                      <a:pt x="49" y="83"/>
                    </a:cubicBezTo>
                    <a:cubicBezTo>
                      <a:pt x="24" y="131"/>
                      <a:pt x="0" y="192"/>
                      <a:pt x="0" y="252"/>
                    </a:cubicBezTo>
                    <a:cubicBezTo>
                      <a:pt x="0" y="373"/>
                      <a:pt x="97" y="470"/>
                      <a:pt x="218" y="470"/>
                    </a:cubicBezTo>
                    <a:cubicBezTo>
                      <a:pt x="278" y="458"/>
                      <a:pt x="327" y="446"/>
                      <a:pt x="387" y="422"/>
                    </a:cubicBezTo>
                    <a:cubicBezTo>
                      <a:pt x="585" y="299"/>
                      <a:pt x="364" y="0"/>
                      <a:pt x="183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3"/>
              <p:cNvSpPr/>
              <p:nvPr/>
            </p:nvSpPr>
            <p:spPr>
              <a:xfrm>
                <a:off x="1399923" y="228958"/>
                <a:ext cx="33490" cy="28237"/>
              </a:xfrm>
              <a:custGeom>
                <a:rect b="b" l="l" r="r" t="t"/>
                <a:pathLst>
                  <a:path extrusionOk="0" h="543" w="644">
                    <a:moveTo>
                      <a:pt x="316" y="0"/>
                    </a:moveTo>
                    <a:cubicBezTo>
                      <a:pt x="202" y="0"/>
                      <a:pt x="90" y="75"/>
                      <a:pt x="51" y="198"/>
                    </a:cubicBezTo>
                    <a:cubicBezTo>
                      <a:pt x="1" y="400"/>
                      <a:pt x="101" y="542"/>
                      <a:pt x="276" y="542"/>
                    </a:cubicBezTo>
                    <a:cubicBezTo>
                      <a:pt x="311" y="542"/>
                      <a:pt x="349" y="537"/>
                      <a:pt x="390" y="525"/>
                    </a:cubicBezTo>
                    <a:cubicBezTo>
                      <a:pt x="583" y="476"/>
                      <a:pt x="644" y="222"/>
                      <a:pt x="499" y="77"/>
                    </a:cubicBezTo>
                    <a:cubicBezTo>
                      <a:pt x="446" y="24"/>
                      <a:pt x="381" y="0"/>
                      <a:pt x="31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"/>
              <p:cNvSpPr/>
              <p:nvPr/>
            </p:nvSpPr>
            <p:spPr>
              <a:xfrm>
                <a:off x="1621450" y="299629"/>
                <a:ext cx="32762" cy="36038"/>
              </a:xfrm>
              <a:custGeom>
                <a:rect b="b" l="l" r="r" t="t"/>
                <a:pathLst>
                  <a:path extrusionOk="0" h="693" w="630">
                    <a:moveTo>
                      <a:pt x="327" y="0"/>
                    </a:moveTo>
                    <a:cubicBezTo>
                      <a:pt x="158" y="12"/>
                      <a:pt x="25" y="146"/>
                      <a:pt x="25" y="303"/>
                    </a:cubicBezTo>
                    <a:lnTo>
                      <a:pt x="13" y="303"/>
                    </a:lnTo>
                    <a:cubicBezTo>
                      <a:pt x="1" y="400"/>
                      <a:pt x="25" y="484"/>
                      <a:pt x="73" y="557"/>
                    </a:cubicBezTo>
                    <a:cubicBezTo>
                      <a:pt x="128" y="648"/>
                      <a:pt x="221" y="693"/>
                      <a:pt x="315" y="693"/>
                    </a:cubicBezTo>
                    <a:cubicBezTo>
                      <a:pt x="409" y="693"/>
                      <a:pt x="503" y="648"/>
                      <a:pt x="557" y="557"/>
                    </a:cubicBezTo>
                    <a:cubicBezTo>
                      <a:pt x="606" y="484"/>
                      <a:pt x="630" y="400"/>
                      <a:pt x="630" y="303"/>
                    </a:cubicBezTo>
                    <a:cubicBezTo>
                      <a:pt x="618" y="146"/>
                      <a:pt x="485" y="12"/>
                      <a:pt x="32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"/>
              <p:cNvSpPr/>
              <p:nvPr/>
            </p:nvSpPr>
            <p:spPr>
              <a:xfrm>
                <a:off x="1601326" y="447105"/>
                <a:ext cx="32138" cy="27457"/>
              </a:xfrm>
              <a:custGeom>
                <a:rect b="b" l="l" r="r" t="t"/>
                <a:pathLst>
                  <a:path extrusionOk="0" h="528" w="618">
                    <a:moveTo>
                      <a:pt x="262" y="0"/>
                    </a:moveTo>
                    <a:cubicBezTo>
                      <a:pt x="128" y="0"/>
                      <a:pt x="1" y="106"/>
                      <a:pt x="1" y="261"/>
                    </a:cubicBezTo>
                    <a:cubicBezTo>
                      <a:pt x="1" y="406"/>
                      <a:pt x="109" y="527"/>
                      <a:pt x="267" y="527"/>
                    </a:cubicBezTo>
                    <a:cubicBezTo>
                      <a:pt x="497" y="527"/>
                      <a:pt x="618" y="249"/>
                      <a:pt x="448" y="80"/>
                    </a:cubicBezTo>
                    <a:cubicBezTo>
                      <a:pt x="393" y="25"/>
                      <a:pt x="327" y="0"/>
                      <a:pt x="26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"/>
              <p:cNvSpPr/>
              <p:nvPr/>
            </p:nvSpPr>
            <p:spPr>
              <a:xfrm>
                <a:off x="1742251" y="561301"/>
                <a:ext cx="28341" cy="20801"/>
              </a:xfrm>
              <a:custGeom>
                <a:rect b="b" l="l" r="r" t="t"/>
                <a:pathLst>
                  <a:path extrusionOk="0" h="400" w="545">
                    <a:moveTo>
                      <a:pt x="266" y="1"/>
                    </a:moveTo>
                    <a:cubicBezTo>
                      <a:pt x="0" y="1"/>
                      <a:pt x="0" y="400"/>
                      <a:pt x="266" y="400"/>
                    </a:cubicBezTo>
                    <a:cubicBezTo>
                      <a:pt x="545" y="400"/>
                      <a:pt x="545" y="1"/>
                      <a:pt x="26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"/>
              <p:cNvSpPr/>
              <p:nvPr/>
            </p:nvSpPr>
            <p:spPr>
              <a:xfrm>
                <a:off x="1740535" y="892188"/>
                <a:ext cx="26105" cy="22309"/>
              </a:xfrm>
              <a:custGeom>
                <a:rect b="b" l="l" r="r" t="t"/>
                <a:pathLst>
                  <a:path extrusionOk="0" h="429" w="502">
                    <a:moveTo>
                      <a:pt x="154" y="0"/>
                    </a:moveTo>
                    <a:cubicBezTo>
                      <a:pt x="94" y="0"/>
                      <a:pt x="42" y="28"/>
                      <a:pt x="21" y="97"/>
                    </a:cubicBezTo>
                    <a:cubicBezTo>
                      <a:pt x="21" y="158"/>
                      <a:pt x="9" y="218"/>
                      <a:pt x="9" y="267"/>
                    </a:cubicBezTo>
                    <a:cubicBezTo>
                      <a:pt x="1" y="372"/>
                      <a:pt x="80" y="429"/>
                      <a:pt x="162" y="429"/>
                    </a:cubicBezTo>
                    <a:cubicBezTo>
                      <a:pt x="203" y="429"/>
                      <a:pt x="243" y="415"/>
                      <a:pt x="275" y="388"/>
                    </a:cubicBezTo>
                    <a:cubicBezTo>
                      <a:pt x="311" y="363"/>
                      <a:pt x="336" y="327"/>
                      <a:pt x="372" y="303"/>
                    </a:cubicBezTo>
                    <a:cubicBezTo>
                      <a:pt x="502" y="173"/>
                      <a:pt x="304" y="0"/>
                      <a:pt x="15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3"/>
              <p:cNvSpPr/>
              <p:nvPr/>
            </p:nvSpPr>
            <p:spPr>
              <a:xfrm>
                <a:off x="1673660" y="1092343"/>
                <a:ext cx="42486" cy="37910"/>
              </a:xfrm>
              <a:custGeom>
                <a:rect b="b" l="l" r="r" t="t"/>
                <a:pathLst>
                  <a:path extrusionOk="0" h="729" w="817">
                    <a:moveTo>
                      <a:pt x="380" y="0"/>
                    </a:moveTo>
                    <a:cubicBezTo>
                      <a:pt x="298" y="0"/>
                      <a:pt x="214" y="35"/>
                      <a:pt x="146" y="119"/>
                    </a:cubicBezTo>
                    <a:cubicBezTo>
                      <a:pt x="13" y="313"/>
                      <a:pt x="1" y="615"/>
                      <a:pt x="255" y="712"/>
                    </a:cubicBezTo>
                    <a:cubicBezTo>
                      <a:pt x="282" y="724"/>
                      <a:pt x="310" y="729"/>
                      <a:pt x="338" y="729"/>
                    </a:cubicBezTo>
                    <a:cubicBezTo>
                      <a:pt x="398" y="729"/>
                      <a:pt x="456" y="705"/>
                      <a:pt x="497" y="664"/>
                    </a:cubicBezTo>
                    <a:cubicBezTo>
                      <a:pt x="545" y="639"/>
                      <a:pt x="569" y="591"/>
                      <a:pt x="593" y="543"/>
                    </a:cubicBezTo>
                    <a:cubicBezTo>
                      <a:pt x="606" y="530"/>
                      <a:pt x="618" y="518"/>
                      <a:pt x="630" y="494"/>
                    </a:cubicBezTo>
                    <a:cubicBezTo>
                      <a:pt x="816" y="264"/>
                      <a:pt x="606" y="0"/>
                      <a:pt x="38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3"/>
              <p:cNvSpPr/>
              <p:nvPr/>
            </p:nvSpPr>
            <p:spPr>
              <a:xfrm>
                <a:off x="1749791" y="1141900"/>
                <a:ext cx="35882" cy="29017"/>
              </a:xfrm>
              <a:custGeom>
                <a:rect b="b" l="l" r="r" t="t"/>
                <a:pathLst>
                  <a:path extrusionOk="0" h="558" w="690">
                    <a:moveTo>
                      <a:pt x="351" y="1"/>
                    </a:moveTo>
                    <a:cubicBezTo>
                      <a:pt x="0" y="25"/>
                      <a:pt x="0" y="533"/>
                      <a:pt x="351" y="557"/>
                    </a:cubicBezTo>
                    <a:cubicBezTo>
                      <a:pt x="690" y="533"/>
                      <a:pt x="690" y="25"/>
                      <a:pt x="35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"/>
              <p:cNvSpPr/>
              <p:nvPr/>
            </p:nvSpPr>
            <p:spPr>
              <a:xfrm>
                <a:off x="1654784" y="1211115"/>
                <a:ext cx="34686" cy="28341"/>
              </a:xfrm>
              <a:custGeom>
                <a:rect b="b" l="l" r="r" t="t"/>
                <a:pathLst>
                  <a:path extrusionOk="0" h="545" w="667">
                    <a:moveTo>
                      <a:pt x="340" y="1"/>
                    </a:moveTo>
                    <a:cubicBezTo>
                      <a:pt x="1" y="25"/>
                      <a:pt x="1" y="521"/>
                      <a:pt x="340" y="545"/>
                    </a:cubicBezTo>
                    <a:cubicBezTo>
                      <a:pt x="666" y="521"/>
                      <a:pt x="666" y="25"/>
                      <a:pt x="34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3"/>
              <p:cNvSpPr/>
              <p:nvPr/>
            </p:nvSpPr>
            <p:spPr>
              <a:xfrm>
                <a:off x="1583697" y="1404873"/>
                <a:ext cx="39678" cy="30213"/>
              </a:xfrm>
              <a:custGeom>
                <a:rect b="b" l="l" r="r" t="t"/>
                <a:pathLst>
                  <a:path extrusionOk="0" h="581" w="763">
                    <a:moveTo>
                      <a:pt x="376" y="0"/>
                    </a:moveTo>
                    <a:cubicBezTo>
                      <a:pt x="1" y="0"/>
                      <a:pt x="1" y="581"/>
                      <a:pt x="376" y="581"/>
                    </a:cubicBezTo>
                    <a:cubicBezTo>
                      <a:pt x="751" y="581"/>
                      <a:pt x="763" y="0"/>
                      <a:pt x="37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3"/>
              <p:cNvSpPr/>
              <p:nvPr/>
            </p:nvSpPr>
            <p:spPr>
              <a:xfrm>
                <a:off x="1460401" y="1350739"/>
                <a:ext cx="41602" cy="32138"/>
              </a:xfrm>
              <a:custGeom>
                <a:rect b="b" l="l" r="r" t="t"/>
                <a:pathLst>
                  <a:path extrusionOk="0" h="618" w="800">
                    <a:moveTo>
                      <a:pt x="400" y="1"/>
                    </a:moveTo>
                    <a:cubicBezTo>
                      <a:pt x="1" y="1"/>
                      <a:pt x="1" y="618"/>
                      <a:pt x="400" y="618"/>
                    </a:cubicBezTo>
                    <a:cubicBezTo>
                      <a:pt x="799" y="618"/>
                      <a:pt x="799" y="1"/>
                      <a:pt x="40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"/>
              <p:cNvSpPr/>
              <p:nvPr/>
            </p:nvSpPr>
            <p:spPr>
              <a:xfrm>
                <a:off x="1328940" y="1531341"/>
                <a:ext cx="34634" cy="29589"/>
              </a:xfrm>
              <a:custGeom>
                <a:rect b="b" l="l" r="r" t="t"/>
                <a:pathLst>
                  <a:path extrusionOk="0" h="569" w="666">
                    <a:moveTo>
                      <a:pt x="287" y="1"/>
                    </a:moveTo>
                    <a:cubicBezTo>
                      <a:pt x="141" y="1"/>
                      <a:pt x="1" y="117"/>
                      <a:pt x="1" y="290"/>
                    </a:cubicBezTo>
                    <a:cubicBezTo>
                      <a:pt x="1" y="447"/>
                      <a:pt x="122" y="568"/>
                      <a:pt x="279" y="568"/>
                    </a:cubicBezTo>
                    <a:cubicBezTo>
                      <a:pt x="533" y="568"/>
                      <a:pt x="666" y="266"/>
                      <a:pt x="485" y="84"/>
                    </a:cubicBezTo>
                    <a:cubicBezTo>
                      <a:pt x="426" y="26"/>
                      <a:pt x="356" y="1"/>
                      <a:pt x="28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3"/>
              <p:cNvSpPr/>
              <p:nvPr/>
            </p:nvSpPr>
            <p:spPr>
              <a:xfrm>
                <a:off x="1324572" y="1446994"/>
                <a:ext cx="30837" cy="22725"/>
              </a:xfrm>
              <a:custGeom>
                <a:rect b="b" l="l" r="r" t="t"/>
                <a:pathLst>
                  <a:path extrusionOk="0" h="437" w="593">
                    <a:moveTo>
                      <a:pt x="290" y="1"/>
                    </a:moveTo>
                    <a:cubicBezTo>
                      <a:pt x="0" y="1"/>
                      <a:pt x="0" y="436"/>
                      <a:pt x="290" y="436"/>
                    </a:cubicBezTo>
                    <a:cubicBezTo>
                      <a:pt x="593" y="436"/>
                      <a:pt x="593" y="1"/>
                      <a:pt x="29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3"/>
              <p:cNvSpPr/>
              <p:nvPr/>
            </p:nvSpPr>
            <p:spPr>
              <a:xfrm>
                <a:off x="1269814" y="1480327"/>
                <a:ext cx="40926" cy="32138"/>
              </a:xfrm>
              <a:custGeom>
                <a:rect b="b" l="l" r="r" t="t"/>
                <a:pathLst>
                  <a:path extrusionOk="0" h="618" w="787">
                    <a:moveTo>
                      <a:pt x="388" y="1"/>
                    </a:moveTo>
                    <a:cubicBezTo>
                      <a:pt x="1" y="1"/>
                      <a:pt x="1" y="618"/>
                      <a:pt x="388" y="618"/>
                    </a:cubicBezTo>
                    <a:cubicBezTo>
                      <a:pt x="787" y="618"/>
                      <a:pt x="787" y="1"/>
                      <a:pt x="388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3"/>
              <p:cNvSpPr/>
              <p:nvPr/>
            </p:nvSpPr>
            <p:spPr>
              <a:xfrm>
                <a:off x="987392" y="1547670"/>
                <a:ext cx="24545" cy="20177"/>
              </a:xfrm>
              <a:custGeom>
                <a:rect b="b" l="l" r="r" t="t"/>
                <a:pathLst>
                  <a:path extrusionOk="0" h="388" w="472">
                    <a:moveTo>
                      <a:pt x="242" y="0"/>
                    </a:moveTo>
                    <a:cubicBezTo>
                      <a:pt x="0" y="24"/>
                      <a:pt x="0" y="363"/>
                      <a:pt x="242" y="387"/>
                    </a:cubicBezTo>
                    <a:cubicBezTo>
                      <a:pt x="472" y="363"/>
                      <a:pt x="472" y="24"/>
                      <a:pt x="24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"/>
              <p:cNvSpPr/>
              <p:nvPr/>
            </p:nvSpPr>
            <p:spPr>
              <a:xfrm>
                <a:off x="900549" y="1485372"/>
                <a:ext cx="38430" cy="30265"/>
              </a:xfrm>
              <a:custGeom>
                <a:rect b="b" l="l" r="r" t="t"/>
                <a:pathLst>
                  <a:path extrusionOk="0" h="582" w="739">
                    <a:moveTo>
                      <a:pt x="364" y="1"/>
                    </a:moveTo>
                    <a:cubicBezTo>
                      <a:pt x="1" y="25"/>
                      <a:pt x="1" y="557"/>
                      <a:pt x="364" y="581"/>
                    </a:cubicBezTo>
                    <a:cubicBezTo>
                      <a:pt x="739" y="581"/>
                      <a:pt x="739" y="1"/>
                      <a:pt x="36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3"/>
              <p:cNvSpPr/>
              <p:nvPr/>
            </p:nvSpPr>
            <p:spPr>
              <a:xfrm>
                <a:off x="1164146" y="1414909"/>
                <a:ext cx="22673" cy="18929"/>
              </a:xfrm>
              <a:custGeom>
                <a:rect b="b" l="l" r="r" t="t"/>
                <a:pathLst>
                  <a:path extrusionOk="0" h="364" w="436">
                    <a:moveTo>
                      <a:pt x="218" y="1"/>
                    </a:moveTo>
                    <a:cubicBezTo>
                      <a:pt x="0" y="13"/>
                      <a:pt x="0" y="340"/>
                      <a:pt x="218" y="364"/>
                    </a:cubicBezTo>
                    <a:cubicBezTo>
                      <a:pt x="436" y="340"/>
                      <a:pt x="436" y="13"/>
                      <a:pt x="218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3"/>
              <p:cNvSpPr/>
              <p:nvPr/>
            </p:nvSpPr>
            <p:spPr>
              <a:xfrm>
                <a:off x="960975" y="1397957"/>
                <a:ext cx="39054" cy="29589"/>
              </a:xfrm>
              <a:custGeom>
                <a:rect b="b" l="l" r="r" t="t"/>
                <a:pathLst>
                  <a:path extrusionOk="0" h="569" w="751">
                    <a:moveTo>
                      <a:pt x="375" y="0"/>
                    </a:moveTo>
                    <a:cubicBezTo>
                      <a:pt x="0" y="0"/>
                      <a:pt x="0" y="569"/>
                      <a:pt x="375" y="569"/>
                    </a:cubicBezTo>
                    <a:cubicBezTo>
                      <a:pt x="750" y="557"/>
                      <a:pt x="750" y="0"/>
                      <a:pt x="375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3"/>
              <p:cNvSpPr/>
              <p:nvPr/>
            </p:nvSpPr>
            <p:spPr>
              <a:xfrm>
                <a:off x="803670" y="1275909"/>
                <a:ext cx="17681" cy="13261"/>
              </a:xfrm>
              <a:custGeom>
                <a:rect b="b" l="l" r="r" t="t"/>
                <a:pathLst>
                  <a:path extrusionOk="0" h="255" w="340">
                    <a:moveTo>
                      <a:pt x="170" y="0"/>
                    </a:moveTo>
                    <a:cubicBezTo>
                      <a:pt x="1" y="0"/>
                      <a:pt x="1" y="255"/>
                      <a:pt x="170" y="255"/>
                    </a:cubicBezTo>
                    <a:cubicBezTo>
                      <a:pt x="340" y="255"/>
                      <a:pt x="340" y="0"/>
                      <a:pt x="17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3"/>
              <p:cNvSpPr/>
              <p:nvPr/>
            </p:nvSpPr>
            <p:spPr>
              <a:xfrm>
                <a:off x="827591" y="1329522"/>
                <a:ext cx="31722" cy="28653"/>
              </a:xfrm>
              <a:custGeom>
                <a:rect b="b" l="l" r="r" t="t"/>
                <a:pathLst>
                  <a:path extrusionOk="0" h="551" w="610">
                    <a:moveTo>
                      <a:pt x="351" y="1"/>
                    </a:moveTo>
                    <a:cubicBezTo>
                      <a:pt x="332" y="1"/>
                      <a:pt x="312" y="4"/>
                      <a:pt x="291" y="10"/>
                    </a:cubicBezTo>
                    <a:lnTo>
                      <a:pt x="267" y="10"/>
                    </a:lnTo>
                    <a:cubicBezTo>
                      <a:pt x="1" y="94"/>
                      <a:pt x="1" y="457"/>
                      <a:pt x="267" y="530"/>
                    </a:cubicBezTo>
                    <a:lnTo>
                      <a:pt x="291" y="542"/>
                    </a:lnTo>
                    <a:cubicBezTo>
                      <a:pt x="312" y="548"/>
                      <a:pt x="332" y="551"/>
                      <a:pt x="351" y="551"/>
                    </a:cubicBezTo>
                    <a:cubicBezTo>
                      <a:pt x="610" y="551"/>
                      <a:pt x="610" y="1"/>
                      <a:pt x="35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3"/>
              <p:cNvSpPr/>
              <p:nvPr/>
            </p:nvSpPr>
            <p:spPr>
              <a:xfrm>
                <a:off x="769089" y="1319226"/>
                <a:ext cx="35778" cy="37910"/>
              </a:xfrm>
              <a:custGeom>
                <a:rect b="b" l="l" r="r" t="t"/>
                <a:pathLst>
                  <a:path extrusionOk="0" h="729" w="688">
                    <a:moveTo>
                      <a:pt x="366" y="1"/>
                    </a:moveTo>
                    <a:cubicBezTo>
                      <a:pt x="315" y="1"/>
                      <a:pt x="264" y="13"/>
                      <a:pt x="218" y="38"/>
                    </a:cubicBezTo>
                    <a:cubicBezTo>
                      <a:pt x="85" y="111"/>
                      <a:pt x="1" y="244"/>
                      <a:pt x="1" y="401"/>
                    </a:cubicBezTo>
                    <a:cubicBezTo>
                      <a:pt x="1" y="587"/>
                      <a:pt x="150" y="729"/>
                      <a:pt x="322" y="729"/>
                    </a:cubicBezTo>
                    <a:cubicBezTo>
                      <a:pt x="352" y="729"/>
                      <a:pt x="382" y="725"/>
                      <a:pt x="412" y="716"/>
                    </a:cubicBezTo>
                    <a:cubicBezTo>
                      <a:pt x="591" y="674"/>
                      <a:pt x="688" y="475"/>
                      <a:pt x="637" y="305"/>
                    </a:cubicBezTo>
                    <a:lnTo>
                      <a:pt x="637" y="305"/>
                    </a:lnTo>
                    <a:cubicBezTo>
                      <a:pt x="641" y="268"/>
                      <a:pt x="638" y="229"/>
                      <a:pt x="630" y="196"/>
                    </a:cubicBezTo>
                    <a:cubicBezTo>
                      <a:pt x="617" y="159"/>
                      <a:pt x="593" y="111"/>
                      <a:pt x="557" y="75"/>
                    </a:cubicBezTo>
                    <a:cubicBezTo>
                      <a:pt x="508" y="25"/>
                      <a:pt x="438" y="1"/>
                      <a:pt x="36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3"/>
              <p:cNvSpPr/>
              <p:nvPr/>
            </p:nvSpPr>
            <p:spPr>
              <a:xfrm>
                <a:off x="841423" y="1265196"/>
                <a:ext cx="34010" cy="27093"/>
              </a:xfrm>
              <a:custGeom>
                <a:rect b="b" l="l" r="r" t="t"/>
                <a:pathLst>
                  <a:path extrusionOk="0" h="521" w="654">
                    <a:moveTo>
                      <a:pt x="327" y="1"/>
                    </a:moveTo>
                    <a:cubicBezTo>
                      <a:pt x="1" y="25"/>
                      <a:pt x="1" y="497"/>
                      <a:pt x="327" y="521"/>
                    </a:cubicBezTo>
                    <a:cubicBezTo>
                      <a:pt x="654" y="497"/>
                      <a:pt x="654" y="25"/>
                      <a:pt x="32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3"/>
              <p:cNvSpPr/>
              <p:nvPr/>
            </p:nvSpPr>
            <p:spPr>
              <a:xfrm>
                <a:off x="724887" y="1152613"/>
                <a:ext cx="29485" cy="20957"/>
              </a:xfrm>
              <a:custGeom>
                <a:rect b="b" l="l" r="r" t="t"/>
                <a:pathLst>
                  <a:path extrusionOk="0" h="403" w="567">
                    <a:moveTo>
                      <a:pt x="283" y="1"/>
                    </a:moveTo>
                    <a:cubicBezTo>
                      <a:pt x="234" y="1"/>
                      <a:pt x="182" y="19"/>
                      <a:pt x="137" y="61"/>
                    </a:cubicBezTo>
                    <a:cubicBezTo>
                      <a:pt x="0" y="198"/>
                      <a:pt x="193" y="403"/>
                      <a:pt x="348" y="403"/>
                    </a:cubicBezTo>
                    <a:cubicBezTo>
                      <a:pt x="399" y="403"/>
                      <a:pt x="446" y="381"/>
                      <a:pt x="476" y="327"/>
                    </a:cubicBezTo>
                    <a:cubicBezTo>
                      <a:pt x="566" y="164"/>
                      <a:pt x="432" y="1"/>
                      <a:pt x="28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3"/>
              <p:cNvSpPr/>
              <p:nvPr/>
            </p:nvSpPr>
            <p:spPr>
              <a:xfrm>
                <a:off x="782765" y="1017512"/>
                <a:ext cx="34270" cy="25273"/>
              </a:xfrm>
              <a:custGeom>
                <a:rect b="b" l="l" r="r" t="t"/>
                <a:pathLst>
                  <a:path extrusionOk="0" h="486" w="659">
                    <a:moveTo>
                      <a:pt x="345" y="1"/>
                    </a:moveTo>
                    <a:cubicBezTo>
                      <a:pt x="112" y="1"/>
                      <a:pt x="0" y="325"/>
                      <a:pt x="221" y="457"/>
                    </a:cubicBezTo>
                    <a:cubicBezTo>
                      <a:pt x="252" y="477"/>
                      <a:pt x="282" y="486"/>
                      <a:pt x="311" y="486"/>
                    </a:cubicBezTo>
                    <a:cubicBezTo>
                      <a:pt x="513" y="486"/>
                      <a:pt x="658" y="63"/>
                      <a:pt x="415" y="10"/>
                    </a:cubicBezTo>
                    <a:cubicBezTo>
                      <a:pt x="391" y="4"/>
                      <a:pt x="368" y="1"/>
                      <a:pt x="34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3"/>
              <p:cNvSpPr/>
              <p:nvPr/>
            </p:nvSpPr>
            <p:spPr>
              <a:xfrm>
                <a:off x="706166" y="988287"/>
                <a:ext cx="34686" cy="28809"/>
              </a:xfrm>
              <a:custGeom>
                <a:rect b="b" l="l" r="r" t="t"/>
                <a:pathLst>
                  <a:path extrusionOk="0" h="554" w="667">
                    <a:moveTo>
                      <a:pt x="416" y="1"/>
                    </a:moveTo>
                    <a:cubicBezTo>
                      <a:pt x="380" y="1"/>
                      <a:pt x="345" y="11"/>
                      <a:pt x="315" y="32"/>
                    </a:cubicBezTo>
                    <a:lnTo>
                      <a:pt x="315" y="32"/>
                    </a:lnTo>
                    <a:cubicBezTo>
                      <a:pt x="306" y="31"/>
                      <a:pt x="296" y="30"/>
                      <a:pt x="287" y="30"/>
                    </a:cubicBezTo>
                    <a:cubicBezTo>
                      <a:pt x="187" y="30"/>
                      <a:pt x="91" y="95"/>
                      <a:pt x="61" y="185"/>
                    </a:cubicBezTo>
                    <a:cubicBezTo>
                      <a:pt x="1" y="306"/>
                      <a:pt x="49" y="439"/>
                      <a:pt x="158" y="499"/>
                    </a:cubicBezTo>
                    <a:lnTo>
                      <a:pt x="158" y="511"/>
                    </a:lnTo>
                    <a:cubicBezTo>
                      <a:pt x="206" y="540"/>
                      <a:pt x="259" y="554"/>
                      <a:pt x="313" y="554"/>
                    </a:cubicBezTo>
                    <a:cubicBezTo>
                      <a:pt x="396" y="554"/>
                      <a:pt x="479" y="522"/>
                      <a:pt x="545" y="463"/>
                    </a:cubicBezTo>
                    <a:cubicBezTo>
                      <a:pt x="642" y="366"/>
                      <a:pt x="666" y="209"/>
                      <a:pt x="594" y="100"/>
                    </a:cubicBezTo>
                    <a:cubicBezTo>
                      <a:pt x="551" y="36"/>
                      <a:pt x="482" y="1"/>
                      <a:pt x="41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3"/>
              <p:cNvSpPr/>
              <p:nvPr/>
            </p:nvSpPr>
            <p:spPr>
              <a:xfrm>
                <a:off x="835755" y="968943"/>
                <a:ext cx="29641" cy="23921"/>
              </a:xfrm>
              <a:custGeom>
                <a:rect b="b" l="l" r="r" t="t"/>
                <a:pathLst>
                  <a:path extrusionOk="0" h="460" w="570">
                    <a:moveTo>
                      <a:pt x="291" y="0"/>
                    </a:moveTo>
                    <a:cubicBezTo>
                      <a:pt x="1" y="12"/>
                      <a:pt x="1" y="436"/>
                      <a:pt x="291" y="460"/>
                    </a:cubicBezTo>
                    <a:cubicBezTo>
                      <a:pt x="569" y="436"/>
                      <a:pt x="569" y="12"/>
                      <a:pt x="29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3"/>
              <p:cNvSpPr/>
              <p:nvPr/>
            </p:nvSpPr>
            <p:spPr>
              <a:xfrm>
                <a:off x="821298" y="994111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0"/>
                    </a:moveTo>
                    <a:cubicBezTo>
                      <a:pt x="1" y="0"/>
                      <a:pt x="1" y="508"/>
                      <a:pt x="339" y="508"/>
                    </a:cubicBezTo>
                    <a:cubicBezTo>
                      <a:pt x="678" y="508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3"/>
              <p:cNvSpPr/>
              <p:nvPr/>
            </p:nvSpPr>
            <p:spPr>
              <a:xfrm>
                <a:off x="1305695" y="931449"/>
                <a:ext cx="35258" cy="30629"/>
              </a:xfrm>
              <a:custGeom>
                <a:rect b="b" l="l" r="r" t="t"/>
                <a:pathLst>
                  <a:path extrusionOk="0" h="589" w="678">
                    <a:moveTo>
                      <a:pt x="290" y="0"/>
                    </a:moveTo>
                    <a:cubicBezTo>
                      <a:pt x="142" y="0"/>
                      <a:pt x="0" y="119"/>
                      <a:pt x="0" y="298"/>
                    </a:cubicBezTo>
                    <a:cubicBezTo>
                      <a:pt x="0" y="455"/>
                      <a:pt x="133" y="576"/>
                      <a:pt x="290" y="588"/>
                    </a:cubicBezTo>
                    <a:cubicBezTo>
                      <a:pt x="544" y="588"/>
                      <a:pt x="678" y="274"/>
                      <a:pt x="496" y="92"/>
                    </a:cubicBezTo>
                    <a:cubicBezTo>
                      <a:pt x="437" y="2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3"/>
              <p:cNvSpPr/>
              <p:nvPr/>
            </p:nvSpPr>
            <p:spPr>
              <a:xfrm>
                <a:off x="1347817" y="942526"/>
                <a:ext cx="35258" cy="30213"/>
              </a:xfrm>
              <a:custGeom>
                <a:rect b="b" l="l" r="r" t="t"/>
                <a:pathLst>
                  <a:path extrusionOk="0" h="581" w="678">
                    <a:moveTo>
                      <a:pt x="291" y="1"/>
                    </a:moveTo>
                    <a:cubicBezTo>
                      <a:pt x="140" y="1"/>
                      <a:pt x="1" y="118"/>
                      <a:pt x="1" y="291"/>
                    </a:cubicBezTo>
                    <a:cubicBezTo>
                      <a:pt x="1" y="448"/>
                      <a:pt x="122" y="581"/>
                      <a:pt x="291" y="581"/>
                    </a:cubicBezTo>
                    <a:cubicBezTo>
                      <a:pt x="545" y="581"/>
                      <a:pt x="678" y="266"/>
                      <a:pt x="497" y="85"/>
                    </a:cubicBezTo>
                    <a:cubicBezTo>
                      <a:pt x="435" y="27"/>
                      <a:pt x="362" y="1"/>
                      <a:pt x="29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"/>
              <p:cNvSpPr/>
              <p:nvPr/>
            </p:nvSpPr>
            <p:spPr>
              <a:xfrm>
                <a:off x="1302523" y="1045021"/>
                <a:ext cx="20801" cy="15809"/>
              </a:xfrm>
              <a:custGeom>
                <a:rect b="b" l="l" r="r" t="t"/>
                <a:pathLst>
                  <a:path extrusionOk="0" h="304" w="400">
                    <a:moveTo>
                      <a:pt x="206" y="1"/>
                    </a:moveTo>
                    <a:cubicBezTo>
                      <a:pt x="1" y="1"/>
                      <a:pt x="1" y="303"/>
                      <a:pt x="206" y="303"/>
                    </a:cubicBezTo>
                    <a:cubicBezTo>
                      <a:pt x="400" y="303"/>
                      <a:pt x="400" y="1"/>
                      <a:pt x="20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3"/>
              <p:cNvSpPr/>
              <p:nvPr/>
            </p:nvSpPr>
            <p:spPr>
              <a:xfrm>
                <a:off x="1301275" y="1085426"/>
                <a:ext cx="29589" cy="30265"/>
              </a:xfrm>
              <a:custGeom>
                <a:rect b="b" l="l" r="r" t="t"/>
                <a:pathLst>
                  <a:path extrusionOk="0" h="582" w="569">
                    <a:moveTo>
                      <a:pt x="309" y="0"/>
                    </a:moveTo>
                    <a:cubicBezTo>
                      <a:pt x="267" y="0"/>
                      <a:pt x="223" y="11"/>
                      <a:pt x="182" y="34"/>
                    </a:cubicBezTo>
                    <a:cubicBezTo>
                      <a:pt x="0" y="131"/>
                      <a:pt x="0" y="373"/>
                      <a:pt x="182" y="482"/>
                    </a:cubicBezTo>
                    <a:cubicBezTo>
                      <a:pt x="218" y="506"/>
                      <a:pt x="254" y="530"/>
                      <a:pt x="291" y="555"/>
                    </a:cubicBezTo>
                    <a:cubicBezTo>
                      <a:pt x="321" y="573"/>
                      <a:pt x="353" y="581"/>
                      <a:pt x="384" y="581"/>
                    </a:cubicBezTo>
                    <a:cubicBezTo>
                      <a:pt x="476" y="581"/>
                      <a:pt x="557" y="509"/>
                      <a:pt x="557" y="409"/>
                    </a:cubicBezTo>
                    <a:cubicBezTo>
                      <a:pt x="557" y="361"/>
                      <a:pt x="557" y="313"/>
                      <a:pt x="569" y="252"/>
                    </a:cubicBezTo>
                    <a:cubicBezTo>
                      <a:pt x="569" y="105"/>
                      <a:pt x="444" y="0"/>
                      <a:pt x="30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3"/>
              <p:cNvSpPr/>
              <p:nvPr/>
            </p:nvSpPr>
            <p:spPr>
              <a:xfrm>
                <a:off x="1294359" y="1127444"/>
                <a:ext cx="37182" cy="27717"/>
              </a:xfrm>
              <a:custGeom>
                <a:rect b="b" l="l" r="r" t="t"/>
                <a:pathLst>
                  <a:path extrusionOk="0" h="533" w="715">
                    <a:moveTo>
                      <a:pt x="363" y="1"/>
                    </a:moveTo>
                    <a:cubicBezTo>
                      <a:pt x="0" y="1"/>
                      <a:pt x="0" y="533"/>
                      <a:pt x="363" y="533"/>
                    </a:cubicBezTo>
                    <a:cubicBezTo>
                      <a:pt x="714" y="533"/>
                      <a:pt x="714" y="1"/>
                      <a:pt x="36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3"/>
              <p:cNvSpPr/>
              <p:nvPr/>
            </p:nvSpPr>
            <p:spPr>
              <a:xfrm>
                <a:off x="1340277" y="1012312"/>
                <a:ext cx="37182" cy="28393"/>
              </a:xfrm>
              <a:custGeom>
                <a:rect b="b" l="l" r="r" t="t"/>
                <a:pathLst>
                  <a:path extrusionOk="0" h="546" w="715">
                    <a:moveTo>
                      <a:pt x="363" y="1"/>
                    </a:moveTo>
                    <a:cubicBezTo>
                      <a:pt x="0" y="1"/>
                      <a:pt x="0" y="545"/>
                      <a:pt x="363" y="545"/>
                    </a:cubicBezTo>
                    <a:cubicBezTo>
                      <a:pt x="714" y="533"/>
                      <a:pt x="714" y="1"/>
                      <a:pt x="36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3"/>
              <p:cNvSpPr/>
              <p:nvPr/>
            </p:nvSpPr>
            <p:spPr>
              <a:xfrm>
                <a:off x="1277354" y="1162025"/>
                <a:ext cx="32762" cy="27145"/>
              </a:xfrm>
              <a:custGeom>
                <a:rect b="b" l="l" r="r" t="t"/>
                <a:pathLst>
                  <a:path extrusionOk="0" h="522" w="630">
                    <a:moveTo>
                      <a:pt x="315" y="1"/>
                    </a:moveTo>
                    <a:cubicBezTo>
                      <a:pt x="1" y="25"/>
                      <a:pt x="1" y="485"/>
                      <a:pt x="315" y="521"/>
                    </a:cubicBezTo>
                    <a:cubicBezTo>
                      <a:pt x="630" y="485"/>
                      <a:pt x="630" y="25"/>
                      <a:pt x="31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3"/>
              <p:cNvSpPr/>
              <p:nvPr/>
            </p:nvSpPr>
            <p:spPr>
              <a:xfrm>
                <a:off x="1196856" y="1190990"/>
                <a:ext cx="40926" cy="30265"/>
              </a:xfrm>
              <a:custGeom>
                <a:rect b="b" l="l" r="r" t="t"/>
                <a:pathLst>
                  <a:path extrusionOk="0" h="582" w="787">
                    <a:moveTo>
                      <a:pt x="411" y="0"/>
                    </a:moveTo>
                    <a:cubicBezTo>
                      <a:pt x="407" y="0"/>
                      <a:pt x="403" y="0"/>
                      <a:pt x="400" y="0"/>
                    </a:cubicBezTo>
                    <a:cubicBezTo>
                      <a:pt x="0" y="0"/>
                      <a:pt x="0" y="581"/>
                      <a:pt x="400" y="581"/>
                    </a:cubicBezTo>
                    <a:cubicBezTo>
                      <a:pt x="783" y="581"/>
                      <a:pt x="787" y="0"/>
                      <a:pt x="41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3"/>
              <p:cNvSpPr/>
              <p:nvPr/>
            </p:nvSpPr>
            <p:spPr>
              <a:xfrm>
                <a:off x="204817" y="324797"/>
                <a:ext cx="99481" cy="99429"/>
              </a:xfrm>
              <a:custGeom>
                <a:rect b="b" l="l" r="r" t="t"/>
                <a:pathLst>
                  <a:path extrusionOk="0" h="1912" w="1913">
                    <a:moveTo>
                      <a:pt x="956" y="0"/>
                    </a:moveTo>
                    <a:cubicBezTo>
                      <a:pt x="932" y="907"/>
                      <a:pt x="908" y="932"/>
                      <a:pt x="1" y="956"/>
                    </a:cubicBezTo>
                    <a:cubicBezTo>
                      <a:pt x="908" y="980"/>
                      <a:pt x="932" y="1004"/>
                      <a:pt x="956" y="1912"/>
                    </a:cubicBezTo>
                    <a:cubicBezTo>
                      <a:pt x="981" y="1004"/>
                      <a:pt x="1005" y="980"/>
                      <a:pt x="1912" y="956"/>
                    </a:cubicBezTo>
                    <a:cubicBezTo>
                      <a:pt x="993" y="932"/>
                      <a:pt x="981" y="907"/>
                      <a:pt x="95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3"/>
              <p:cNvSpPr/>
              <p:nvPr/>
            </p:nvSpPr>
            <p:spPr>
              <a:xfrm>
                <a:off x="1459153" y="307793"/>
                <a:ext cx="98805" cy="99429"/>
              </a:xfrm>
              <a:custGeom>
                <a:rect b="b" l="l" r="r" t="t"/>
                <a:pathLst>
                  <a:path extrusionOk="0" h="1912" w="1900">
                    <a:moveTo>
                      <a:pt x="956" y="1"/>
                    </a:moveTo>
                    <a:cubicBezTo>
                      <a:pt x="424" y="1"/>
                      <a:pt x="1" y="436"/>
                      <a:pt x="1" y="956"/>
                    </a:cubicBezTo>
                    <a:cubicBezTo>
                      <a:pt x="1" y="1489"/>
                      <a:pt x="424" y="1912"/>
                      <a:pt x="956" y="1912"/>
                    </a:cubicBezTo>
                    <a:cubicBezTo>
                      <a:pt x="1477" y="1912"/>
                      <a:pt x="1900" y="1489"/>
                      <a:pt x="1900" y="956"/>
                    </a:cubicBezTo>
                    <a:cubicBezTo>
                      <a:pt x="1900" y="436"/>
                      <a:pt x="1477" y="1"/>
                      <a:pt x="95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"/>
              <p:cNvSpPr/>
              <p:nvPr/>
            </p:nvSpPr>
            <p:spPr>
              <a:xfrm>
                <a:off x="1688117" y="429841"/>
                <a:ext cx="98857" cy="99429"/>
              </a:xfrm>
              <a:custGeom>
                <a:rect b="b" l="l" r="r" t="t"/>
                <a:pathLst>
                  <a:path extrusionOk="0" h="1912" w="1901">
                    <a:moveTo>
                      <a:pt x="957" y="0"/>
                    </a:moveTo>
                    <a:cubicBezTo>
                      <a:pt x="932" y="908"/>
                      <a:pt x="908" y="932"/>
                      <a:pt x="1" y="956"/>
                    </a:cubicBezTo>
                    <a:cubicBezTo>
                      <a:pt x="908" y="980"/>
                      <a:pt x="932" y="1004"/>
                      <a:pt x="957" y="1912"/>
                    </a:cubicBezTo>
                    <a:cubicBezTo>
                      <a:pt x="981" y="1004"/>
                      <a:pt x="993" y="980"/>
                      <a:pt x="1900" y="956"/>
                    </a:cubicBezTo>
                    <a:cubicBezTo>
                      <a:pt x="993" y="932"/>
                      <a:pt x="981" y="908"/>
                      <a:pt x="9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"/>
              <p:cNvSpPr/>
              <p:nvPr/>
            </p:nvSpPr>
            <p:spPr>
              <a:xfrm>
                <a:off x="1688117" y="768268"/>
                <a:ext cx="98857" cy="98805"/>
              </a:xfrm>
              <a:custGeom>
                <a:rect b="b" l="l" r="r" t="t"/>
                <a:pathLst>
                  <a:path extrusionOk="0" h="1900" w="1901">
                    <a:moveTo>
                      <a:pt x="957" y="0"/>
                    </a:moveTo>
                    <a:cubicBezTo>
                      <a:pt x="932" y="908"/>
                      <a:pt x="908" y="920"/>
                      <a:pt x="1" y="944"/>
                    </a:cubicBezTo>
                    <a:cubicBezTo>
                      <a:pt x="908" y="980"/>
                      <a:pt x="932" y="992"/>
                      <a:pt x="957" y="1900"/>
                    </a:cubicBezTo>
                    <a:cubicBezTo>
                      <a:pt x="981" y="992"/>
                      <a:pt x="993" y="980"/>
                      <a:pt x="1900" y="944"/>
                    </a:cubicBezTo>
                    <a:cubicBezTo>
                      <a:pt x="993" y="920"/>
                      <a:pt x="981" y="908"/>
                      <a:pt x="9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"/>
              <p:cNvSpPr/>
              <p:nvPr/>
            </p:nvSpPr>
            <p:spPr>
              <a:xfrm>
                <a:off x="1182399" y="1446994"/>
                <a:ext cx="99429" cy="99481"/>
              </a:xfrm>
              <a:custGeom>
                <a:rect b="b" l="l" r="r" t="t"/>
                <a:pathLst>
                  <a:path extrusionOk="0" h="1913" w="1912">
                    <a:moveTo>
                      <a:pt x="956" y="1"/>
                    </a:moveTo>
                    <a:cubicBezTo>
                      <a:pt x="436" y="1"/>
                      <a:pt x="0" y="424"/>
                      <a:pt x="0" y="956"/>
                    </a:cubicBezTo>
                    <a:cubicBezTo>
                      <a:pt x="0" y="1477"/>
                      <a:pt x="436" y="1912"/>
                      <a:pt x="956" y="1912"/>
                    </a:cubicBezTo>
                    <a:cubicBezTo>
                      <a:pt x="1488" y="1912"/>
                      <a:pt x="1911" y="1477"/>
                      <a:pt x="1911" y="956"/>
                    </a:cubicBezTo>
                    <a:cubicBezTo>
                      <a:pt x="1911" y="424"/>
                      <a:pt x="1488" y="1"/>
                      <a:pt x="95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"/>
              <p:cNvSpPr/>
              <p:nvPr/>
            </p:nvSpPr>
            <p:spPr>
              <a:xfrm>
                <a:off x="776629" y="1051313"/>
                <a:ext cx="99429" cy="98857"/>
              </a:xfrm>
              <a:custGeom>
                <a:rect b="b" l="l" r="r" t="t"/>
                <a:pathLst>
                  <a:path extrusionOk="0" h="1901" w="1912">
                    <a:moveTo>
                      <a:pt x="956" y="1"/>
                    </a:moveTo>
                    <a:cubicBezTo>
                      <a:pt x="932" y="908"/>
                      <a:pt x="908" y="920"/>
                      <a:pt x="1" y="944"/>
                    </a:cubicBezTo>
                    <a:cubicBezTo>
                      <a:pt x="908" y="981"/>
                      <a:pt x="932" y="993"/>
                      <a:pt x="956" y="1900"/>
                    </a:cubicBezTo>
                    <a:cubicBezTo>
                      <a:pt x="981" y="993"/>
                      <a:pt x="1005" y="981"/>
                      <a:pt x="1912" y="944"/>
                    </a:cubicBezTo>
                    <a:cubicBezTo>
                      <a:pt x="1005" y="920"/>
                      <a:pt x="981" y="908"/>
                      <a:pt x="95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"/>
              <p:cNvSpPr/>
              <p:nvPr/>
            </p:nvSpPr>
            <p:spPr>
              <a:xfrm>
                <a:off x="896805" y="1316782"/>
                <a:ext cx="99429" cy="99481"/>
              </a:xfrm>
              <a:custGeom>
                <a:rect b="b" l="l" r="r" t="t"/>
                <a:pathLst>
                  <a:path extrusionOk="0" h="1913" w="1912">
                    <a:moveTo>
                      <a:pt x="956" y="1"/>
                    </a:moveTo>
                    <a:cubicBezTo>
                      <a:pt x="932" y="908"/>
                      <a:pt x="907" y="932"/>
                      <a:pt x="0" y="956"/>
                    </a:cubicBezTo>
                    <a:cubicBezTo>
                      <a:pt x="907" y="981"/>
                      <a:pt x="932" y="1005"/>
                      <a:pt x="956" y="1912"/>
                    </a:cubicBezTo>
                    <a:cubicBezTo>
                      <a:pt x="980" y="1005"/>
                      <a:pt x="1004" y="981"/>
                      <a:pt x="1911" y="956"/>
                    </a:cubicBezTo>
                    <a:cubicBezTo>
                      <a:pt x="1004" y="932"/>
                      <a:pt x="980" y="908"/>
                      <a:pt x="95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"/>
              <p:cNvSpPr/>
              <p:nvPr/>
            </p:nvSpPr>
            <p:spPr>
              <a:xfrm>
                <a:off x="1671164" y="1281577"/>
                <a:ext cx="61051" cy="61675"/>
              </a:xfrm>
              <a:custGeom>
                <a:rect b="b" l="l" r="r" t="t"/>
                <a:pathLst>
                  <a:path extrusionOk="0" h="1186" w="1174">
                    <a:moveTo>
                      <a:pt x="581" y="0"/>
                    </a:moveTo>
                    <a:cubicBezTo>
                      <a:pt x="569" y="569"/>
                      <a:pt x="557" y="581"/>
                      <a:pt x="0" y="593"/>
                    </a:cubicBezTo>
                    <a:cubicBezTo>
                      <a:pt x="557" y="605"/>
                      <a:pt x="569" y="617"/>
                      <a:pt x="581" y="1186"/>
                    </a:cubicBezTo>
                    <a:cubicBezTo>
                      <a:pt x="605" y="617"/>
                      <a:pt x="617" y="605"/>
                      <a:pt x="1174" y="593"/>
                    </a:cubicBezTo>
                    <a:cubicBezTo>
                      <a:pt x="617" y="581"/>
                      <a:pt x="593" y="569"/>
                      <a:pt x="58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"/>
              <p:cNvSpPr/>
              <p:nvPr/>
            </p:nvSpPr>
            <p:spPr>
              <a:xfrm>
                <a:off x="1071687" y="1454535"/>
                <a:ext cx="37754" cy="37806"/>
              </a:xfrm>
              <a:custGeom>
                <a:rect b="b" l="l" r="r" t="t"/>
                <a:pathLst>
                  <a:path extrusionOk="0" h="727" w="726">
                    <a:moveTo>
                      <a:pt x="363" y="1"/>
                    </a:moveTo>
                    <a:cubicBezTo>
                      <a:pt x="351" y="352"/>
                      <a:pt x="339" y="364"/>
                      <a:pt x="0" y="364"/>
                    </a:cubicBezTo>
                    <a:cubicBezTo>
                      <a:pt x="339" y="376"/>
                      <a:pt x="351" y="388"/>
                      <a:pt x="363" y="727"/>
                    </a:cubicBezTo>
                    <a:cubicBezTo>
                      <a:pt x="363" y="388"/>
                      <a:pt x="375" y="376"/>
                      <a:pt x="726" y="364"/>
                    </a:cubicBezTo>
                    <a:cubicBezTo>
                      <a:pt x="387" y="352"/>
                      <a:pt x="363" y="352"/>
                      <a:pt x="36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"/>
              <p:cNvSpPr/>
              <p:nvPr/>
            </p:nvSpPr>
            <p:spPr>
              <a:xfrm>
                <a:off x="742672" y="1220527"/>
                <a:ext cx="37806" cy="37806"/>
              </a:xfrm>
              <a:custGeom>
                <a:rect b="b" l="l" r="r" t="t"/>
                <a:pathLst>
                  <a:path extrusionOk="0" h="727" w="727">
                    <a:moveTo>
                      <a:pt x="363" y="1"/>
                    </a:moveTo>
                    <a:cubicBezTo>
                      <a:pt x="351" y="340"/>
                      <a:pt x="339" y="352"/>
                      <a:pt x="0" y="364"/>
                    </a:cubicBezTo>
                    <a:cubicBezTo>
                      <a:pt x="339" y="376"/>
                      <a:pt x="351" y="376"/>
                      <a:pt x="363" y="727"/>
                    </a:cubicBezTo>
                    <a:cubicBezTo>
                      <a:pt x="375" y="376"/>
                      <a:pt x="375" y="376"/>
                      <a:pt x="726" y="364"/>
                    </a:cubicBezTo>
                    <a:cubicBezTo>
                      <a:pt x="375" y="352"/>
                      <a:pt x="375" y="340"/>
                      <a:pt x="36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"/>
              <p:cNvSpPr/>
              <p:nvPr/>
            </p:nvSpPr>
            <p:spPr>
              <a:xfrm>
                <a:off x="1871111" y="197601"/>
                <a:ext cx="23817" cy="21061"/>
              </a:xfrm>
              <a:custGeom>
                <a:rect b="b" l="l" r="r" t="t"/>
                <a:pathLst>
                  <a:path extrusionOk="0" h="405" w="458">
                    <a:moveTo>
                      <a:pt x="227" y="0"/>
                    </a:moveTo>
                    <a:cubicBezTo>
                      <a:pt x="135" y="0"/>
                      <a:pt x="41" y="54"/>
                      <a:pt x="14" y="172"/>
                    </a:cubicBezTo>
                    <a:cubicBezTo>
                      <a:pt x="1" y="320"/>
                      <a:pt x="114" y="404"/>
                      <a:pt x="229" y="404"/>
                    </a:cubicBezTo>
                    <a:cubicBezTo>
                      <a:pt x="320" y="404"/>
                      <a:pt x="411" y="351"/>
                      <a:pt x="438" y="233"/>
                    </a:cubicBezTo>
                    <a:cubicBezTo>
                      <a:pt x="458" y="85"/>
                      <a:pt x="343" y="0"/>
                      <a:pt x="22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"/>
              <p:cNvSpPr/>
              <p:nvPr/>
            </p:nvSpPr>
            <p:spPr>
              <a:xfrm>
                <a:off x="1976883" y="267908"/>
                <a:ext cx="42538" cy="30005"/>
              </a:xfrm>
              <a:custGeom>
                <a:rect b="b" l="l" r="r" t="t"/>
                <a:pathLst>
                  <a:path extrusionOk="0" h="577" w="818">
                    <a:moveTo>
                      <a:pt x="497" y="0"/>
                    </a:moveTo>
                    <a:cubicBezTo>
                      <a:pt x="270" y="0"/>
                      <a:pt x="1" y="334"/>
                      <a:pt x="218" y="514"/>
                    </a:cubicBezTo>
                    <a:cubicBezTo>
                      <a:pt x="278" y="558"/>
                      <a:pt x="341" y="577"/>
                      <a:pt x="402" y="577"/>
                    </a:cubicBezTo>
                    <a:cubicBezTo>
                      <a:pt x="626" y="577"/>
                      <a:pt x="818" y="318"/>
                      <a:pt x="666" y="90"/>
                    </a:cubicBezTo>
                    <a:cubicBezTo>
                      <a:pt x="621" y="26"/>
                      <a:pt x="560" y="0"/>
                      <a:pt x="49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"/>
              <p:cNvSpPr/>
              <p:nvPr/>
            </p:nvSpPr>
            <p:spPr>
              <a:xfrm>
                <a:off x="1980211" y="422457"/>
                <a:ext cx="31097" cy="27873"/>
              </a:xfrm>
              <a:custGeom>
                <a:rect b="b" l="l" r="r" t="t"/>
                <a:pathLst>
                  <a:path extrusionOk="0" h="536" w="598">
                    <a:moveTo>
                      <a:pt x="292" y="0"/>
                    </a:moveTo>
                    <a:cubicBezTo>
                      <a:pt x="175" y="0"/>
                      <a:pt x="58" y="68"/>
                      <a:pt x="21" y="215"/>
                    </a:cubicBezTo>
                    <a:cubicBezTo>
                      <a:pt x="1" y="419"/>
                      <a:pt x="156" y="535"/>
                      <a:pt x="309" y="535"/>
                    </a:cubicBezTo>
                    <a:cubicBezTo>
                      <a:pt x="428" y="535"/>
                      <a:pt x="546" y="465"/>
                      <a:pt x="577" y="312"/>
                    </a:cubicBezTo>
                    <a:cubicBezTo>
                      <a:pt x="598" y="114"/>
                      <a:pt x="445" y="0"/>
                      <a:pt x="29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"/>
              <p:cNvSpPr/>
              <p:nvPr/>
            </p:nvSpPr>
            <p:spPr>
              <a:xfrm>
                <a:off x="2145057" y="651160"/>
                <a:ext cx="21633" cy="19501"/>
              </a:xfrm>
              <a:custGeom>
                <a:rect b="b" l="l" r="r" t="t"/>
                <a:pathLst>
                  <a:path extrusionOk="0" h="375" w="416">
                    <a:moveTo>
                      <a:pt x="203" y="1"/>
                    </a:moveTo>
                    <a:cubicBezTo>
                      <a:pt x="122" y="1"/>
                      <a:pt x="41" y="49"/>
                      <a:pt x="20" y="160"/>
                    </a:cubicBezTo>
                    <a:cubicBezTo>
                      <a:pt x="0" y="296"/>
                      <a:pt x="106" y="374"/>
                      <a:pt x="211" y="374"/>
                    </a:cubicBezTo>
                    <a:cubicBezTo>
                      <a:pt x="292" y="374"/>
                      <a:pt x="374" y="326"/>
                      <a:pt x="395" y="220"/>
                    </a:cubicBezTo>
                    <a:cubicBezTo>
                      <a:pt x="416" y="83"/>
                      <a:pt x="309" y="1"/>
                      <a:pt x="20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"/>
              <p:cNvSpPr/>
              <p:nvPr/>
            </p:nvSpPr>
            <p:spPr>
              <a:xfrm>
                <a:off x="2053014" y="833166"/>
                <a:ext cx="14509" cy="10869"/>
              </a:xfrm>
              <a:custGeom>
                <a:rect b="b" l="l" r="r" t="t"/>
                <a:pathLst>
                  <a:path extrusionOk="0" h="209" w="279">
                    <a:moveTo>
                      <a:pt x="126" y="1"/>
                    </a:moveTo>
                    <a:cubicBezTo>
                      <a:pt x="76" y="1"/>
                      <a:pt x="26" y="26"/>
                      <a:pt x="0" y="83"/>
                    </a:cubicBezTo>
                    <a:cubicBezTo>
                      <a:pt x="7" y="165"/>
                      <a:pt x="76" y="209"/>
                      <a:pt x="146" y="209"/>
                    </a:cubicBezTo>
                    <a:cubicBezTo>
                      <a:pt x="199" y="209"/>
                      <a:pt x="252" y="184"/>
                      <a:pt x="278" y="131"/>
                    </a:cubicBezTo>
                    <a:cubicBezTo>
                      <a:pt x="264" y="48"/>
                      <a:pt x="195" y="1"/>
                      <a:pt x="12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"/>
              <p:cNvSpPr/>
              <p:nvPr/>
            </p:nvSpPr>
            <p:spPr>
              <a:xfrm>
                <a:off x="2119680" y="1159841"/>
                <a:ext cx="34790" cy="32086"/>
              </a:xfrm>
              <a:custGeom>
                <a:rect b="b" l="l" r="r" t="t"/>
                <a:pathLst>
                  <a:path extrusionOk="0" h="617" w="669">
                    <a:moveTo>
                      <a:pt x="274" y="0"/>
                    </a:moveTo>
                    <a:cubicBezTo>
                      <a:pt x="137" y="0"/>
                      <a:pt x="12" y="64"/>
                      <a:pt x="12" y="212"/>
                    </a:cubicBezTo>
                    <a:cubicBezTo>
                      <a:pt x="0" y="309"/>
                      <a:pt x="25" y="418"/>
                      <a:pt x="85" y="515"/>
                    </a:cubicBezTo>
                    <a:cubicBezTo>
                      <a:pt x="137" y="582"/>
                      <a:pt x="217" y="617"/>
                      <a:pt x="299" y="617"/>
                    </a:cubicBezTo>
                    <a:cubicBezTo>
                      <a:pt x="350" y="617"/>
                      <a:pt x="401" y="603"/>
                      <a:pt x="448" y="575"/>
                    </a:cubicBezTo>
                    <a:cubicBezTo>
                      <a:pt x="533" y="503"/>
                      <a:pt x="581" y="418"/>
                      <a:pt x="605" y="309"/>
                    </a:cubicBezTo>
                    <a:cubicBezTo>
                      <a:pt x="668" y="120"/>
                      <a:pt x="460" y="0"/>
                      <a:pt x="27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"/>
              <p:cNvSpPr/>
              <p:nvPr/>
            </p:nvSpPr>
            <p:spPr>
              <a:xfrm>
                <a:off x="1958006" y="1217251"/>
                <a:ext cx="52887" cy="54551"/>
              </a:xfrm>
              <a:custGeom>
                <a:rect b="b" l="l" r="r" t="t"/>
                <a:pathLst>
                  <a:path extrusionOk="0" h="1049" w="1017">
                    <a:moveTo>
                      <a:pt x="520" y="0"/>
                    </a:moveTo>
                    <a:cubicBezTo>
                      <a:pt x="437" y="0"/>
                      <a:pt x="354" y="25"/>
                      <a:pt x="279" y="76"/>
                    </a:cubicBezTo>
                    <a:cubicBezTo>
                      <a:pt x="134" y="161"/>
                      <a:pt x="49" y="318"/>
                      <a:pt x="25" y="487"/>
                    </a:cubicBezTo>
                    <a:cubicBezTo>
                      <a:pt x="0" y="608"/>
                      <a:pt x="37" y="741"/>
                      <a:pt x="109" y="850"/>
                    </a:cubicBezTo>
                    <a:cubicBezTo>
                      <a:pt x="182" y="947"/>
                      <a:pt x="291" y="1020"/>
                      <a:pt x="424" y="1044"/>
                    </a:cubicBezTo>
                    <a:cubicBezTo>
                      <a:pt x="447" y="1047"/>
                      <a:pt x="469" y="1048"/>
                      <a:pt x="492" y="1048"/>
                    </a:cubicBezTo>
                    <a:cubicBezTo>
                      <a:pt x="730" y="1048"/>
                      <a:pt x="936" y="877"/>
                      <a:pt x="980" y="645"/>
                    </a:cubicBezTo>
                    <a:cubicBezTo>
                      <a:pt x="1017" y="475"/>
                      <a:pt x="980" y="306"/>
                      <a:pt x="871" y="173"/>
                    </a:cubicBezTo>
                    <a:cubicBezTo>
                      <a:pt x="782" y="62"/>
                      <a:pt x="652" y="0"/>
                      <a:pt x="52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"/>
              <p:cNvSpPr/>
              <p:nvPr/>
            </p:nvSpPr>
            <p:spPr>
              <a:xfrm>
                <a:off x="2016508" y="1370708"/>
                <a:ext cx="51638" cy="42590"/>
              </a:xfrm>
              <a:custGeom>
                <a:rect b="b" l="l" r="r" t="t"/>
                <a:pathLst>
                  <a:path extrusionOk="0" h="819" w="993">
                    <a:moveTo>
                      <a:pt x="346" y="1"/>
                    </a:moveTo>
                    <a:cubicBezTo>
                      <a:pt x="221" y="1"/>
                      <a:pt x="103" y="63"/>
                      <a:pt x="37" y="210"/>
                    </a:cubicBezTo>
                    <a:cubicBezTo>
                      <a:pt x="13" y="282"/>
                      <a:pt x="0" y="355"/>
                      <a:pt x="0" y="427"/>
                    </a:cubicBezTo>
                    <a:cubicBezTo>
                      <a:pt x="13" y="488"/>
                      <a:pt x="37" y="548"/>
                      <a:pt x="73" y="609"/>
                    </a:cubicBezTo>
                    <a:lnTo>
                      <a:pt x="61" y="584"/>
                    </a:lnTo>
                    <a:lnTo>
                      <a:pt x="61" y="584"/>
                    </a:lnTo>
                    <a:cubicBezTo>
                      <a:pt x="140" y="733"/>
                      <a:pt x="287" y="818"/>
                      <a:pt x="450" y="818"/>
                    </a:cubicBezTo>
                    <a:cubicBezTo>
                      <a:pt x="469" y="818"/>
                      <a:pt x="489" y="817"/>
                      <a:pt x="509" y="815"/>
                    </a:cubicBezTo>
                    <a:cubicBezTo>
                      <a:pt x="896" y="778"/>
                      <a:pt x="992" y="246"/>
                      <a:pt x="629" y="89"/>
                    </a:cubicBezTo>
                    <a:lnTo>
                      <a:pt x="629" y="89"/>
                    </a:lnTo>
                    <a:cubicBezTo>
                      <a:pt x="660" y="109"/>
                      <a:pt x="675" y="119"/>
                      <a:pt x="675" y="119"/>
                    </a:cubicBezTo>
                    <a:cubicBezTo>
                      <a:pt x="675" y="119"/>
                      <a:pt x="645" y="100"/>
                      <a:pt x="581" y="65"/>
                    </a:cubicBezTo>
                    <a:cubicBezTo>
                      <a:pt x="557" y="48"/>
                      <a:pt x="532" y="37"/>
                      <a:pt x="504" y="32"/>
                    </a:cubicBezTo>
                    <a:lnTo>
                      <a:pt x="504" y="32"/>
                    </a:lnTo>
                    <a:cubicBezTo>
                      <a:pt x="452" y="12"/>
                      <a:pt x="399" y="1"/>
                      <a:pt x="34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"/>
              <p:cNvSpPr/>
              <p:nvPr/>
            </p:nvSpPr>
            <p:spPr>
              <a:xfrm>
                <a:off x="1866483" y="1384436"/>
                <a:ext cx="54447" cy="45034"/>
              </a:xfrm>
              <a:custGeom>
                <a:rect b="b" l="l" r="r" t="t"/>
                <a:pathLst>
                  <a:path extrusionOk="0" h="866" w="1047">
                    <a:moveTo>
                      <a:pt x="481" y="1"/>
                    </a:moveTo>
                    <a:cubicBezTo>
                      <a:pt x="268" y="1"/>
                      <a:pt x="88" y="149"/>
                      <a:pt x="55" y="357"/>
                    </a:cubicBezTo>
                    <a:cubicBezTo>
                      <a:pt x="1" y="645"/>
                      <a:pt x="228" y="866"/>
                      <a:pt x="477" y="866"/>
                    </a:cubicBezTo>
                    <a:cubicBezTo>
                      <a:pt x="563" y="866"/>
                      <a:pt x="652" y="839"/>
                      <a:pt x="732" y="780"/>
                    </a:cubicBezTo>
                    <a:cubicBezTo>
                      <a:pt x="1047" y="563"/>
                      <a:pt x="926" y="67"/>
                      <a:pt x="551" y="6"/>
                    </a:cubicBezTo>
                    <a:cubicBezTo>
                      <a:pt x="527" y="3"/>
                      <a:pt x="504" y="1"/>
                      <a:pt x="48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3"/>
              <p:cNvSpPr/>
              <p:nvPr/>
            </p:nvSpPr>
            <p:spPr>
              <a:xfrm>
                <a:off x="1892744" y="1549906"/>
                <a:ext cx="47686" cy="39782"/>
              </a:xfrm>
              <a:custGeom>
                <a:rect b="b" l="l" r="r" t="t"/>
                <a:pathLst>
                  <a:path extrusionOk="0" h="765" w="917">
                    <a:moveTo>
                      <a:pt x="418" y="0"/>
                    </a:moveTo>
                    <a:cubicBezTo>
                      <a:pt x="237" y="0"/>
                      <a:pt x="78" y="136"/>
                      <a:pt x="46" y="320"/>
                    </a:cubicBezTo>
                    <a:cubicBezTo>
                      <a:pt x="0" y="566"/>
                      <a:pt x="202" y="764"/>
                      <a:pt x="423" y="764"/>
                    </a:cubicBezTo>
                    <a:cubicBezTo>
                      <a:pt x="495" y="764"/>
                      <a:pt x="570" y="743"/>
                      <a:pt x="639" y="695"/>
                    </a:cubicBezTo>
                    <a:cubicBezTo>
                      <a:pt x="917" y="490"/>
                      <a:pt x="820" y="66"/>
                      <a:pt x="481" y="6"/>
                    </a:cubicBezTo>
                    <a:cubicBezTo>
                      <a:pt x="460" y="2"/>
                      <a:pt x="439" y="0"/>
                      <a:pt x="41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3"/>
              <p:cNvSpPr/>
              <p:nvPr/>
            </p:nvSpPr>
            <p:spPr>
              <a:xfrm>
                <a:off x="1776416" y="1516157"/>
                <a:ext cx="19761" cy="17525"/>
              </a:xfrm>
              <a:custGeom>
                <a:rect b="b" l="l" r="r" t="t"/>
                <a:pathLst>
                  <a:path extrusionOk="0" h="337" w="380">
                    <a:moveTo>
                      <a:pt x="187" y="0"/>
                    </a:moveTo>
                    <a:cubicBezTo>
                      <a:pt x="111" y="0"/>
                      <a:pt x="37" y="45"/>
                      <a:pt x="21" y="147"/>
                    </a:cubicBezTo>
                    <a:cubicBezTo>
                      <a:pt x="1" y="267"/>
                      <a:pt x="96" y="336"/>
                      <a:pt x="191" y="336"/>
                    </a:cubicBezTo>
                    <a:cubicBezTo>
                      <a:pt x="267" y="336"/>
                      <a:pt x="343" y="292"/>
                      <a:pt x="359" y="195"/>
                    </a:cubicBezTo>
                    <a:cubicBezTo>
                      <a:pt x="380" y="73"/>
                      <a:pt x="283" y="0"/>
                      <a:pt x="18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3"/>
              <p:cNvSpPr/>
              <p:nvPr/>
            </p:nvSpPr>
            <p:spPr>
              <a:xfrm>
                <a:off x="1720982" y="1624736"/>
                <a:ext cx="37286" cy="32710"/>
              </a:xfrm>
              <a:custGeom>
                <a:rect b="b" l="l" r="r" t="t"/>
                <a:pathLst>
                  <a:path extrusionOk="0" h="629" w="717">
                    <a:moveTo>
                      <a:pt x="346" y="1"/>
                    </a:moveTo>
                    <a:cubicBezTo>
                      <a:pt x="205" y="1"/>
                      <a:pt x="66" y="81"/>
                      <a:pt x="34" y="260"/>
                    </a:cubicBezTo>
                    <a:cubicBezTo>
                      <a:pt x="0" y="493"/>
                      <a:pt x="190" y="628"/>
                      <a:pt x="372" y="628"/>
                    </a:cubicBezTo>
                    <a:cubicBezTo>
                      <a:pt x="513" y="628"/>
                      <a:pt x="649" y="548"/>
                      <a:pt x="675" y="369"/>
                    </a:cubicBezTo>
                    <a:cubicBezTo>
                      <a:pt x="716" y="137"/>
                      <a:pt x="530" y="1"/>
                      <a:pt x="34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3"/>
              <p:cNvSpPr/>
              <p:nvPr/>
            </p:nvSpPr>
            <p:spPr>
              <a:xfrm>
                <a:off x="1648907" y="1686670"/>
                <a:ext cx="36662" cy="31930"/>
              </a:xfrm>
              <a:custGeom>
                <a:rect b="b" l="l" r="r" t="t"/>
                <a:pathLst>
                  <a:path extrusionOk="0" h="614" w="705">
                    <a:moveTo>
                      <a:pt x="347" y="0"/>
                    </a:moveTo>
                    <a:cubicBezTo>
                      <a:pt x="209" y="0"/>
                      <a:pt x="73" y="80"/>
                      <a:pt x="41" y="255"/>
                    </a:cubicBezTo>
                    <a:cubicBezTo>
                      <a:pt x="0" y="481"/>
                      <a:pt x="184" y="614"/>
                      <a:pt x="365" y="614"/>
                    </a:cubicBezTo>
                    <a:cubicBezTo>
                      <a:pt x="503" y="614"/>
                      <a:pt x="639" y="536"/>
                      <a:pt x="670" y="364"/>
                    </a:cubicBezTo>
                    <a:cubicBezTo>
                      <a:pt x="704" y="132"/>
                      <a:pt x="524" y="0"/>
                      <a:pt x="34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3"/>
              <p:cNvSpPr/>
              <p:nvPr/>
            </p:nvSpPr>
            <p:spPr>
              <a:xfrm>
                <a:off x="1563052" y="1560618"/>
                <a:ext cx="34426" cy="30265"/>
              </a:xfrm>
              <a:custGeom>
                <a:rect b="b" l="l" r="r" t="t"/>
                <a:pathLst>
                  <a:path extrusionOk="0" h="582" w="662">
                    <a:moveTo>
                      <a:pt x="322" y="1"/>
                    </a:moveTo>
                    <a:cubicBezTo>
                      <a:pt x="190" y="1"/>
                      <a:pt x="61" y="78"/>
                      <a:pt x="35" y="247"/>
                    </a:cubicBezTo>
                    <a:cubicBezTo>
                      <a:pt x="1" y="459"/>
                      <a:pt x="170" y="581"/>
                      <a:pt x="338" y="581"/>
                    </a:cubicBezTo>
                    <a:cubicBezTo>
                      <a:pt x="468" y="581"/>
                      <a:pt x="596" y="508"/>
                      <a:pt x="628" y="344"/>
                    </a:cubicBezTo>
                    <a:cubicBezTo>
                      <a:pt x="662" y="127"/>
                      <a:pt x="490" y="1"/>
                      <a:pt x="32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3"/>
              <p:cNvSpPr/>
              <p:nvPr/>
            </p:nvSpPr>
            <p:spPr>
              <a:xfrm>
                <a:off x="1529459" y="1614440"/>
                <a:ext cx="29641" cy="26885"/>
              </a:xfrm>
              <a:custGeom>
                <a:rect b="b" l="l" r="r" t="t"/>
                <a:pathLst>
                  <a:path extrusionOk="0" h="517" w="570">
                    <a:moveTo>
                      <a:pt x="280" y="1"/>
                    </a:moveTo>
                    <a:cubicBezTo>
                      <a:pt x="167" y="1"/>
                      <a:pt x="54" y="68"/>
                      <a:pt x="28" y="216"/>
                    </a:cubicBezTo>
                    <a:cubicBezTo>
                      <a:pt x="1" y="406"/>
                      <a:pt x="145" y="517"/>
                      <a:pt x="288" y="517"/>
                    </a:cubicBezTo>
                    <a:cubicBezTo>
                      <a:pt x="399" y="517"/>
                      <a:pt x="509" y="449"/>
                      <a:pt x="536" y="301"/>
                    </a:cubicBezTo>
                    <a:cubicBezTo>
                      <a:pt x="570" y="111"/>
                      <a:pt x="424" y="1"/>
                      <a:pt x="28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3"/>
              <p:cNvSpPr/>
              <p:nvPr/>
            </p:nvSpPr>
            <p:spPr>
              <a:xfrm>
                <a:off x="1382398" y="1754272"/>
                <a:ext cx="42486" cy="33282"/>
              </a:xfrm>
              <a:custGeom>
                <a:rect b="b" l="l" r="r" t="t"/>
                <a:pathLst>
                  <a:path extrusionOk="0" h="640" w="817">
                    <a:moveTo>
                      <a:pt x="418" y="0"/>
                    </a:moveTo>
                    <a:cubicBezTo>
                      <a:pt x="337" y="0"/>
                      <a:pt x="255" y="33"/>
                      <a:pt x="194" y="104"/>
                    </a:cubicBezTo>
                    <a:lnTo>
                      <a:pt x="170" y="116"/>
                    </a:lnTo>
                    <a:cubicBezTo>
                      <a:pt x="1" y="297"/>
                      <a:pt x="146" y="600"/>
                      <a:pt x="364" y="636"/>
                    </a:cubicBezTo>
                    <a:cubicBezTo>
                      <a:pt x="379" y="639"/>
                      <a:pt x="393" y="640"/>
                      <a:pt x="408" y="640"/>
                    </a:cubicBezTo>
                    <a:cubicBezTo>
                      <a:pt x="613" y="640"/>
                      <a:pt x="816" y="416"/>
                      <a:pt x="715" y="213"/>
                    </a:cubicBezTo>
                    <a:lnTo>
                      <a:pt x="690" y="176"/>
                    </a:lnTo>
                    <a:cubicBezTo>
                      <a:pt x="641" y="64"/>
                      <a:pt x="530" y="0"/>
                      <a:pt x="41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3"/>
              <p:cNvSpPr/>
              <p:nvPr/>
            </p:nvSpPr>
            <p:spPr>
              <a:xfrm>
                <a:off x="1482658" y="1705651"/>
                <a:ext cx="23921" cy="21425"/>
              </a:xfrm>
              <a:custGeom>
                <a:rect b="b" l="l" r="r" t="t"/>
                <a:pathLst>
                  <a:path extrusionOk="0" h="412" w="460">
                    <a:moveTo>
                      <a:pt x="221" y="1"/>
                    </a:moveTo>
                    <a:cubicBezTo>
                      <a:pt x="130" y="1"/>
                      <a:pt x="41" y="53"/>
                      <a:pt x="20" y="168"/>
                    </a:cubicBezTo>
                    <a:cubicBezTo>
                      <a:pt x="0" y="324"/>
                      <a:pt x="117" y="411"/>
                      <a:pt x="231" y="411"/>
                    </a:cubicBezTo>
                    <a:cubicBezTo>
                      <a:pt x="321" y="411"/>
                      <a:pt x="411" y="357"/>
                      <a:pt x="432" y="240"/>
                    </a:cubicBezTo>
                    <a:cubicBezTo>
                      <a:pt x="459" y="90"/>
                      <a:pt x="339" y="1"/>
                      <a:pt x="22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3"/>
              <p:cNvSpPr/>
              <p:nvPr/>
            </p:nvSpPr>
            <p:spPr>
              <a:xfrm>
                <a:off x="1338300" y="1644549"/>
                <a:ext cx="30161" cy="26469"/>
              </a:xfrm>
              <a:custGeom>
                <a:rect b="b" l="l" r="r" t="t"/>
                <a:pathLst>
                  <a:path extrusionOk="0" h="509" w="580">
                    <a:moveTo>
                      <a:pt x="279" y="0"/>
                    </a:moveTo>
                    <a:cubicBezTo>
                      <a:pt x="165" y="0"/>
                      <a:pt x="51" y="64"/>
                      <a:pt x="14" y="206"/>
                    </a:cubicBezTo>
                    <a:cubicBezTo>
                      <a:pt x="1" y="398"/>
                      <a:pt x="150" y="508"/>
                      <a:pt x="298" y="508"/>
                    </a:cubicBezTo>
                    <a:cubicBezTo>
                      <a:pt x="410" y="508"/>
                      <a:pt x="522" y="444"/>
                      <a:pt x="559" y="303"/>
                    </a:cubicBezTo>
                    <a:cubicBezTo>
                      <a:pt x="579" y="110"/>
                      <a:pt x="429" y="0"/>
                      <a:pt x="27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3"/>
              <p:cNvSpPr/>
              <p:nvPr/>
            </p:nvSpPr>
            <p:spPr>
              <a:xfrm>
                <a:off x="1294567" y="1741584"/>
                <a:ext cx="30473" cy="27405"/>
              </a:xfrm>
              <a:custGeom>
                <a:rect b="b" l="l" r="r" t="t"/>
                <a:pathLst>
                  <a:path extrusionOk="0" h="527" w="586">
                    <a:moveTo>
                      <a:pt x="282" y="0"/>
                    </a:moveTo>
                    <a:cubicBezTo>
                      <a:pt x="166" y="0"/>
                      <a:pt x="52" y="67"/>
                      <a:pt x="21" y="215"/>
                    </a:cubicBezTo>
                    <a:cubicBezTo>
                      <a:pt x="0" y="413"/>
                      <a:pt x="153" y="526"/>
                      <a:pt x="303" y="526"/>
                    </a:cubicBezTo>
                    <a:cubicBezTo>
                      <a:pt x="419" y="526"/>
                      <a:pt x="533" y="459"/>
                      <a:pt x="565" y="312"/>
                    </a:cubicBezTo>
                    <a:cubicBezTo>
                      <a:pt x="585" y="113"/>
                      <a:pt x="432" y="0"/>
                      <a:pt x="28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3"/>
              <p:cNvSpPr/>
              <p:nvPr/>
            </p:nvSpPr>
            <p:spPr>
              <a:xfrm>
                <a:off x="1122077" y="1649801"/>
                <a:ext cx="33802" cy="29329"/>
              </a:xfrm>
              <a:custGeom>
                <a:rect b="b" l="l" r="r" t="t"/>
                <a:pathLst>
                  <a:path extrusionOk="0" h="564" w="650">
                    <a:moveTo>
                      <a:pt x="315" y="0"/>
                    </a:moveTo>
                    <a:cubicBezTo>
                      <a:pt x="187" y="0"/>
                      <a:pt x="62" y="74"/>
                      <a:pt x="35" y="238"/>
                    </a:cubicBezTo>
                    <a:cubicBezTo>
                      <a:pt x="1" y="443"/>
                      <a:pt x="172" y="563"/>
                      <a:pt x="338" y="563"/>
                    </a:cubicBezTo>
                    <a:cubicBezTo>
                      <a:pt x="465" y="563"/>
                      <a:pt x="589" y="492"/>
                      <a:pt x="616" y="335"/>
                    </a:cubicBezTo>
                    <a:cubicBezTo>
                      <a:pt x="650" y="123"/>
                      <a:pt x="480" y="0"/>
                      <a:pt x="315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3"/>
              <p:cNvSpPr/>
              <p:nvPr/>
            </p:nvSpPr>
            <p:spPr>
              <a:xfrm>
                <a:off x="1102056" y="1717923"/>
                <a:ext cx="28341" cy="25013"/>
              </a:xfrm>
              <a:custGeom>
                <a:rect b="b" l="l" r="r" t="t"/>
                <a:pathLst>
                  <a:path extrusionOk="0" h="481" w="545">
                    <a:moveTo>
                      <a:pt x="266" y="0"/>
                    </a:moveTo>
                    <a:cubicBezTo>
                      <a:pt x="159" y="0"/>
                      <a:pt x="52" y="62"/>
                      <a:pt x="21" y="198"/>
                    </a:cubicBezTo>
                    <a:cubicBezTo>
                      <a:pt x="0" y="376"/>
                      <a:pt x="143" y="480"/>
                      <a:pt x="281" y="480"/>
                    </a:cubicBezTo>
                    <a:cubicBezTo>
                      <a:pt x="387" y="480"/>
                      <a:pt x="491" y="419"/>
                      <a:pt x="517" y="283"/>
                    </a:cubicBezTo>
                    <a:cubicBezTo>
                      <a:pt x="544" y="105"/>
                      <a:pt x="405" y="0"/>
                      <a:pt x="26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3"/>
              <p:cNvSpPr/>
              <p:nvPr/>
            </p:nvSpPr>
            <p:spPr>
              <a:xfrm>
                <a:off x="1176731" y="1742000"/>
                <a:ext cx="48570" cy="34998"/>
              </a:xfrm>
              <a:custGeom>
                <a:rect b="b" l="l" r="r" t="t"/>
                <a:pathLst>
                  <a:path extrusionOk="0" h="673" w="934">
                    <a:moveTo>
                      <a:pt x="589" y="1"/>
                    </a:moveTo>
                    <a:cubicBezTo>
                      <a:pt x="335" y="1"/>
                      <a:pt x="0" y="340"/>
                      <a:pt x="242" y="545"/>
                    </a:cubicBezTo>
                    <a:lnTo>
                      <a:pt x="291" y="594"/>
                    </a:lnTo>
                    <a:cubicBezTo>
                      <a:pt x="349" y="649"/>
                      <a:pt x="418" y="673"/>
                      <a:pt x="488" y="673"/>
                    </a:cubicBezTo>
                    <a:cubicBezTo>
                      <a:pt x="709" y="673"/>
                      <a:pt x="933" y="436"/>
                      <a:pt x="823" y="207"/>
                    </a:cubicBezTo>
                    <a:cubicBezTo>
                      <a:pt x="811" y="195"/>
                      <a:pt x="811" y="170"/>
                      <a:pt x="799" y="146"/>
                    </a:cubicBezTo>
                    <a:cubicBezTo>
                      <a:pt x="758" y="43"/>
                      <a:pt x="679" y="1"/>
                      <a:pt x="58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3"/>
              <p:cNvSpPr/>
              <p:nvPr/>
            </p:nvSpPr>
            <p:spPr>
              <a:xfrm>
                <a:off x="1001693" y="1706431"/>
                <a:ext cx="24545" cy="21581"/>
              </a:xfrm>
              <a:custGeom>
                <a:rect b="b" l="l" r="r" t="t"/>
                <a:pathLst>
                  <a:path extrusionOk="0" h="415" w="472">
                    <a:moveTo>
                      <a:pt x="233" y="0"/>
                    </a:moveTo>
                    <a:cubicBezTo>
                      <a:pt x="140" y="0"/>
                      <a:pt x="49" y="55"/>
                      <a:pt x="28" y="177"/>
                    </a:cubicBezTo>
                    <a:cubicBezTo>
                      <a:pt x="0" y="326"/>
                      <a:pt x="118" y="414"/>
                      <a:pt x="236" y="414"/>
                    </a:cubicBezTo>
                    <a:cubicBezTo>
                      <a:pt x="330" y="414"/>
                      <a:pt x="424" y="360"/>
                      <a:pt x="451" y="238"/>
                    </a:cubicBezTo>
                    <a:cubicBezTo>
                      <a:pt x="471" y="89"/>
                      <a:pt x="351" y="0"/>
                      <a:pt x="233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3"/>
              <p:cNvSpPr/>
              <p:nvPr/>
            </p:nvSpPr>
            <p:spPr>
              <a:xfrm>
                <a:off x="838043" y="1616104"/>
                <a:ext cx="38898" cy="34114"/>
              </a:xfrm>
              <a:custGeom>
                <a:rect b="b" l="l" r="r" t="t"/>
                <a:pathLst>
                  <a:path extrusionOk="0" h="656" w="748">
                    <a:moveTo>
                      <a:pt x="365" y="1"/>
                    </a:moveTo>
                    <a:cubicBezTo>
                      <a:pt x="218" y="1"/>
                      <a:pt x="73" y="84"/>
                      <a:pt x="41" y="269"/>
                    </a:cubicBezTo>
                    <a:cubicBezTo>
                      <a:pt x="1" y="513"/>
                      <a:pt x="193" y="655"/>
                      <a:pt x="382" y="655"/>
                    </a:cubicBezTo>
                    <a:cubicBezTo>
                      <a:pt x="529" y="655"/>
                      <a:pt x="675" y="569"/>
                      <a:pt x="707" y="378"/>
                    </a:cubicBezTo>
                    <a:cubicBezTo>
                      <a:pt x="748" y="139"/>
                      <a:pt x="554" y="1"/>
                      <a:pt x="36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3"/>
              <p:cNvSpPr/>
              <p:nvPr/>
            </p:nvSpPr>
            <p:spPr>
              <a:xfrm>
                <a:off x="735495" y="1541065"/>
                <a:ext cx="37338" cy="32710"/>
              </a:xfrm>
              <a:custGeom>
                <a:rect b="b" l="l" r="r" t="t"/>
                <a:pathLst>
                  <a:path extrusionOk="0" h="629" w="718">
                    <a:moveTo>
                      <a:pt x="350" y="1"/>
                    </a:moveTo>
                    <a:cubicBezTo>
                      <a:pt x="210" y="1"/>
                      <a:pt x="73" y="81"/>
                      <a:pt x="42" y="260"/>
                    </a:cubicBezTo>
                    <a:cubicBezTo>
                      <a:pt x="1" y="493"/>
                      <a:pt x="188" y="629"/>
                      <a:pt x="371" y="629"/>
                    </a:cubicBezTo>
                    <a:cubicBezTo>
                      <a:pt x="512" y="629"/>
                      <a:pt x="651" y="548"/>
                      <a:pt x="683" y="369"/>
                    </a:cubicBezTo>
                    <a:cubicBezTo>
                      <a:pt x="717" y="137"/>
                      <a:pt x="531" y="1"/>
                      <a:pt x="35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3"/>
              <p:cNvSpPr/>
              <p:nvPr/>
            </p:nvSpPr>
            <p:spPr>
              <a:xfrm>
                <a:off x="802370" y="1481419"/>
                <a:ext cx="19085" cy="17109"/>
              </a:xfrm>
              <a:custGeom>
                <a:rect b="b" l="l" r="r" t="t"/>
                <a:pathLst>
                  <a:path extrusionOk="0" h="329" w="367">
                    <a:moveTo>
                      <a:pt x="172" y="1"/>
                    </a:moveTo>
                    <a:cubicBezTo>
                      <a:pt x="99" y="1"/>
                      <a:pt x="29" y="43"/>
                      <a:pt x="14" y="137"/>
                    </a:cubicBezTo>
                    <a:cubicBezTo>
                      <a:pt x="0" y="260"/>
                      <a:pt x="94" y="329"/>
                      <a:pt x="187" y="329"/>
                    </a:cubicBezTo>
                    <a:cubicBezTo>
                      <a:pt x="260" y="329"/>
                      <a:pt x="331" y="287"/>
                      <a:pt x="352" y="198"/>
                    </a:cubicBezTo>
                    <a:cubicBezTo>
                      <a:pt x="366" y="74"/>
                      <a:pt x="267" y="1"/>
                      <a:pt x="17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3"/>
              <p:cNvSpPr/>
              <p:nvPr/>
            </p:nvSpPr>
            <p:spPr>
              <a:xfrm>
                <a:off x="678085" y="1290417"/>
                <a:ext cx="27977" cy="24961"/>
              </a:xfrm>
              <a:custGeom>
                <a:rect b="b" l="l" r="r" t="t"/>
                <a:pathLst>
                  <a:path extrusionOk="0" h="480" w="538">
                    <a:moveTo>
                      <a:pt x="259" y="1"/>
                    </a:moveTo>
                    <a:cubicBezTo>
                      <a:pt x="152" y="1"/>
                      <a:pt x="47" y="61"/>
                      <a:pt x="21" y="193"/>
                    </a:cubicBezTo>
                    <a:cubicBezTo>
                      <a:pt x="0" y="376"/>
                      <a:pt x="136" y="480"/>
                      <a:pt x="272" y="480"/>
                    </a:cubicBezTo>
                    <a:cubicBezTo>
                      <a:pt x="378" y="480"/>
                      <a:pt x="485" y="416"/>
                      <a:pt x="517" y="278"/>
                    </a:cubicBezTo>
                    <a:cubicBezTo>
                      <a:pt x="537" y="101"/>
                      <a:pt x="397" y="1"/>
                      <a:pt x="25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3"/>
              <p:cNvSpPr/>
              <p:nvPr/>
            </p:nvSpPr>
            <p:spPr>
              <a:xfrm>
                <a:off x="610431" y="1283449"/>
                <a:ext cx="26781" cy="23973"/>
              </a:xfrm>
              <a:custGeom>
                <a:rect b="b" l="l" r="r" t="t"/>
                <a:pathLst>
                  <a:path extrusionOk="0" h="461" w="515">
                    <a:moveTo>
                      <a:pt x="252" y="0"/>
                    </a:moveTo>
                    <a:cubicBezTo>
                      <a:pt x="150" y="0"/>
                      <a:pt x="49" y="61"/>
                      <a:pt x="27" y="194"/>
                    </a:cubicBezTo>
                    <a:cubicBezTo>
                      <a:pt x="0" y="363"/>
                      <a:pt x="128" y="461"/>
                      <a:pt x="257" y="461"/>
                    </a:cubicBezTo>
                    <a:cubicBezTo>
                      <a:pt x="358" y="461"/>
                      <a:pt x="460" y="400"/>
                      <a:pt x="487" y="267"/>
                    </a:cubicBezTo>
                    <a:cubicBezTo>
                      <a:pt x="514" y="98"/>
                      <a:pt x="382" y="0"/>
                      <a:pt x="25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"/>
              <p:cNvSpPr/>
              <p:nvPr/>
            </p:nvSpPr>
            <p:spPr>
              <a:xfrm>
                <a:off x="668569" y="1386828"/>
                <a:ext cx="36662" cy="31930"/>
              </a:xfrm>
              <a:custGeom>
                <a:rect b="b" l="l" r="r" t="t"/>
                <a:pathLst>
                  <a:path extrusionOk="0" h="614" w="705">
                    <a:moveTo>
                      <a:pt x="340" y="0"/>
                    </a:moveTo>
                    <a:cubicBezTo>
                      <a:pt x="202" y="0"/>
                      <a:pt x="66" y="78"/>
                      <a:pt x="34" y="251"/>
                    </a:cubicBezTo>
                    <a:cubicBezTo>
                      <a:pt x="0" y="482"/>
                      <a:pt x="185" y="614"/>
                      <a:pt x="363" y="614"/>
                    </a:cubicBezTo>
                    <a:cubicBezTo>
                      <a:pt x="502" y="614"/>
                      <a:pt x="637" y="534"/>
                      <a:pt x="663" y="359"/>
                    </a:cubicBezTo>
                    <a:cubicBezTo>
                      <a:pt x="705" y="133"/>
                      <a:pt x="520" y="0"/>
                      <a:pt x="34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"/>
              <p:cNvSpPr/>
              <p:nvPr/>
            </p:nvSpPr>
            <p:spPr>
              <a:xfrm>
                <a:off x="711055" y="1093019"/>
                <a:ext cx="21425" cy="19241"/>
              </a:xfrm>
              <a:custGeom>
                <a:rect b="b" l="l" r="r" t="t"/>
                <a:pathLst>
                  <a:path extrusionOk="0" h="370" w="412">
                    <a:moveTo>
                      <a:pt x="203" y="1"/>
                    </a:moveTo>
                    <a:cubicBezTo>
                      <a:pt x="122" y="1"/>
                      <a:pt x="44" y="49"/>
                      <a:pt x="28" y="155"/>
                    </a:cubicBezTo>
                    <a:cubicBezTo>
                      <a:pt x="1" y="290"/>
                      <a:pt x="103" y="369"/>
                      <a:pt x="207" y="369"/>
                    </a:cubicBezTo>
                    <a:cubicBezTo>
                      <a:pt x="288" y="369"/>
                      <a:pt x="370" y="321"/>
                      <a:pt x="391" y="215"/>
                    </a:cubicBezTo>
                    <a:cubicBezTo>
                      <a:pt x="411" y="79"/>
                      <a:pt x="306" y="1"/>
                      <a:pt x="20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3"/>
              <p:cNvSpPr/>
              <p:nvPr/>
            </p:nvSpPr>
            <p:spPr>
              <a:xfrm>
                <a:off x="609703" y="1039717"/>
                <a:ext cx="37286" cy="32710"/>
              </a:xfrm>
              <a:custGeom>
                <a:rect b="b" l="l" r="r" t="t"/>
                <a:pathLst>
                  <a:path extrusionOk="0" h="629" w="717">
                    <a:moveTo>
                      <a:pt x="349" y="1"/>
                    </a:moveTo>
                    <a:cubicBezTo>
                      <a:pt x="210" y="1"/>
                      <a:pt x="73" y="81"/>
                      <a:pt x="41" y="260"/>
                    </a:cubicBezTo>
                    <a:cubicBezTo>
                      <a:pt x="0" y="493"/>
                      <a:pt x="187" y="628"/>
                      <a:pt x="371" y="628"/>
                    </a:cubicBezTo>
                    <a:cubicBezTo>
                      <a:pt x="512" y="628"/>
                      <a:pt x="651" y="548"/>
                      <a:pt x="682" y="369"/>
                    </a:cubicBezTo>
                    <a:cubicBezTo>
                      <a:pt x="717" y="137"/>
                      <a:pt x="531" y="1"/>
                      <a:pt x="34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3"/>
              <p:cNvSpPr/>
              <p:nvPr/>
            </p:nvSpPr>
            <p:spPr>
              <a:xfrm>
                <a:off x="692490" y="1011168"/>
                <a:ext cx="37234" cy="32398"/>
              </a:xfrm>
              <a:custGeom>
                <a:rect b="b" l="l" r="r" t="t"/>
                <a:pathLst>
                  <a:path extrusionOk="0" h="623" w="716">
                    <a:moveTo>
                      <a:pt x="353" y="1"/>
                    </a:moveTo>
                    <a:cubicBezTo>
                      <a:pt x="209" y="1"/>
                      <a:pt x="66" y="83"/>
                      <a:pt x="34" y="265"/>
                    </a:cubicBezTo>
                    <a:cubicBezTo>
                      <a:pt x="0" y="489"/>
                      <a:pt x="184" y="622"/>
                      <a:pt x="365" y="622"/>
                    </a:cubicBezTo>
                    <a:cubicBezTo>
                      <a:pt x="505" y="622"/>
                      <a:pt x="643" y="542"/>
                      <a:pt x="675" y="362"/>
                    </a:cubicBezTo>
                    <a:cubicBezTo>
                      <a:pt x="716" y="132"/>
                      <a:pt x="534" y="1"/>
                      <a:pt x="35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"/>
              <p:cNvSpPr/>
              <p:nvPr/>
            </p:nvSpPr>
            <p:spPr>
              <a:xfrm>
                <a:off x="627124" y="935402"/>
                <a:ext cx="31826" cy="28289"/>
              </a:xfrm>
              <a:custGeom>
                <a:rect b="b" l="l" r="r" t="t"/>
                <a:pathLst>
                  <a:path extrusionOk="0" h="544" w="612">
                    <a:moveTo>
                      <a:pt x="296" y="0"/>
                    </a:moveTo>
                    <a:cubicBezTo>
                      <a:pt x="171" y="0"/>
                      <a:pt x="48" y="73"/>
                      <a:pt x="21" y="234"/>
                    </a:cubicBezTo>
                    <a:cubicBezTo>
                      <a:pt x="1" y="430"/>
                      <a:pt x="151" y="543"/>
                      <a:pt x="302" y="543"/>
                    </a:cubicBezTo>
                    <a:cubicBezTo>
                      <a:pt x="421" y="543"/>
                      <a:pt x="540" y="473"/>
                      <a:pt x="577" y="319"/>
                    </a:cubicBezTo>
                    <a:cubicBezTo>
                      <a:pt x="611" y="116"/>
                      <a:pt x="453" y="0"/>
                      <a:pt x="29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"/>
              <p:cNvSpPr/>
              <p:nvPr/>
            </p:nvSpPr>
            <p:spPr>
              <a:xfrm>
                <a:off x="1281983" y="732907"/>
                <a:ext cx="16277" cy="14925"/>
              </a:xfrm>
              <a:custGeom>
                <a:rect b="b" l="l" r="r" t="t"/>
                <a:pathLst>
                  <a:path extrusionOk="0" h="287" w="313">
                    <a:moveTo>
                      <a:pt x="152" y="1"/>
                    </a:moveTo>
                    <a:cubicBezTo>
                      <a:pt x="91" y="1"/>
                      <a:pt x="31" y="39"/>
                      <a:pt x="21" y="124"/>
                    </a:cubicBezTo>
                    <a:cubicBezTo>
                      <a:pt x="0" y="227"/>
                      <a:pt x="80" y="287"/>
                      <a:pt x="160" y="287"/>
                    </a:cubicBezTo>
                    <a:cubicBezTo>
                      <a:pt x="222" y="287"/>
                      <a:pt x="283" y="251"/>
                      <a:pt x="299" y="172"/>
                    </a:cubicBezTo>
                    <a:cubicBezTo>
                      <a:pt x="312" y="64"/>
                      <a:pt x="231" y="1"/>
                      <a:pt x="15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"/>
              <p:cNvSpPr/>
              <p:nvPr/>
            </p:nvSpPr>
            <p:spPr>
              <a:xfrm>
                <a:off x="1372570" y="843463"/>
                <a:ext cx="21945" cy="19657"/>
              </a:xfrm>
              <a:custGeom>
                <a:rect b="b" l="l" r="r" t="t"/>
                <a:pathLst>
                  <a:path extrusionOk="0" h="378" w="422">
                    <a:moveTo>
                      <a:pt x="208" y="0"/>
                    </a:moveTo>
                    <a:cubicBezTo>
                      <a:pt x="125" y="0"/>
                      <a:pt x="42" y="51"/>
                      <a:pt x="21" y="163"/>
                    </a:cubicBezTo>
                    <a:cubicBezTo>
                      <a:pt x="0" y="299"/>
                      <a:pt x="106" y="378"/>
                      <a:pt x="213" y="378"/>
                    </a:cubicBezTo>
                    <a:cubicBezTo>
                      <a:pt x="296" y="378"/>
                      <a:pt x="381" y="330"/>
                      <a:pt x="408" y="224"/>
                    </a:cubicBezTo>
                    <a:cubicBezTo>
                      <a:pt x="421" y="82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"/>
              <p:cNvSpPr/>
              <p:nvPr/>
            </p:nvSpPr>
            <p:spPr>
              <a:xfrm>
                <a:off x="1401119" y="910285"/>
                <a:ext cx="26157" cy="25741"/>
              </a:xfrm>
              <a:custGeom>
                <a:rect b="b" l="l" r="r" t="t"/>
                <a:pathLst>
                  <a:path extrusionOk="0" h="495" w="503">
                    <a:moveTo>
                      <a:pt x="251" y="1"/>
                    </a:moveTo>
                    <a:cubicBezTo>
                      <a:pt x="155" y="1"/>
                      <a:pt x="61" y="59"/>
                      <a:pt x="40" y="185"/>
                    </a:cubicBezTo>
                    <a:lnTo>
                      <a:pt x="28" y="221"/>
                    </a:lnTo>
                    <a:cubicBezTo>
                      <a:pt x="0" y="393"/>
                      <a:pt x="133" y="495"/>
                      <a:pt x="262" y="495"/>
                    </a:cubicBezTo>
                    <a:cubicBezTo>
                      <a:pt x="360" y="495"/>
                      <a:pt x="455" y="436"/>
                      <a:pt x="476" y="306"/>
                    </a:cubicBezTo>
                    <a:lnTo>
                      <a:pt x="476" y="269"/>
                    </a:lnTo>
                    <a:cubicBezTo>
                      <a:pt x="503" y="98"/>
                      <a:pt x="376" y="1"/>
                      <a:pt x="25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"/>
              <p:cNvSpPr/>
              <p:nvPr/>
            </p:nvSpPr>
            <p:spPr>
              <a:xfrm>
                <a:off x="1427068" y="983555"/>
                <a:ext cx="676" cy="1248"/>
              </a:xfrm>
              <a:custGeom>
                <a:rect b="b" l="l" r="r" t="t"/>
                <a:pathLst>
                  <a:path extrusionOk="0" h="24" w="13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17"/>
                      <a:pt x="5" y="24"/>
                      <a:pt x="8" y="24"/>
                    </a:cubicBezTo>
                    <a:cubicBezTo>
                      <a:pt x="11" y="24"/>
                      <a:pt x="13" y="20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"/>
              <p:cNvSpPr/>
              <p:nvPr/>
            </p:nvSpPr>
            <p:spPr>
              <a:xfrm>
                <a:off x="1415991" y="1063170"/>
                <a:ext cx="23505" cy="21061"/>
              </a:xfrm>
              <a:custGeom>
                <a:rect b="b" l="l" r="r" t="t"/>
                <a:pathLst>
                  <a:path extrusionOk="0" h="405" w="452">
                    <a:moveTo>
                      <a:pt x="228" y="0"/>
                    </a:moveTo>
                    <a:cubicBezTo>
                      <a:pt x="138" y="0"/>
                      <a:pt x="47" y="54"/>
                      <a:pt x="20" y="172"/>
                    </a:cubicBezTo>
                    <a:cubicBezTo>
                      <a:pt x="0" y="320"/>
                      <a:pt x="115" y="405"/>
                      <a:pt x="228" y="405"/>
                    </a:cubicBezTo>
                    <a:cubicBezTo>
                      <a:pt x="319" y="405"/>
                      <a:pt x="410" y="351"/>
                      <a:pt x="432" y="233"/>
                    </a:cubicBezTo>
                    <a:cubicBezTo>
                      <a:pt x="452" y="85"/>
                      <a:pt x="341" y="0"/>
                      <a:pt x="22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"/>
              <p:cNvSpPr/>
              <p:nvPr/>
            </p:nvSpPr>
            <p:spPr>
              <a:xfrm>
                <a:off x="1397063" y="1120996"/>
                <a:ext cx="26365" cy="23037"/>
              </a:xfrm>
              <a:custGeom>
                <a:rect b="b" l="l" r="r" t="t"/>
                <a:pathLst>
                  <a:path extrusionOk="0" h="443" w="507">
                    <a:moveTo>
                      <a:pt x="252" y="0"/>
                    </a:moveTo>
                    <a:cubicBezTo>
                      <a:pt x="152" y="0"/>
                      <a:pt x="53" y="58"/>
                      <a:pt x="21" y="185"/>
                    </a:cubicBezTo>
                    <a:cubicBezTo>
                      <a:pt x="1" y="348"/>
                      <a:pt x="129" y="443"/>
                      <a:pt x="259" y="443"/>
                    </a:cubicBezTo>
                    <a:cubicBezTo>
                      <a:pt x="360" y="443"/>
                      <a:pt x="461" y="385"/>
                      <a:pt x="493" y="258"/>
                    </a:cubicBezTo>
                    <a:cubicBezTo>
                      <a:pt x="507" y="95"/>
                      <a:pt x="379" y="0"/>
                      <a:pt x="25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"/>
              <p:cNvSpPr/>
              <p:nvPr/>
            </p:nvSpPr>
            <p:spPr>
              <a:xfrm>
                <a:off x="1348649" y="1174609"/>
                <a:ext cx="27353" cy="23973"/>
              </a:xfrm>
              <a:custGeom>
                <a:rect b="b" l="l" r="r" t="t"/>
                <a:pathLst>
                  <a:path extrusionOk="0" h="461" w="526">
                    <a:moveTo>
                      <a:pt x="262" y="1"/>
                    </a:moveTo>
                    <a:cubicBezTo>
                      <a:pt x="158" y="1"/>
                      <a:pt x="53" y="61"/>
                      <a:pt x="21" y="194"/>
                    </a:cubicBezTo>
                    <a:cubicBezTo>
                      <a:pt x="1" y="364"/>
                      <a:pt x="135" y="461"/>
                      <a:pt x="269" y="461"/>
                    </a:cubicBezTo>
                    <a:cubicBezTo>
                      <a:pt x="374" y="461"/>
                      <a:pt x="478" y="400"/>
                      <a:pt x="505" y="267"/>
                    </a:cubicBezTo>
                    <a:cubicBezTo>
                      <a:pt x="525" y="98"/>
                      <a:pt x="394" y="1"/>
                      <a:pt x="26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"/>
              <p:cNvSpPr/>
              <p:nvPr/>
            </p:nvSpPr>
            <p:spPr>
              <a:xfrm>
                <a:off x="1282243" y="1261348"/>
                <a:ext cx="23661" cy="21425"/>
              </a:xfrm>
              <a:custGeom>
                <a:rect b="b" l="l" r="r" t="t"/>
                <a:pathLst>
                  <a:path extrusionOk="0" h="412" w="455">
                    <a:moveTo>
                      <a:pt x="222" y="1"/>
                    </a:moveTo>
                    <a:cubicBezTo>
                      <a:pt x="132" y="1"/>
                      <a:pt x="44" y="55"/>
                      <a:pt x="28" y="172"/>
                    </a:cubicBezTo>
                    <a:cubicBezTo>
                      <a:pt x="0" y="322"/>
                      <a:pt x="117" y="411"/>
                      <a:pt x="232" y="411"/>
                    </a:cubicBezTo>
                    <a:cubicBezTo>
                      <a:pt x="319" y="411"/>
                      <a:pt x="406" y="359"/>
                      <a:pt x="427" y="244"/>
                    </a:cubicBezTo>
                    <a:cubicBezTo>
                      <a:pt x="454" y="88"/>
                      <a:pt x="337" y="1"/>
                      <a:pt x="22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"/>
              <p:cNvSpPr/>
              <p:nvPr/>
            </p:nvSpPr>
            <p:spPr>
              <a:xfrm>
                <a:off x="2137464" y="865667"/>
                <a:ext cx="26365" cy="23557"/>
              </a:xfrm>
              <a:custGeom>
                <a:rect b="b" l="l" r="r" t="t"/>
                <a:pathLst>
                  <a:path extrusionOk="0" h="453" w="507">
                    <a:moveTo>
                      <a:pt x="244" y="0"/>
                    </a:moveTo>
                    <a:cubicBezTo>
                      <a:pt x="145" y="0"/>
                      <a:pt x="48" y="58"/>
                      <a:pt x="21" y="184"/>
                    </a:cubicBezTo>
                    <a:cubicBezTo>
                      <a:pt x="1" y="355"/>
                      <a:pt x="131" y="452"/>
                      <a:pt x="261" y="452"/>
                    </a:cubicBezTo>
                    <a:cubicBezTo>
                      <a:pt x="361" y="452"/>
                      <a:pt x="461" y="395"/>
                      <a:pt x="493" y="269"/>
                    </a:cubicBezTo>
                    <a:cubicBezTo>
                      <a:pt x="507" y="98"/>
                      <a:pt x="373" y="0"/>
                      <a:pt x="24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"/>
              <p:cNvSpPr/>
              <p:nvPr/>
            </p:nvSpPr>
            <p:spPr>
              <a:xfrm>
                <a:off x="2043133" y="1052769"/>
                <a:ext cx="21009" cy="19189"/>
              </a:xfrm>
              <a:custGeom>
                <a:rect b="b" l="l" r="r" t="t"/>
                <a:pathLst>
                  <a:path extrusionOk="0" h="369" w="404">
                    <a:moveTo>
                      <a:pt x="196" y="0"/>
                    </a:moveTo>
                    <a:cubicBezTo>
                      <a:pt x="115" y="0"/>
                      <a:pt x="37" y="48"/>
                      <a:pt x="21" y="154"/>
                    </a:cubicBezTo>
                    <a:cubicBezTo>
                      <a:pt x="0" y="290"/>
                      <a:pt x="106" y="369"/>
                      <a:pt x="209" y="369"/>
                    </a:cubicBezTo>
                    <a:cubicBezTo>
                      <a:pt x="289" y="369"/>
                      <a:pt x="368" y="321"/>
                      <a:pt x="384" y="215"/>
                    </a:cubicBezTo>
                    <a:cubicBezTo>
                      <a:pt x="404" y="79"/>
                      <a:pt x="298" y="0"/>
                      <a:pt x="19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"/>
              <p:cNvSpPr/>
              <p:nvPr/>
            </p:nvSpPr>
            <p:spPr>
              <a:xfrm>
                <a:off x="2060450" y="1272321"/>
                <a:ext cx="21633" cy="19189"/>
              </a:xfrm>
              <a:custGeom>
                <a:rect b="b" l="l" r="r" t="t"/>
                <a:pathLst>
                  <a:path extrusionOk="0" h="369" w="416">
                    <a:moveTo>
                      <a:pt x="200" y="0"/>
                    </a:moveTo>
                    <a:cubicBezTo>
                      <a:pt x="117" y="0"/>
                      <a:pt x="36" y="48"/>
                      <a:pt x="14" y="154"/>
                    </a:cubicBezTo>
                    <a:cubicBezTo>
                      <a:pt x="1" y="290"/>
                      <a:pt x="105" y="369"/>
                      <a:pt x="211" y="369"/>
                    </a:cubicBezTo>
                    <a:cubicBezTo>
                      <a:pt x="293" y="369"/>
                      <a:pt x="375" y="321"/>
                      <a:pt x="401" y="215"/>
                    </a:cubicBezTo>
                    <a:cubicBezTo>
                      <a:pt x="415" y="79"/>
                      <a:pt x="307" y="0"/>
                      <a:pt x="20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"/>
              <p:cNvSpPr/>
              <p:nvPr/>
            </p:nvSpPr>
            <p:spPr>
              <a:xfrm>
                <a:off x="1941626" y="1384020"/>
                <a:ext cx="30317" cy="24285"/>
              </a:xfrm>
              <a:custGeom>
                <a:rect b="b" l="l" r="r" t="t"/>
                <a:pathLst>
                  <a:path extrusionOk="0" h="467" w="583">
                    <a:moveTo>
                      <a:pt x="219" y="1"/>
                    </a:moveTo>
                    <a:cubicBezTo>
                      <a:pt x="119" y="1"/>
                      <a:pt x="23" y="71"/>
                      <a:pt x="1" y="184"/>
                    </a:cubicBezTo>
                    <a:cubicBezTo>
                      <a:pt x="1" y="244"/>
                      <a:pt x="1" y="305"/>
                      <a:pt x="25" y="365"/>
                    </a:cubicBezTo>
                    <a:cubicBezTo>
                      <a:pt x="53" y="437"/>
                      <a:pt x="109" y="466"/>
                      <a:pt x="171" y="466"/>
                    </a:cubicBezTo>
                    <a:cubicBezTo>
                      <a:pt x="348" y="466"/>
                      <a:pt x="582" y="230"/>
                      <a:pt x="412" y="87"/>
                    </a:cubicBezTo>
                    <a:cubicBezTo>
                      <a:pt x="364" y="50"/>
                      <a:pt x="303" y="26"/>
                      <a:pt x="243" y="2"/>
                    </a:cubicBezTo>
                    <a:cubicBezTo>
                      <a:pt x="235" y="1"/>
                      <a:pt x="227" y="1"/>
                      <a:pt x="21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"/>
              <p:cNvSpPr/>
              <p:nvPr/>
            </p:nvSpPr>
            <p:spPr>
              <a:xfrm>
                <a:off x="1865027" y="1475491"/>
                <a:ext cx="32658" cy="28913"/>
              </a:xfrm>
              <a:custGeom>
                <a:rect b="b" l="l" r="r" t="t"/>
                <a:pathLst>
                  <a:path extrusionOk="0" h="556" w="628">
                    <a:moveTo>
                      <a:pt x="281" y="0"/>
                    </a:moveTo>
                    <a:cubicBezTo>
                      <a:pt x="131" y="0"/>
                      <a:pt x="0" y="145"/>
                      <a:pt x="47" y="312"/>
                    </a:cubicBezTo>
                    <a:cubicBezTo>
                      <a:pt x="64" y="458"/>
                      <a:pt x="186" y="556"/>
                      <a:pt x="315" y="556"/>
                    </a:cubicBezTo>
                    <a:cubicBezTo>
                      <a:pt x="368" y="556"/>
                      <a:pt x="421" y="540"/>
                      <a:pt x="470" y="505"/>
                    </a:cubicBezTo>
                    <a:cubicBezTo>
                      <a:pt x="627" y="384"/>
                      <a:pt x="603" y="130"/>
                      <a:pt x="422" y="46"/>
                    </a:cubicBezTo>
                    <a:cubicBezTo>
                      <a:pt x="376" y="14"/>
                      <a:pt x="327" y="0"/>
                      <a:pt x="28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"/>
              <p:cNvSpPr/>
              <p:nvPr/>
            </p:nvSpPr>
            <p:spPr>
              <a:xfrm>
                <a:off x="1749791" y="1680794"/>
                <a:ext cx="45606" cy="32554"/>
              </a:xfrm>
              <a:custGeom>
                <a:rect b="b" l="l" r="r" t="t"/>
                <a:pathLst>
                  <a:path extrusionOk="0" h="626" w="877">
                    <a:moveTo>
                      <a:pt x="431" y="0"/>
                    </a:moveTo>
                    <a:cubicBezTo>
                      <a:pt x="365" y="0"/>
                      <a:pt x="297" y="14"/>
                      <a:pt x="242" y="41"/>
                    </a:cubicBezTo>
                    <a:cubicBezTo>
                      <a:pt x="37" y="114"/>
                      <a:pt x="0" y="368"/>
                      <a:pt x="158" y="513"/>
                    </a:cubicBezTo>
                    <a:cubicBezTo>
                      <a:pt x="218" y="573"/>
                      <a:pt x="303" y="610"/>
                      <a:pt x="400" y="622"/>
                    </a:cubicBezTo>
                    <a:cubicBezTo>
                      <a:pt x="419" y="625"/>
                      <a:pt x="437" y="626"/>
                      <a:pt x="454" y="626"/>
                    </a:cubicBezTo>
                    <a:cubicBezTo>
                      <a:pt x="807" y="626"/>
                      <a:pt x="877" y="74"/>
                      <a:pt x="496" y="17"/>
                    </a:cubicBezTo>
                    <a:lnTo>
                      <a:pt x="496" y="5"/>
                    </a:lnTo>
                    <a:cubicBezTo>
                      <a:pt x="475" y="2"/>
                      <a:pt x="453" y="0"/>
                      <a:pt x="43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"/>
              <p:cNvSpPr/>
              <p:nvPr/>
            </p:nvSpPr>
            <p:spPr>
              <a:xfrm>
                <a:off x="1618174" y="1636801"/>
                <a:ext cx="33542" cy="27561"/>
              </a:xfrm>
              <a:custGeom>
                <a:rect b="b" l="l" r="r" t="t"/>
                <a:pathLst>
                  <a:path extrusionOk="0" h="530" w="645">
                    <a:moveTo>
                      <a:pt x="285" y="0"/>
                    </a:moveTo>
                    <a:cubicBezTo>
                      <a:pt x="158" y="0"/>
                      <a:pt x="49" y="92"/>
                      <a:pt x="27" y="222"/>
                    </a:cubicBezTo>
                    <a:cubicBezTo>
                      <a:pt x="0" y="392"/>
                      <a:pt x="140" y="530"/>
                      <a:pt x="293" y="530"/>
                    </a:cubicBezTo>
                    <a:cubicBezTo>
                      <a:pt x="346" y="530"/>
                      <a:pt x="401" y="513"/>
                      <a:pt x="451" y="476"/>
                    </a:cubicBezTo>
                    <a:cubicBezTo>
                      <a:pt x="644" y="343"/>
                      <a:pt x="572" y="28"/>
                      <a:pt x="330" y="4"/>
                    </a:cubicBezTo>
                    <a:cubicBezTo>
                      <a:pt x="315" y="1"/>
                      <a:pt x="300" y="0"/>
                      <a:pt x="285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"/>
              <p:cNvSpPr/>
              <p:nvPr/>
            </p:nvSpPr>
            <p:spPr>
              <a:xfrm>
                <a:off x="1489574" y="1761501"/>
                <a:ext cx="22569" cy="20437"/>
              </a:xfrm>
              <a:custGeom>
                <a:rect b="b" l="l" r="r" t="t"/>
                <a:pathLst>
                  <a:path extrusionOk="0" h="393" w="434">
                    <a:moveTo>
                      <a:pt x="206" y="0"/>
                    </a:moveTo>
                    <a:cubicBezTo>
                      <a:pt x="123" y="0"/>
                      <a:pt x="41" y="49"/>
                      <a:pt x="21" y="158"/>
                    </a:cubicBezTo>
                    <a:cubicBezTo>
                      <a:pt x="0" y="308"/>
                      <a:pt x="110" y="393"/>
                      <a:pt x="221" y="393"/>
                    </a:cubicBezTo>
                    <a:cubicBezTo>
                      <a:pt x="307" y="393"/>
                      <a:pt x="393" y="342"/>
                      <a:pt x="420" y="231"/>
                    </a:cubicBezTo>
                    <a:cubicBezTo>
                      <a:pt x="434" y="86"/>
                      <a:pt x="318" y="0"/>
                      <a:pt x="20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"/>
              <p:cNvSpPr/>
              <p:nvPr/>
            </p:nvSpPr>
            <p:spPr>
              <a:xfrm>
                <a:off x="1161962" y="1700867"/>
                <a:ext cx="30525" cy="21789"/>
              </a:xfrm>
              <a:custGeom>
                <a:rect b="b" l="l" r="r" t="t"/>
                <a:pathLst>
                  <a:path extrusionOk="0" h="419" w="587">
                    <a:moveTo>
                      <a:pt x="182" y="1"/>
                    </a:moveTo>
                    <a:cubicBezTo>
                      <a:pt x="54" y="1"/>
                      <a:pt x="1" y="150"/>
                      <a:pt x="67" y="260"/>
                    </a:cubicBezTo>
                    <a:cubicBezTo>
                      <a:pt x="91" y="296"/>
                      <a:pt x="115" y="320"/>
                      <a:pt x="139" y="357"/>
                    </a:cubicBezTo>
                    <a:cubicBezTo>
                      <a:pt x="166" y="400"/>
                      <a:pt x="202" y="418"/>
                      <a:pt x="240" y="418"/>
                    </a:cubicBezTo>
                    <a:cubicBezTo>
                      <a:pt x="393" y="418"/>
                      <a:pt x="587" y="132"/>
                      <a:pt x="393" y="54"/>
                    </a:cubicBezTo>
                    <a:lnTo>
                      <a:pt x="381" y="54"/>
                    </a:lnTo>
                    <a:cubicBezTo>
                      <a:pt x="333" y="30"/>
                      <a:pt x="272" y="18"/>
                      <a:pt x="224" y="6"/>
                    </a:cubicBezTo>
                    <a:cubicBezTo>
                      <a:pt x="209" y="2"/>
                      <a:pt x="195" y="1"/>
                      <a:pt x="18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"/>
              <p:cNvSpPr/>
              <p:nvPr/>
            </p:nvSpPr>
            <p:spPr>
              <a:xfrm>
                <a:off x="959675" y="1603207"/>
                <a:ext cx="44930" cy="33646"/>
              </a:xfrm>
              <a:custGeom>
                <a:rect b="b" l="l" r="r" t="t"/>
                <a:pathLst>
                  <a:path extrusionOk="0" h="647" w="864">
                    <a:moveTo>
                      <a:pt x="311" y="0"/>
                    </a:moveTo>
                    <a:cubicBezTo>
                      <a:pt x="208" y="0"/>
                      <a:pt x="111" y="42"/>
                      <a:pt x="49" y="142"/>
                    </a:cubicBezTo>
                    <a:cubicBezTo>
                      <a:pt x="1" y="215"/>
                      <a:pt x="1" y="311"/>
                      <a:pt x="49" y="396"/>
                    </a:cubicBezTo>
                    <a:cubicBezTo>
                      <a:pt x="73" y="432"/>
                      <a:pt x="110" y="481"/>
                      <a:pt x="158" y="505"/>
                    </a:cubicBezTo>
                    <a:lnTo>
                      <a:pt x="194" y="541"/>
                    </a:lnTo>
                    <a:cubicBezTo>
                      <a:pt x="263" y="616"/>
                      <a:pt x="343" y="647"/>
                      <a:pt x="420" y="647"/>
                    </a:cubicBezTo>
                    <a:cubicBezTo>
                      <a:pt x="655" y="647"/>
                      <a:pt x="864" y="358"/>
                      <a:pt x="654" y="130"/>
                    </a:cubicBezTo>
                    <a:lnTo>
                      <a:pt x="654" y="130"/>
                    </a:lnTo>
                    <a:lnTo>
                      <a:pt x="654" y="142"/>
                    </a:lnTo>
                    <a:cubicBezTo>
                      <a:pt x="563" y="57"/>
                      <a:pt x="433" y="0"/>
                      <a:pt x="31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"/>
              <p:cNvSpPr/>
              <p:nvPr/>
            </p:nvSpPr>
            <p:spPr>
              <a:xfrm>
                <a:off x="907049" y="1672942"/>
                <a:ext cx="30109" cy="26625"/>
              </a:xfrm>
              <a:custGeom>
                <a:rect b="b" l="l" r="r" t="t"/>
                <a:pathLst>
                  <a:path extrusionOk="0" h="512" w="579">
                    <a:moveTo>
                      <a:pt x="286" y="1"/>
                    </a:moveTo>
                    <a:cubicBezTo>
                      <a:pt x="172" y="1"/>
                      <a:pt x="58" y="68"/>
                      <a:pt x="21" y="216"/>
                    </a:cubicBezTo>
                    <a:cubicBezTo>
                      <a:pt x="1" y="405"/>
                      <a:pt x="146" y="512"/>
                      <a:pt x="294" y="512"/>
                    </a:cubicBezTo>
                    <a:cubicBezTo>
                      <a:pt x="410" y="512"/>
                      <a:pt x="528" y="445"/>
                      <a:pt x="565" y="301"/>
                    </a:cubicBezTo>
                    <a:cubicBezTo>
                      <a:pt x="579" y="111"/>
                      <a:pt x="432" y="1"/>
                      <a:pt x="28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"/>
              <p:cNvSpPr/>
              <p:nvPr/>
            </p:nvSpPr>
            <p:spPr>
              <a:xfrm>
                <a:off x="855464" y="1567742"/>
                <a:ext cx="29485" cy="25949"/>
              </a:xfrm>
              <a:custGeom>
                <a:rect b="b" l="l" r="r" t="t"/>
                <a:pathLst>
                  <a:path extrusionOk="0" h="499" w="567">
                    <a:moveTo>
                      <a:pt x="274" y="0"/>
                    </a:moveTo>
                    <a:cubicBezTo>
                      <a:pt x="163" y="0"/>
                      <a:pt x="53" y="65"/>
                      <a:pt x="21" y="207"/>
                    </a:cubicBezTo>
                    <a:cubicBezTo>
                      <a:pt x="1" y="391"/>
                      <a:pt x="145" y="498"/>
                      <a:pt x="291" y="498"/>
                    </a:cubicBezTo>
                    <a:cubicBezTo>
                      <a:pt x="403" y="498"/>
                      <a:pt x="516" y="434"/>
                      <a:pt x="553" y="292"/>
                    </a:cubicBezTo>
                    <a:cubicBezTo>
                      <a:pt x="567" y="108"/>
                      <a:pt x="419" y="0"/>
                      <a:pt x="27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"/>
              <p:cNvSpPr/>
              <p:nvPr/>
            </p:nvSpPr>
            <p:spPr>
              <a:xfrm>
                <a:off x="672313" y="1466131"/>
                <a:ext cx="33802" cy="29277"/>
              </a:xfrm>
              <a:custGeom>
                <a:rect b="b" l="l" r="r" t="t"/>
                <a:pathLst>
                  <a:path extrusionOk="0" h="563" w="650">
                    <a:moveTo>
                      <a:pt x="320" y="0"/>
                    </a:moveTo>
                    <a:cubicBezTo>
                      <a:pt x="193" y="0"/>
                      <a:pt x="67" y="74"/>
                      <a:pt x="35" y="238"/>
                    </a:cubicBezTo>
                    <a:cubicBezTo>
                      <a:pt x="1" y="443"/>
                      <a:pt x="172" y="563"/>
                      <a:pt x="337" y="563"/>
                    </a:cubicBezTo>
                    <a:cubicBezTo>
                      <a:pt x="465" y="563"/>
                      <a:pt x="589" y="492"/>
                      <a:pt x="616" y="334"/>
                    </a:cubicBezTo>
                    <a:cubicBezTo>
                      <a:pt x="650" y="123"/>
                      <a:pt x="484" y="0"/>
                      <a:pt x="32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"/>
              <p:cNvSpPr/>
              <p:nvPr/>
            </p:nvSpPr>
            <p:spPr>
              <a:xfrm>
                <a:off x="744700" y="1353391"/>
                <a:ext cx="35050" cy="30993"/>
              </a:xfrm>
              <a:custGeom>
                <a:rect b="b" l="l" r="r" t="t"/>
                <a:pathLst>
                  <a:path extrusionOk="0" h="596" w="674">
                    <a:moveTo>
                      <a:pt x="323" y="1"/>
                    </a:moveTo>
                    <a:cubicBezTo>
                      <a:pt x="190" y="1"/>
                      <a:pt x="60" y="78"/>
                      <a:pt x="34" y="252"/>
                    </a:cubicBezTo>
                    <a:cubicBezTo>
                      <a:pt x="0" y="470"/>
                      <a:pt x="176" y="596"/>
                      <a:pt x="347" y="596"/>
                    </a:cubicBezTo>
                    <a:cubicBezTo>
                      <a:pt x="481" y="596"/>
                      <a:pt x="612" y="519"/>
                      <a:pt x="639" y="349"/>
                    </a:cubicBezTo>
                    <a:cubicBezTo>
                      <a:pt x="673" y="131"/>
                      <a:pt x="495" y="1"/>
                      <a:pt x="32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"/>
              <p:cNvSpPr/>
              <p:nvPr/>
            </p:nvSpPr>
            <p:spPr>
              <a:xfrm>
                <a:off x="591554" y="1188910"/>
                <a:ext cx="36038" cy="29433"/>
              </a:xfrm>
              <a:custGeom>
                <a:rect b="b" l="l" r="r" t="t"/>
                <a:pathLst>
                  <a:path extrusionOk="0" h="566" w="693">
                    <a:moveTo>
                      <a:pt x="318" y="0"/>
                    </a:moveTo>
                    <a:cubicBezTo>
                      <a:pt x="180" y="0"/>
                      <a:pt x="60" y="93"/>
                      <a:pt x="27" y="234"/>
                    </a:cubicBezTo>
                    <a:cubicBezTo>
                      <a:pt x="0" y="423"/>
                      <a:pt x="148" y="566"/>
                      <a:pt x="310" y="566"/>
                    </a:cubicBezTo>
                    <a:cubicBezTo>
                      <a:pt x="366" y="566"/>
                      <a:pt x="423" y="549"/>
                      <a:pt x="475" y="512"/>
                    </a:cubicBezTo>
                    <a:cubicBezTo>
                      <a:pt x="693" y="367"/>
                      <a:pt x="608" y="40"/>
                      <a:pt x="366" y="4"/>
                    </a:cubicBezTo>
                    <a:cubicBezTo>
                      <a:pt x="350" y="2"/>
                      <a:pt x="334" y="0"/>
                      <a:pt x="31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"/>
              <p:cNvSpPr/>
              <p:nvPr/>
            </p:nvSpPr>
            <p:spPr>
              <a:xfrm>
                <a:off x="683182" y="1203678"/>
                <a:ext cx="24025" cy="21217"/>
              </a:xfrm>
              <a:custGeom>
                <a:rect b="b" l="l" r="r" t="t"/>
                <a:pathLst>
                  <a:path extrusionOk="0" h="408" w="462">
                    <a:moveTo>
                      <a:pt x="221" y="1"/>
                    </a:moveTo>
                    <a:cubicBezTo>
                      <a:pt x="129" y="1"/>
                      <a:pt x="39" y="52"/>
                      <a:pt x="7" y="168"/>
                    </a:cubicBezTo>
                    <a:cubicBezTo>
                      <a:pt x="1" y="319"/>
                      <a:pt x="122" y="407"/>
                      <a:pt x="242" y="407"/>
                    </a:cubicBezTo>
                    <a:cubicBezTo>
                      <a:pt x="333" y="407"/>
                      <a:pt x="424" y="356"/>
                      <a:pt x="455" y="240"/>
                    </a:cubicBezTo>
                    <a:cubicBezTo>
                      <a:pt x="462" y="89"/>
                      <a:pt x="340" y="1"/>
                      <a:pt x="22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"/>
              <p:cNvSpPr/>
              <p:nvPr/>
            </p:nvSpPr>
            <p:spPr>
              <a:xfrm>
                <a:off x="648080" y="1143564"/>
                <a:ext cx="35414" cy="30993"/>
              </a:xfrm>
              <a:custGeom>
                <a:rect b="b" l="l" r="r" t="t"/>
                <a:pathLst>
                  <a:path extrusionOk="0" h="596" w="681">
                    <a:moveTo>
                      <a:pt x="333" y="1"/>
                    </a:moveTo>
                    <a:cubicBezTo>
                      <a:pt x="199" y="1"/>
                      <a:pt x="68" y="77"/>
                      <a:pt x="41" y="247"/>
                    </a:cubicBezTo>
                    <a:cubicBezTo>
                      <a:pt x="0" y="465"/>
                      <a:pt x="175" y="595"/>
                      <a:pt x="348" y="595"/>
                    </a:cubicBezTo>
                    <a:cubicBezTo>
                      <a:pt x="482" y="595"/>
                      <a:pt x="614" y="518"/>
                      <a:pt x="646" y="344"/>
                    </a:cubicBezTo>
                    <a:cubicBezTo>
                      <a:pt x="680" y="126"/>
                      <a:pt x="504" y="1"/>
                      <a:pt x="33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"/>
              <p:cNvSpPr/>
              <p:nvPr/>
            </p:nvSpPr>
            <p:spPr>
              <a:xfrm>
                <a:off x="746000" y="1048297"/>
                <a:ext cx="20749" cy="18721"/>
              </a:xfrm>
              <a:custGeom>
                <a:rect b="b" l="l" r="r" t="t"/>
                <a:pathLst>
                  <a:path extrusionOk="0" h="360" w="399">
                    <a:moveTo>
                      <a:pt x="198" y="1"/>
                    </a:moveTo>
                    <a:cubicBezTo>
                      <a:pt x="117" y="1"/>
                      <a:pt x="37" y="48"/>
                      <a:pt x="21" y="156"/>
                    </a:cubicBezTo>
                    <a:cubicBezTo>
                      <a:pt x="1" y="284"/>
                      <a:pt x="101" y="359"/>
                      <a:pt x="199" y="359"/>
                    </a:cubicBezTo>
                    <a:cubicBezTo>
                      <a:pt x="278" y="359"/>
                      <a:pt x="356" y="311"/>
                      <a:pt x="372" y="204"/>
                    </a:cubicBezTo>
                    <a:cubicBezTo>
                      <a:pt x="399" y="76"/>
                      <a:pt x="298" y="1"/>
                      <a:pt x="198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"/>
              <p:cNvSpPr/>
              <p:nvPr/>
            </p:nvSpPr>
            <p:spPr>
              <a:xfrm>
                <a:off x="1298311" y="731555"/>
                <a:ext cx="28601" cy="25221"/>
              </a:xfrm>
              <a:custGeom>
                <a:rect b="b" l="l" r="r" t="t"/>
                <a:pathLst>
                  <a:path extrusionOk="0" h="485" w="550">
                    <a:moveTo>
                      <a:pt x="267" y="1"/>
                    </a:moveTo>
                    <a:cubicBezTo>
                      <a:pt x="159" y="1"/>
                      <a:pt x="53" y="62"/>
                      <a:pt x="21" y="198"/>
                    </a:cubicBezTo>
                    <a:cubicBezTo>
                      <a:pt x="1" y="381"/>
                      <a:pt x="140" y="485"/>
                      <a:pt x="279" y="485"/>
                    </a:cubicBezTo>
                    <a:cubicBezTo>
                      <a:pt x="388" y="485"/>
                      <a:pt x="497" y="421"/>
                      <a:pt x="529" y="283"/>
                    </a:cubicBezTo>
                    <a:cubicBezTo>
                      <a:pt x="550" y="105"/>
                      <a:pt x="407" y="1"/>
                      <a:pt x="26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"/>
              <p:cNvSpPr/>
              <p:nvPr/>
            </p:nvSpPr>
            <p:spPr>
              <a:xfrm>
                <a:off x="1304967" y="794373"/>
                <a:ext cx="18721" cy="16641"/>
              </a:xfrm>
              <a:custGeom>
                <a:rect b="b" l="l" r="r" t="t"/>
                <a:pathLst>
                  <a:path extrusionOk="0" h="320" w="360">
                    <a:moveTo>
                      <a:pt x="171" y="0"/>
                    </a:moveTo>
                    <a:cubicBezTo>
                      <a:pt x="102" y="0"/>
                      <a:pt x="35" y="39"/>
                      <a:pt x="14" y="127"/>
                    </a:cubicBezTo>
                    <a:cubicBezTo>
                      <a:pt x="0" y="250"/>
                      <a:pt x="94" y="319"/>
                      <a:pt x="188" y="319"/>
                    </a:cubicBezTo>
                    <a:cubicBezTo>
                      <a:pt x="260" y="319"/>
                      <a:pt x="332" y="278"/>
                      <a:pt x="353" y="188"/>
                    </a:cubicBezTo>
                    <a:cubicBezTo>
                      <a:pt x="360" y="70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"/>
              <p:cNvSpPr/>
              <p:nvPr/>
            </p:nvSpPr>
            <p:spPr>
              <a:xfrm>
                <a:off x="1353589" y="818346"/>
                <a:ext cx="28445" cy="25273"/>
              </a:xfrm>
              <a:custGeom>
                <a:rect b="b" l="l" r="r" t="t"/>
                <a:pathLst>
                  <a:path extrusionOk="0" h="486" w="547">
                    <a:moveTo>
                      <a:pt x="265" y="1"/>
                    </a:moveTo>
                    <a:cubicBezTo>
                      <a:pt x="159" y="1"/>
                      <a:pt x="56" y="62"/>
                      <a:pt x="35" y="199"/>
                    </a:cubicBezTo>
                    <a:cubicBezTo>
                      <a:pt x="1" y="382"/>
                      <a:pt x="138" y="485"/>
                      <a:pt x="276" y="485"/>
                    </a:cubicBezTo>
                    <a:cubicBezTo>
                      <a:pt x="384" y="485"/>
                      <a:pt x="492" y="422"/>
                      <a:pt x="519" y="283"/>
                    </a:cubicBezTo>
                    <a:cubicBezTo>
                      <a:pt x="546" y="105"/>
                      <a:pt x="403" y="1"/>
                      <a:pt x="26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"/>
              <p:cNvSpPr/>
              <p:nvPr/>
            </p:nvSpPr>
            <p:spPr>
              <a:xfrm>
                <a:off x="1309387" y="910753"/>
                <a:ext cx="31358" cy="27873"/>
              </a:xfrm>
              <a:custGeom>
                <a:rect b="b" l="l" r="r" t="t"/>
                <a:pathLst>
                  <a:path extrusionOk="0" h="536" w="603">
                    <a:moveTo>
                      <a:pt x="292" y="1"/>
                    </a:moveTo>
                    <a:cubicBezTo>
                      <a:pt x="171" y="1"/>
                      <a:pt x="51" y="71"/>
                      <a:pt x="14" y="224"/>
                    </a:cubicBezTo>
                    <a:cubicBezTo>
                      <a:pt x="0" y="422"/>
                      <a:pt x="156" y="536"/>
                      <a:pt x="310" y="536"/>
                    </a:cubicBezTo>
                    <a:cubicBezTo>
                      <a:pt x="428" y="536"/>
                      <a:pt x="545" y="468"/>
                      <a:pt x="582" y="321"/>
                    </a:cubicBezTo>
                    <a:cubicBezTo>
                      <a:pt x="603" y="117"/>
                      <a:pt x="447" y="1"/>
                      <a:pt x="29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"/>
              <p:cNvSpPr/>
              <p:nvPr/>
            </p:nvSpPr>
            <p:spPr>
              <a:xfrm>
                <a:off x="1352965" y="921205"/>
                <a:ext cx="33178" cy="29329"/>
              </a:xfrm>
              <a:custGeom>
                <a:rect b="b" l="l" r="r" t="t"/>
                <a:pathLst>
                  <a:path extrusionOk="0" h="564" w="638">
                    <a:moveTo>
                      <a:pt x="308" y="0"/>
                    </a:moveTo>
                    <a:cubicBezTo>
                      <a:pt x="183" y="0"/>
                      <a:pt x="61" y="71"/>
                      <a:pt x="35" y="229"/>
                    </a:cubicBezTo>
                    <a:cubicBezTo>
                      <a:pt x="1" y="440"/>
                      <a:pt x="166" y="563"/>
                      <a:pt x="328" y="563"/>
                    </a:cubicBezTo>
                    <a:cubicBezTo>
                      <a:pt x="454" y="563"/>
                      <a:pt x="577" y="489"/>
                      <a:pt x="603" y="326"/>
                    </a:cubicBezTo>
                    <a:cubicBezTo>
                      <a:pt x="637" y="120"/>
                      <a:pt x="470" y="0"/>
                      <a:pt x="30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3"/>
              <p:cNvSpPr/>
              <p:nvPr/>
            </p:nvSpPr>
            <p:spPr>
              <a:xfrm>
                <a:off x="1410635" y="993747"/>
                <a:ext cx="19709" cy="17733"/>
              </a:xfrm>
              <a:custGeom>
                <a:rect b="b" l="l" r="r" t="t"/>
                <a:pathLst>
                  <a:path extrusionOk="0" h="341" w="379">
                    <a:moveTo>
                      <a:pt x="186" y="0"/>
                    </a:moveTo>
                    <a:cubicBezTo>
                      <a:pt x="111" y="0"/>
                      <a:pt x="36" y="44"/>
                      <a:pt x="14" y="140"/>
                    </a:cubicBezTo>
                    <a:cubicBezTo>
                      <a:pt x="1" y="269"/>
                      <a:pt x="97" y="341"/>
                      <a:pt x="193" y="341"/>
                    </a:cubicBezTo>
                    <a:cubicBezTo>
                      <a:pt x="269" y="341"/>
                      <a:pt x="344" y="296"/>
                      <a:pt x="365" y="201"/>
                    </a:cubicBezTo>
                    <a:cubicBezTo>
                      <a:pt x="379" y="72"/>
                      <a:pt x="282" y="0"/>
                      <a:pt x="18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3"/>
              <p:cNvSpPr/>
              <p:nvPr/>
            </p:nvSpPr>
            <p:spPr>
              <a:xfrm>
                <a:off x="1457489" y="963950"/>
                <a:ext cx="27301" cy="24493"/>
              </a:xfrm>
              <a:custGeom>
                <a:rect b="b" l="l" r="r" t="t"/>
                <a:pathLst>
                  <a:path extrusionOk="0" h="471" w="525">
                    <a:moveTo>
                      <a:pt x="259" y="0"/>
                    </a:moveTo>
                    <a:cubicBezTo>
                      <a:pt x="156" y="0"/>
                      <a:pt x="52" y="61"/>
                      <a:pt x="21" y="193"/>
                    </a:cubicBezTo>
                    <a:cubicBezTo>
                      <a:pt x="0" y="370"/>
                      <a:pt x="137" y="470"/>
                      <a:pt x="271" y="470"/>
                    </a:cubicBezTo>
                    <a:cubicBezTo>
                      <a:pt x="375" y="470"/>
                      <a:pt x="478" y="410"/>
                      <a:pt x="504" y="278"/>
                    </a:cubicBezTo>
                    <a:cubicBezTo>
                      <a:pt x="525" y="101"/>
                      <a:pt x="392" y="0"/>
                      <a:pt x="25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3"/>
              <p:cNvSpPr/>
              <p:nvPr/>
            </p:nvSpPr>
            <p:spPr>
              <a:xfrm>
                <a:off x="1416511" y="1032645"/>
                <a:ext cx="31878" cy="29017"/>
              </a:xfrm>
              <a:custGeom>
                <a:rect b="b" l="l" r="r" t="t"/>
                <a:pathLst>
                  <a:path extrusionOk="0" h="558" w="613">
                    <a:moveTo>
                      <a:pt x="302" y="0"/>
                    </a:moveTo>
                    <a:cubicBezTo>
                      <a:pt x="181" y="0"/>
                      <a:pt x="61" y="74"/>
                      <a:pt x="34" y="239"/>
                    </a:cubicBezTo>
                    <a:cubicBezTo>
                      <a:pt x="1" y="441"/>
                      <a:pt x="155" y="557"/>
                      <a:pt x="309" y="557"/>
                    </a:cubicBezTo>
                    <a:cubicBezTo>
                      <a:pt x="431" y="557"/>
                      <a:pt x="552" y="484"/>
                      <a:pt x="579" y="324"/>
                    </a:cubicBezTo>
                    <a:cubicBezTo>
                      <a:pt x="613" y="120"/>
                      <a:pt x="457" y="0"/>
                      <a:pt x="30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3"/>
              <p:cNvSpPr/>
              <p:nvPr/>
            </p:nvSpPr>
            <p:spPr>
              <a:xfrm>
                <a:off x="1327536" y="1089015"/>
                <a:ext cx="28653" cy="25689"/>
              </a:xfrm>
              <a:custGeom>
                <a:rect b="b" l="l" r="r" t="t"/>
                <a:pathLst>
                  <a:path extrusionOk="0" h="494" w="551">
                    <a:moveTo>
                      <a:pt x="269" y="1"/>
                    </a:moveTo>
                    <a:cubicBezTo>
                      <a:pt x="161" y="1"/>
                      <a:pt x="54" y="65"/>
                      <a:pt x="28" y="207"/>
                    </a:cubicBezTo>
                    <a:cubicBezTo>
                      <a:pt x="1" y="390"/>
                      <a:pt x="141" y="494"/>
                      <a:pt x="280" y="494"/>
                    </a:cubicBezTo>
                    <a:cubicBezTo>
                      <a:pt x="389" y="494"/>
                      <a:pt x="497" y="430"/>
                      <a:pt x="524" y="292"/>
                    </a:cubicBezTo>
                    <a:cubicBezTo>
                      <a:pt x="551" y="108"/>
                      <a:pt x="409" y="1"/>
                      <a:pt x="26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"/>
              <p:cNvSpPr/>
              <p:nvPr/>
            </p:nvSpPr>
            <p:spPr>
              <a:xfrm>
                <a:off x="1308295" y="1142160"/>
                <a:ext cx="32918" cy="29797"/>
              </a:xfrm>
              <a:custGeom>
                <a:rect b="b" l="l" r="r" t="t"/>
                <a:pathLst>
                  <a:path extrusionOk="0" h="573" w="633">
                    <a:moveTo>
                      <a:pt x="309" y="0"/>
                    </a:moveTo>
                    <a:cubicBezTo>
                      <a:pt x="184" y="0"/>
                      <a:pt x="61" y="74"/>
                      <a:pt x="35" y="238"/>
                    </a:cubicBezTo>
                    <a:cubicBezTo>
                      <a:pt x="1" y="449"/>
                      <a:pt x="162" y="572"/>
                      <a:pt x="321" y="572"/>
                    </a:cubicBezTo>
                    <a:cubicBezTo>
                      <a:pt x="444" y="572"/>
                      <a:pt x="565" y="498"/>
                      <a:pt x="591" y="335"/>
                    </a:cubicBezTo>
                    <a:cubicBezTo>
                      <a:pt x="632" y="123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"/>
              <p:cNvSpPr/>
              <p:nvPr/>
            </p:nvSpPr>
            <p:spPr>
              <a:xfrm>
                <a:off x="1257802" y="1228067"/>
                <a:ext cx="8008" cy="7228"/>
              </a:xfrm>
              <a:custGeom>
                <a:rect b="b" l="l" r="r" t="t"/>
                <a:pathLst>
                  <a:path extrusionOk="0" h="139" w="154">
                    <a:moveTo>
                      <a:pt x="77" y="0"/>
                    </a:moveTo>
                    <a:cubicBezTo>
                      <a:pt x="48" y="0"/>
                      <a:pt x="19" y="19"/>
                      <a:pt x="14" y="62"/>
                    </a:cubicBezTo>
                    <a:cubicBezTo>
                      <a:pt x="0" y="110"/>
                      <a:pt x="41" y="138"/>
                      <a:pt x="82" y="138"/>
                    </a:cubicBezTo>
                    <a:cubicBezTo>
                      <a:pt x="112" y="138"/>
                      <a:pt x="142" y="122"/>
                      <a:pt x="147" y="86"/>
                    </a:cubicBezTo>
                    <a:cubicBezTo>
                      <a:pt x="154" y="31"/>
                      <a:pt x="115" y="0"/>
                      <a:pt x="7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"/>
              <p:cNvSpPr/>
              <p:nvPr/>
            </p:nvSpPr>
            <p:spPr>
              <a:xfrm>
                <a:off x="1297635" y="1215015"/>
                <a:ext cx="30265" cy="27353"/>
              </a:xfrm>
              <a:custGeom>
                <a:rect b="b" l="l" r="r" t="t"/>
                <a:pathLst>
                  <a:path extrusionOk="0" h="526" w="582">
                    <a:moveTo>
                      <a:pt x="282" y="0"/>
                    </a:moveTo>
                    <a:cubicBezTo>
                      <a:pt x="167" y="0"/>
                      <a:pt x="55" y="67"/>
                      <a:pt x="34" y="216"/>
                    </a:cubicBezTo>
                    <a:cubicBezTo>
                      <a:pt x="0" y="412"/>
                      <a:pt x="148" y="525"/>
                      <a:pt x="296" y="525"/>
                    </a:cubicBezTo>
                    <a:cubicBezTo>
                      <a:pt x="412" y="525"/>
                      <a:pt x="528" y="455"/>
                      <a:pt x="554" y="301"/>
                    </a:cubicBezTo>
                    <a:cubicBezTo>
                      <a:pt x="581" y="110"/>
                      <a:pt x="429" y="0"/>
                      <a:pt x="28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"/>
              <p:cNvSpPr/>
              <p:nvPr/>
            </p:nvSpPr>
            <p:spPr>
              <a:xfrm>
                <a:off x="1186819" y="1265040"/>
                <a:ext cx="36506" cy="30317"/>
              </a:xfrm>
              <a:custGeom>
                <a:rect b="b" l="l" r="r" t="t"/>
                <a:pathLst>
                  <a:path extrusionOk="0" h="583" w="702">
                    <a:moveTo>
                      <a:pt x="319" y="0"/>
                    </a:moveTo>
                    <a:cubicBezTo>
                      <a:pt x="179" y="0"/>
                      <a:pt x="58" y="103"/>
                      <a:pt x="36" y="246"/>
                    </a:cubicBezTo>
                    <a:cubicBezTo>
                      <a:pt x="0" y="434"/>
                      <a:pt x="151" y="583"/>
                      <a:pt x="315" y="583"/>
                    </a:cubicBezTo>
                    <a:cubicBezTo>
                      <a:pt x="372" y="583"/>
                      <a:pt x="431" y="565"/>
                      <a:pt x="484" y="524"/>
                    </a:cubicBezTo>
                    <a:cubicBezTo>
                      <a:pt x="701" y="379"/>
                      <a:pt x="617" y="52"/>
                      <a:pt x="363" y="4"/>
                    </a:cubicBezTo>
                    <a:cubicBezTo>
                      <a:pt x="348" y="2"/>
                      <a:pt x="333" y="0"/>
                      <a:pt x="31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"/>
              <p:cNvSpPr/>
              <p:nvPr/>
            </p:nvSpPr>
            <p:spPr>
              <a:xfrm>
                <a:off x="1168567" y="1304666"/>
                <a:ext cx="36506" cy="30317"/>
              </a:xfrm>
              <a:custGeom>
                <a:rect b="b" l="l" r="r" t="t"/>
                <a:pathLst>
                  <a:path extrusionOk="0" h="583" w="702">
                    <a:moveTo>
                      <a:pt x="319" y="1"/>
                    </a:moveTo>
                    <a:cubicBezTo>
                      <a:pt x="180" y="1"/>
                      <a:pt x="58" y="103"/>
                      <a:pt x="36" y="246"/>
                    </a:cubicBezTo>
                    <a:cubicBezTo>
                      <a:pt x="0" y="434"/>
                      <a:pt x="151" y="583"/>
                      <a:pt x="315" y="583"/>
                    </a:cubicBezTo>
                    <a:cubicBezTo>
                      <a:pt x="372" y="583"/>
                      <a:pt x="431" y="565"/>
                      <a:pt x="484" y="524"/>
                    </a:cubicBezTo>
                    <a:cubicBezTo>
                      <a:pt x="702" y="379"/>
                      <a:pt x="617" y="40"/>
                      <a:pt x="363" y="4"/>
                    </a:cubicBezTo>
                    <a:cubicBezTo>
                      <a:pt x="348" y="2"/>
                      <a:pt x="334" y="1"/>
                      <a:pt x="31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"/>
              <p:cNvSpPr/>
              <p:nvPr/>
            </p:nvSpPr>
            <p:spPr>
              <a:xfrm>
                <a:off x="1090720" y="1246892"/>
                <a:ext cx="17577" cy="15913"/>
              </a:xfrm>
              <a:custGeom>
                <a:rect b="b" l="l" r="r" t="t"/>
                <a:pathLst>
                  <a:path extrusionOk="0" h="306" w="338">
                    <a:moveTo>
                      <a:pt x="160" y="1"/>
                    </a:moveTo>
                    <a:cubicBezTo>
                      <a:pt x="94" y="1"/>
                      <a:pt x="32" y="39"/>
                      <a:pt x="21" y="123"/>
                    </a:cubicBezTo>
                    <a:cubicBezTo>
                      <a:pt x="1" y="240"/>
                      <a:pt x="89" y="306"/>
                      <a:pt x="176" y="306"/>
                    </a:cubicBezTo>
                    <a:cubicBezTo>
                      <a:pt x="242" y="306"/>
                      <a:pt x="308" y="267"/>
                      <a:pt x="324" y="183"/>
                    </a:cubicBezTo>
                    <a:cubicBezTo>
                      <a:pt x="337" y="67"/>
                      <a:pt x="246" y="1"/>
                      <a:pt x="16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"/>
              <p:cNvSpPr/>
              <p:nvPr/>
            </p:nvSpPr>
            <p:spPr>
              <a:xfrm>
                <a:off x="1033934" y="1237947"/>
                <a:ext cx="35622" cy="26937"/>
              </a:xfrm>
              <a:custGeom>
                <a:rect b="b" l="l" r="r" t="t"/>
                <a:pathLst>
                  <a:path extrusionOk="0" h="518" w="685">
                    <a:moveTo>
                      <a:pt x="384" y="1"/>
                    </a:moveTo>
                    <a:cubicBezTo>
                      <a:pt x="314" y="1"/>
                      <a:pt x="244" y="30"/>
                      <a:pt x="194" y="89"/>
                    </a:cubicBezTo>
                    <a:lnTo>
                      <a:pt x="182" y="89"/>
                    </a:lnTo>
                    <a:cubicBezTo>
                      <a:pt x="145" y="126"/>
                      <a:pt x="109" y="162"/>
                      <a:pt x="85" y="198"/>
                    </a:cubicBezTo>
                    <a:cubicBezTo>
                      <a:pt x="0" y="295"/>
                      <a:pt x="61" y="452"/>
                      <a:pt x="194" y="476"/>
                    </a:cubicBezTo>
                    <a:lnTo>
                      <a:pt x="339" y="513"/>
                    </a:lnTo>
                    <a:cubicBezTo>
                      <a:pt x="355" y="516"/>
                      <a:pt x="371" y="517"/>
                      <a:pt x="386" y="517"/>
                    </a:cubicBezTo>
                    <a:cubicBezTo>
                      <a:pt x="557" y="517"/>
                      <a:pt x="685" y="340"/>
                      <a:pt x="629" y="174"/>
                    </a:cubicBezTo>
                    <a:cubicBezTo>
                      <a:pt x="587" y="60"/>
                      <a:pt x="485" y="1"/>
                      <a:pt x="38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"/>
              <p:cNvSpPr/>
              <p:nvPr/>
            </p:nvSpPr>
            <p:spPr>
              <a:xfrm>
                <a:off x="997273" y="1226975"/>
                <a:ext cx="30213" cy="26833"/>
              </a:xfrm>
              <a:custGeom>
                <a:rect b="b" l="l" r="r" t="t"/>
                <a:pathLst>
                  <a:path extrusionOk="0" h="516" w="581">
                    <a:moveTo>
                      <a:pt x="287" y="0"/>
                    </a:moveTo>
                    <a:cubicBezTo>
                      <a:pt x="173" y="0"/>
                      <a:pt x="60" y="67"/>
                      <a:pt x="28" y="216"/>
                    </a:cubicBezTo>
                    <a:cubicBezTo>
                      <a:pt x="1" y="406"/>
                      <a:pt x="149" y="516"/>
                      <a:pt x="297" y="516"/>
                    </a:cubicBezTo>
                    <a:cubicBezTo>
                      <a:pt x="413" y="516"/>
                      <a:pt x="528" y="449"/>
                      <a:pt x="560" y="300"/>
                    </a:cubicBezTo>
                    <a:cubicBezTo>
                      <a:pt x="581" y="110"/>
                      <a:pt x="433" y="0"/>
                      <a:pt x="28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"/>
              <p:cNvSpPr/>
              <p:nvPr/>
            </p:nvSpPr>
            <p:spPr>
              <a:xfrm>
                <a:off x="1102940" y="1291093"/>
                <a:ext cx="29953" cy="26885"/>
              </a:xfrm>
              <a:custGeom>
                <a:rect b="b" l="l" r="r" t="t"/>
                <a:pathLst>
                  <a:path extrusionOk="0" h="517" w="576">
                    <a:moveTo>
                      <a:pt x="281" y="1"/>
                    </a:moveTo>
                    <a:cubicBezTo>
                      <a:pt x="167" y="1"/>
                      <a:pt x="55" y="68"/>
                      <a:pt x="28" y="217"/>
                    </a:cubicBezTo>
                    <a:cubicBezTo>
                      <a:pt x="1" y="407"/>
                      <a:pt x="149" y="517"/>
                      <a:pt x="295" y="517"/>
                    </a:cubicBezTo>
                    <a:cubicBezTo>
                      <a:pt x="409" y="517"/>
                      <a:pt x="522" y="450"/>
                      <a:pt x="548" y="301"/>
                    </a:cubicBezTo>
                    <a:cubicBezTo>
                      <a:pt x="575" y="111"/>
                      <a:pt x="427" y="1"/>
                      <a:pt x="28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"/>
              <p:cNvSpPr/>
              <p:nvPr/>
            </p:nvSpPr>
            <p:spPr>
              <a:xfrm>
                <a:off x="966747" y="1202430"/>
                <a:ext cx="29641" cy="26417"/>
              </a:xfrm>
              <a:custGeom>
                <a:rect b="b" l="l" r="r" t="t"/>
                <a:pathLst>
                  <a:path extrusionOk="0" h="508" w="570">
                    <a:moveTo>
                      <a:pt x="282" y="0"/>
                    </a:moveTo>
                    <a:cubicBezTo>
                      <a:pt x="171" y="0"/>
                      <a:pt x="61" y="67"/>
                      <a:pt x="34" y="216"/>
                    </a:cubicBezTo>
                    <a:cubicBezTo>
                      <a:pt x="0" y="400"/>
                      <a:pt x="147" y="507"/>
                      <a:pt x="292" y="507"/>
                    </a:cubicBezTo>
                    <a:cubicBezTo>
                      <a:pt x="404" y="507"/>
                      <a:pt x="516" y="443"/>
                      <a:pt x="542" y="301"/>
                    </a:cubicBezTo>
                    <a:cubicBezTo>
                      <a:pt x="569" y="110"/>
                      <a:pt x="425" y="0"/>
                      <a:pt x="28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"/>
              <p:cNvSpPr/>
              <p:nvPr/>
            </p:nvSpPr>
            <p:spPr>
              <a:xfrm>
                <a:off x="947247" y="1120736"/>
                <a:ext cx="33750" cy="29225"/>
              </a:xfrm>
              <a:custGeom>
                <a:rect b="b" l="l" r="r" t="t"/>
                <a:pathLst>
                  <a:path extrusionOk="0" h="562" w="649">
                    <a:moveTo>
                      <a:pt x="317" y="0"/>
                    </a:moveTo>
                    <a:cubicBezTo>
                      <a:pt x="188" y="0"/>
                      <a:pt x="61" y="74"/>
                      <a:pt x="34" y="239"/>
                    </a:cubicBezTo>
                    <a:cubicBezTo>
                      <a:pt x="0" y="442"/>
                      <a:pt x="168" y="562"/>
                      <a:pt x="332" y="562"/>
                    </a:cubicBezTo>
                    <a:cubicBezTo>
                      <a:pt x="461" y="562"/>
                      <a:pt x="588" y="488"/>
                      <a:pt x="615" y="323"/>
                    </a:cubicBezTo>
                    <a:cubicBezTo>
                      <a:pt x="649" y="120"/>
                      <a:pt x="481" y="0"/>
                      <a:pt x="31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"/>
              <p:cNvSpPr/>
              <p:nvPr/>
            </p:nvSpPr>
            <p:spPr>
              <a:xfrm>
                <a:off x="1894460" y="274460"/>
                <a:ext cx="98181" cy="97557"/>
              </a:xfrm>
              <a:custGeom>
                <a:rect b="b" l="l" r="r" t="t"/>
                <a:pathLst>
                  <a:path extrusionOk="0" h="1876" w="1888">
                    <a:moveTo>
                      <a:pt x="1101" y="0"/>
                    </a:moveTo>
                    <a:lnTo>
                      <a:pt x="1101" y="0"/>
                    </a:lnTo>
                    <a:cubicBezTo>
                      <a:pt x="977" y="649"/>
                      <a:pt x="931" y="834"/>
                      <a:pt x="556" y="834"/>
                    </a:cubicBezTo>
                    <a:cubicBezTo>
                      <a:pt x="420" y="834"/>
                      <a:pt x="242" y="810"/>
                      <a:pt x="1" y="775"/>
                    </a:cubicBezTo>
                    <a:lnTo>
                      <a:pt x="1" y="775"/>
                    </a:lnTo>
                    <a:cubicBezTo>
                      <a:pt x="896" y="956"/>
                      <a:pt x="908" y="980"/>
                      <a:pt x="787" y="1875"/>
                    </a:cubicBezTo>
                    <a:cubicBezTo>
                      <a:pt x="912" y="1215"/>
                      <a:pt x="958" y="1035"/>
                      <a:pt x="1339" y="1035"/>
                    </a:cubicBezTo>
                    <a:cubicBezTo>
                      <a:pt x="1473" y="1035"/>
                      <a:pt x="1650" y="1058"/>
                      <a:pt x="1888" y="1089"/>
                    </a:cubicBezTo>
                    <a:cubicBezTo>
                      <a:pt x="993" y="920"/>
                      <a:pt x="981" y="908"/>
                      <a:pt x="110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"/>
              <p:cNvSpPr/>
              <p:nvPr/>
            </p:nvSpPr>
            <p:spPr>
              <a:xfrm>
                <a:off x="2130340" y="973311"/>
                <a:ext cx="98233" cy="97557"/>
              </a:xfrm>
              <a:custGeom>
                <a:rect b="b" l="l" r="r" t="t"/>
                <a:pathLst>
                  <a:path extrusionOk="0" h="1876" w="1889">
                    <a:moveTo>
                      <a:pt x="1102" y="1"/>
                    </a:moveTo>
                    <a:cubicBezTo>
                      <a:pt x="977" y="649"/>
                      <a:pt x="931" y="835"/>
                      <a:pt x="556" y="835"/>
                    </a:cubicBezTo>
                    <a:cubicBezTo>
                      <a:pt x="421" y="835"/>
                      <a:pt x="242" y="810"/>
                      <a:pt x="1" y="775"/>
                    </a:cubicBezTo>
                    <a:lnTo>
                      <a:pt x="1" y="775"/>
                    </a:lnTo>
                    <a:cubicBezTo>
                      <a:pt x="896" y="957"/>
                      <a:pt x="920" y="981"/>
                      <a:pt x="787" y="1876"/>
                    </a:cubicBezTo>
                    <a:cubicBezTo>
                      <a:pt x="922" y="1219"/>
                      <a:pt x="970" y="1037"/>
                      <a:pt x="1355" y="1037"/>
                    </a:cubicBezTo>
                    <a:cubicBezTo>
                      <a:pt x="1487" y="1037"/>
                      <a:pt x="1659" y="1059"/>
                      <a:pt x="1888" y="1090"/>
                    </a:cubicBezTo>
                    <a:cubicBezTo>
                      <a:pt x="993" y="920"/>
                      <a:pt x="981" y="896"/>
                      <a:pt x="110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"/>
              <p:cNvSpPr/>
              <p:nvPr/>
            </p:nvSpPr>
            <p:spPr>
              <a:xfrm>
                <a:off x="1703873" y="1513713"/>
                <a:ext cx="98181" cy="98181"/>
              </a:xfrm>
              <a:custGeom>
                <a:rect b="b" l="l" r="r" t="t"/>
                <a:pathLst>
                  <a:path extrusionOk="0" h="1888" w="1888">
                    <a:moveTo>
                      <a:pt x="1101" y="0"/>
                    </a:moveTo>
                    <a:cubicBezTo>
                      <a:pt x="967" y="661"/>
                      <a:pt x="926" y="841"/>
                      <a:pt x="548" y="841"/>
                    </a:cubicBezTo>
                    <a:cubicBezTo>
                      <a:pt x="414" y="841"/>
                      <a:pt x="238" y="818"/>
                      <a:pt x="0" y="786"/>
                    </a:cubicBezTo>
                    <a:lnTo>
                      <a:pt x="0" y="786"/>
                    </a:lnTo>
                    <a:cubicBezTo>
                      <a:pt x="896" y="956"/>
                      <a:pt x="908" y="980"/>
                      <a:pt x="787" y="1887"/>
                    </a:cubicBezTo>
                    <a:cubicBezTo>
                      <a:pt x="912" y="1226"/>
                      <a:pt x="958" y="1047"/>
                      <a:pt x="1338" y="1047"/>
                    </a:cubicBezTo>
                    <a:cubicBezTo>
                      <a:pt x="1473" y="1047"/>
                      <a:pt x="1650" y="1069"/>
                      <a:pt x="1887" y="1101"/>
                    </a:cubicBezTo>
                    <a:cubicBezTo>
                      <a:pt x="992" y="931"/>
                      <a:pt x="968" y="907"/>
                      <a:pt x="110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"/>
              <p:cNvSpPr/>
              <p:nvPr/>
            </p:nvSpPr>
            <p:spPr>
              <a:xfrm>
                <a:off x="1545996" y="1719379"/>
                <a:ext cx="98181" cy="98181"/>
              </a:xfrm>
              <a:custGeom>
                <a:rect b="b" l="l" r="r" t="t"/>
                <a:pathLst>
                  <a:path extrusionOk="0" h="1888" w="1888">
                    <a:moveTo>
                      <a:pt x="1101" y="1"/>
                    </a:moveTo>
                    <a:lnTo>
                      <a:pt x="1101" y="1"/>
                    </a:lnTo>
                    <a:cubicBezTo>
                      <a:pt x="976" y="662"/>
                      <a:pt x="930" y="841"/>
                      <a:pt x="549" y="841"/>
                    </a:cubicBezTo>
                    <a:cubicBezTo>
                      <a:pt x="414" y="841"/>
                      <a:pt x="237" y="819"/>
                      <a:pt x="0" y="787"/>
                    </a:cubicBezTo>
                    <a:lnTo>
                      <a:pt x="0" y="787"/>
                    </a:lnTo>
                    <a:cubicBezTo>
                      <a:pt x="895" y="956"/>
                      <a:pt x="919" y="980"/>
                      <a:pt x="786" y="1888"/>
                    </a:cubicBezTo>
                    <a:cubicBezTo>
                      <a:pt x="911" y="1227"/>
                      <a:pt x="957" y="1047"/>
                      <a:pt x="1338" y="1047"/>
                    </a:cubicBezTo>
                    <a:cubicBezTo>
                      <a:pt x="1473" y="1047"/>
                      <a:pt x="1650" y="1070"/>
                      <a:pt x="1887" y="1101"/>
                    </a:cubicBezTo>
                    <a:cubicBezTo>
                      <a:pt x="992" y="920"/>
                      <a:pt x="980" y="908"/>
                      <a:pt x="110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"/>
              <p:cNvSpPr/>
              <p:nvPr/>
            </p:nvSpPr>
            <p:spPr>
              <a:xfrm>
                <a:off x="1212560" y="1663425"/>
                <a:ext cx="97557" cy="98181"/>
              </a:xfrm>
              <a:custGeom>
                <a:rect b="b" l="l" r="r" t="t"/>
                <a:pathLst>
                  <a:path extrusionOk="0" h="1888" w="1876">
                    <a:moveTo>
                      <a:pt x="1102" y="0"/>
                    </a:moveTo>
                    <a:lnTo>
                      <a:pt x="1102" y="0"/>
                    </a:lnTo>
                    <a:cubicBezTo>
                      <a:pt x="968" y="661"/>
                      <a:pt x="926" y="841"/>
                      <a:pt x="548" y="841"/>
                    </a:cubicBezTo>
                    <a:cubicBezTo>
                      <a:pt x="414" y="841"/>
                      <a:pt x="238" y="818"/>
                      <a:pt x="1" y="786"/>
                    </a:cubicBezTo>
                    <a:lnTo>
                      <a:pt x="1" y="786"/>
                    </a:lnTo>
                    <a:cubicBezTo>
                      <a:pt x="896" y="956"/>
                      <a:pt x="908" y="980"/>
                      <a:pt x="775" y="1887"/>
                    </a:cubicBezTo>
                    <a:cubicBezTo>
                      <a:pt x="909" y="1226"/>
                      <a:pt x="957" y="1047"/>
                      <a:pt x="1334" y="1047"/>
                    </a:cubicBezTo>
                    <a:cubicBezTo>
                      <a:pt x="1467" y="1047"/>
                      <a:pt x="1642" y="1069"/>
                      <a:pt x="1876" y="1101"/>
                    </a:cubicBezTo>
                    <a:cubicBezTo>
                      <a:pt x="981" y="932"/>
                      <a:pt x="969" y="907"/>
                      <a:pt x="110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3"/>
              <p:cNvSpPr/>
              <p:nvPr/>
            </p:nvSpPr>
            <p:spPr>
              <a:xfrm>
                <a:off x="626292" y="1053237"/>
                <a:ext cx="97557" cy="97557"/>
              </a:xfrm>
              <a:custGeom>
                <a:rect b="b" l="l" r="r" t="t"/>
                <a:pathLst>
                  <a:path extrusionOk="0" h="1876" w="1876">
                    <a:moveTo>
                      <a:pt x="1101" y="0"/>
                    </a:moveTo>
                    <a:lnTo>
                      <a:pt x="1101" y="0"/>
                    </a:lnTo>
                    <a:cubicBezTo>
                      <a:pt x="968" y="649"/>
                      <a:pt x="926" y="834"/>
                      <a:pt x="554" y="834"/>
                    </a:cubicBezTo>
                    <a:cubicBezTo>
                      <a:pt x="419" y="834"/>
                      <a:pt x="242" y="810"/>
                      <a:pt x="1" y="774"/>
                    </a:cubicBezTo>
                    <a:lnTo>
                      <a:pt x="1" y="774"/>
                    </a:lnTo>
                    <a:cubicBezTo>
                      <a:pt x="896" y="956"/>
                      <a:pt x="908" y="968"/>
                      <a:pt x="787" y="1875"/>
                    </a:cubicBezTo>
                    <a:cubicBezTo>
                      <a:pt x="912" y="1214"/>
                      <a:pt x="958" y="1035"/>
                      <a:pt x="1334" y="1035"/>
                    </a:cubicBezTo>
                    <a:cubicBezTo>
                      <a:pt x="1467" y="1035"/>
                      <a:pt x="1641" y="1057"/>
                      <a:pt x="1876" y="1089"/>
                    </a:cubicBezTo>
                    <a:cubicBezTo>
                      <a:pt x="993" y="920"/>
                      <a:pt x="968" y="895"/>
                      <a:pt x="110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3"/>
              <p:cNvSpPr/>
              <p:nvPr/>
            </p:nvSpPr>
            <p:spPr>
              <a:xfrm>
                <a:off x="748964" y="1565246"/>
                <a:ext cx="60427" cy="60479"/>
              </a:xfrm>
              <a:custGeom>
                <a:rect b="b" l="l" r="r" t="t"/>
                <a:pathLst>
                  <a:path extrusionOk="0" h="1163" w="1162">
                    <a:moveTo>
                      <a:pt x="678" y="1"/>
                    </a:moveTo>
                    <a:lnTo>
                      <a:pt x="678" y="1"/>
                    </a:lnTo>
                    <a:cubicBezTo>
                      <a:pt x="599" y="397"/>
                      <a:pt x="571" y="512"/>
                      <a:pt x="346" y="512"/>
                    </a:cubicBezTo>
                    <a:cubicBezTo>
                      <a:pt x="263" y="512"/>
                      <a:pt x="152" y="496"/>
                      <a:pt x="0" y="473"/>
                    </a:cubicBezTo>
                    <a:lnTo>
                      <a:pt x="0" y="473"/>
                    </a:lnTo>
                    <a:cubicBezTo>
                      <a:pt x="557" y="582"/>
                      <a:pt x="569" y="606"/>
                      <a:pt x="484" y="1162"/>
                    </a:cubicBezTo>
                    <a:cubicBezTo>
                      <a:pt x="564" y="756"/>
                      <a:pt x="592" y="640"/>
                      <a:pt x="818" y="640"/>
                    </a:cubicBezTo>
                    <a:cubicBezTo>
                      <a:pt x="901" y="640"/>
                      <a:pt x="1012" y="656"/>
                      <a:pt x="1162" y="678"/>
                    </a:cubicBezTo>
                    <a:cubicBezTo>
                      <a:pt x="617" y="570"/>
                      <a:pt x="605" y="557"/>
                      <a:pt x="678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3"/>
              <p:cNvSpPr/>
              <p:nvPr/>
            </p:nvSpPr>
            <p:spPr>
              <a:xfrm>
                <a:off x="1332736" y="987195"/>
                <a:ext cx="60427" cy="60427"/>
              </a:xfrm>
              <a:custGeom>
                <a:rect b="b" l="l" r="r" t="t"/>
                <a:pathLst>
                  <a:path extrusionOk="0" h="1162" w="1162">
                    <a:moveTo>
                      <a:pt x="678" y="0"/>
                    </a:moveTo>
                    <a:cubicBezTo>
                      <a:pt x="598" y="397"/>
                      <a:pt x="570" y="511"/>
                      <a:pt x="346" y="511"/>
                    </a:cubicBezTo>
                    <a:cubicBezTo>
                      <a:pt x="262" y="511"/>
                      <a:pt x="151" y="495"/>
                      <a:pt x="0" y="472"/>
                    </a:cubicBezTo>
                    <a:lnTo>
                      <a:pt x="0" y="472"/>
                    </a:lnTo>
                    <a:cubicBezTo>
                      <a:pt x="557" y="581"/>
                      <a:pt x="569" y="605"/>
                      <a:pt x="484" y="1161"/>
                    </a:cubicBezTo>
                    <a:cubicBezTo>
                      <a:pt x="564" y="755"/>
                      <a:pt x="592" y="639"/>
                      <a:pt x="818" y="639"/>
                    </a:cubicBezTo>
                    <a:cubicBezTo>
                      <a:pt x="901" y="639"/>
                      <a:pt x="1012" y="655"/>
                      <a:pt x="1162" y="677"/>
                    </a:cubicBezTo>
                    <a:cubicBezTo>
                      <a:pt x="617" y="569"/>
                      <a:pt x="605" y="557"/>
                      <a:pt x="67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"/>
              <p:cNvSpPr/>
              <p:nvPr/>
            </p:nvSpPr>
            <p:spPr>
              <a:xfrm>
                <a:off x="702422" y="946894"/>
                <a:ext cx="37806" cy="37806"/>
              </a:xfrm>
              <a:custGeom>
                <a:rect b="b" l="l" r="r" t="t"/>
                <a:pathLst>
                  <a:path extrusionOk="0" h="727" w="727">
                    <a:moveTo>
                      <a:pt x="424" y="1"/>
                    </a:moveTo>
                    <a:lnTo>
                      <a:pt x="424" y="1"/>
                    </a:lnTo>
                    <a:cubicBezTo>
                      <a:pt x="370" y="253"/>
                      <a:pt x="349" y="324"/>
                      <a:pt x="203" y="324"/>
                    </a:cubicBezTo>
                    <a:cubicBezTo>
                      <a:pt x="152" y="324"/>
                      <a:pt x="87" y="316"/>
                      <a:pt x="0" y="303"/>
                    </a:cubicBezTo>
                    <a:lnTo>
                      <a:pt x="0" y="303"/>
                    </a:lnTo>
                    <a:cubicBezTo>
                      <a:pt x="339" y="376"/>
                      <a:pt x="351" y="376"/>
                      <a:pt x="303" y="727"/>
                    </a:cubicBezTo>
                    <a:cubicBezTo>
                      <a:pt x="357" y="475"/>
                      <a:pt x="371" y="403"/>
                      <a:pt x="519" y="403"/>
                    </a:cubicBezTo>
                    <a:cubicBezTo>
                      <a:pt x="570" y="403"/>
                      <a:pt x="636" y="412"/>
                      <a:pt x="726" y="424"/>
                    </a:cubicBezTo>
                    <a:cubicBezTo>
                      <a:pt x="375" y="352"/>
                      <a:pt x="375" y="340"/>
                      <a:pt x="42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3"/>
              <p:cNvSpPr/>
              <p:nvPr/>
            </p:nvSpPr>
            <p:spPr>
              <a:xfrm>
                <a:off x="752476" y="2371795"/>
                <a:ext cx="32030" cy="26647"/>
              </a:xfrm>
              <a:custGeom>
                <a:rect b="b" l="l" r="r" t="t"/>
                <a:pathLst>
                  <a:path extrusionOk="0" h="396" w="476">
                    <a:moveTo>
                      <a:pt x="250" y="0"/>
                    </a:moveTo>
                    <a:cubicBezTo>
                      <a:pt x="127" y="0"/>
                      <a:pt x="1" y="107"/>
                      <a:pt x="38" y="265"/>
                    </a:cubicBezTo>
                    <a:cubicBezTo>
                      <a:pt x="75" y="356"/>
                      <a:pt x="150" y="396"/>
                      <a:pt x="225" y="396"/>
                    </a:cubicBezTo>
                    <a:cubicBezTo>
                      <a:pt x="349" y="396"/>
                      <a:pt x="475" y="289"/>
                      <a:pt x="438" y="131"/>
                    </a:cubicBezTo>
                    <a:cubicBezTo>
                      <a:pt x="401" y="40"/>
                      <a:pt x="326" y="0"/>
                      <a:pt x="25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"/>
              <p:cNvSpPr/>
              <p:nvPr/>
            </p:nvSpPr>
            <p:spPr>
              <a:xfrm>
                <a:off x="563323" y="2348849"/>
                <a:ext cx="54168" cy="42056"/>
              </a:xfrm>
              <a:custGeom>
                <a:rect b="b" l="l" r="r" t="t"/>
                <a:pathLst>
                  <a:path extrusionOk="0" h="625" w="805">
                    <a:moveTo>
                      <a:pt x="503" y="1"/>
                    </a:moveTo>
                    <a:lnTo>
                      <a:pt x="503" y="13"/>
                    </a:lnTo>
                    <a:cubicBezTo>
                      <a:pt x="482" y="9"/>
                      <a:pt x="461" y="7"/>
                      <a:pt x="442" y="7"/>
                    </a:cubicBezTo>
                    <a:cubicBezTo>
                      <a:pt x="133" y="7"/>
                      <a:pt x="0" y="434"/>
                      <a:pt x="285" y="593"/>
                    </a:cubicBezTo>
                    <a:cubicBezTo>
                      <a:pt x="330" y="614"/>
                      <a:pt x="378" y="624"/>
                      <a:pt x="426" y="624"/>
                    </a:cubicBezTo>
                    <a:cubicBezTo>
                      <a:pt x="543" y="624"/>
                      <a:pt x="657" y="564"/>
                      <a:pt x="708" y="460"/>
                    </a:cubicBezTo>
                    <a:cubicBezTo>
                      <a:pt x="805" y="267"/>
                      <a:pt x="696" y="49"/>
                      <a:pt x="50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"/>
              <p:cNvSpPr/>
              <p:nvPr/>
            </p:nvSpPr>
            <p:spPr>
              <a:xfrm>
                <a:off x="638720" y="1908302"/>
                <a:ext cx="35830" cy="29173"/>
              </a:xfrm>
              <a:custGeom>
                <a:rect b="b" l="l" r="r" t="t"/>
                <a:pathLst>
                  <a:path extrusionOk="0" h="561" w="689">
                    <a:moveTo>
                      <a:pt x="360" y="1"/>
                    </a:moveTo>
                    <a:cubicBezTo>
                      <a:pt x="183" y="1"/>
                      <a:pt x="1" y="154"/>
                      <a:pt x="76" y="372"/>
                    </a:cubicBezTo>
                    <a:cubicBezTo>
                      <a:pt x="117" y="504"/>
                      <a:pt x="221" y="561"/>
                      <a:pt x="328" y="561"/>
                    </a:cubicBezTo>
                    <a:cubicBezTo>
                      <a:pt x="503" y="561"/>
                      <a:pt x="688" y="408"/>
                      <a:pt x="620" y="190"/>
                    </a:cubicBezTo>
                    <a:cubicBezTo>
                      <a:pt x="575" y="58"/>
                      <a:pt x="468" y="1"/>
                      <a:pt x="36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3"/>
              <p:cNvSpPr/>
              <p:nvPr/>
            </p:nvSpPr>
            <p:spPr>
              <a:xfrm>
                <a:off x="399408" y="1788594"/>
                <a:ext cx="22933" cy="19241"/>
              </a:xfrm>
              <a:custGeom>
                <a:rect b="b" l="l" r="r" t="t"/>
                <a:pathLst>
                  <a:path extrusionOk="0" h="370" w="441">
                    <a:moveTo>
                      <a:pt x="228" y="1"/>
                    </a:moveTo>
                    <a:cubicBezTo>
                      <a:pt x="116" y="1"/>
                      <a:pt x="0" y="101"/>
                      <a:pt x="45" y="242"/>
                    </a:cubicBezTo>
                    <a:cubicBezTo>
                      <a:pt x="73" y="331"/>
                      <a:pt x="143" y="370"/>
                      <a:pt x="214" y="370"/>
                    </a:cubicBezTo>
                    <a:cubicBezTo>
                      <a:pt x="326" y="370"/>
                      <a:pt x="440" y="274"/>
                      <a:pt x="396" y="133"/>
                    </a:cubicBezTo>
                    <a:cubicBezTo>
                      <a:pt x="368" y="40"/>
                      <a:pt x="299" y="1"/>
                      <a:pt x="228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"/>
              <p:cNvSpPr/>
              <p:nvPr/>
            </p:nvSpPr>
            <p:spPr>
              <a:xfrm>
                <a:off x="406116" y="1590831"/>
                <a:ext cx="14509" cy="11181"/>
              </a:xfrm>
              <a:custGeom>
                <a:rect b="b" l="l" r="r" t="t"/>
                <a:pathLst>
                  <a:path extrusionOk="0" h="215" w="279">
                    <a:moveTo>
                      <a:pt x="156" y="1"/>
                    </a:moveTo>
                    <a:cubicBezTo>
                      <a:pt x="78" y="1"/>
                      <a:pt x="1" y="59"/>
                      <a:pt x="1" y="150"/>
                    </a:cubicBezTo>
                    <a:cubicBezTo>
                      <a:pt x="32" y="195"/>
                      <a:pt x="78" y="215"/>
                      <a:pt x="124" y="215"/>
                    </a:cubicBezTo>
                    <a:cubicBezTo>
                      <a:pt x="202" y="215"/>
                      <a:pt x="279" y="157"/>
                      <a:pt x="279" y="65"/>
                    </a:cubicBezTo>
                    <a:cubicBezTo>
                      <a:pt x="248" y="21"/>
                      <a:pt x="201" y="1"/>
                      <a:pt x="1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"/>
              <p:cNvSpPr/>
              <p:nvPr/>
            </p:nvSpPr>
            <p:spPr>
              <a:xfrm>
                <a:off x="174656" y="1316678"/>
                <a:ext cx="36714" cy="32034"/>
              </a:xfrm>
              <a:custGeom>
                <a:rect b="b" l="l" r="r" t="t"/>
                <a:pathLst>
                  <a:path extrusionOk="0" h="616" w="706">
                    <a:moveTo>
                      <a:pt x="287" y="1"/>
                    </a:moveTo>
                    <a:cubicBezTo>
                      <a:pt x="195" y="1"/>
                      <a:pt x="103" y="50"/>
                      <a:pt x="61" y="136"/>
                    </a:cubicBezTo>
                    <a:cubicBezTo>
                      <a:pt x="12" y="233"/>
                      <a:pt x="0" y="341"/>
                      <a:pt x="36" y="438"/>
                    </a:cubicBezTo>
                    <a:cubicBezTo>
                      <a:pt x="54" y="564"/>
                      <a:pt x="152" y="615"/>
                      <a:pt x="263" y="615"/>
                    </a:cubicBezTo>
                    <a:cubicBezTo>
                      <a:pt x="463" y="615"/>
                      <a:pt x="706" y="451"/>
                      <a:pt x="605" y="257"/>
                    </a:cubicBezTo>
                    <a:cubicBezTo>
                      <a:pt x="557" y="160"/>
                      <a:pt x="496" y="75"/>
                      <a:pt x="399" y="27"/>
                    </a:cubicBezTo>
                    <a:cubicBezTo>
                      <a:pt x="364" y="9"/>
                      <a:pt x="326" y="1"/>
                      <a:pt x="28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3"/>
              <p:cNvSpPr/>
              <p:nvPr/>
            </p:nvSpPr>
            <p:spPr>
              <a:xfrm>
                <a:off x="262123" y="1174349"/>
                <a:ext cx="56631" cy="54395"/>
              </a:xfrm>
              <a:custGeom>
                <a:rect b="b" l="l" r="r" t="t"/>
                <a:pathLst>
                  <a:path extrusionOk="0" h="1046" w="1089">
                    <a:moveTo>
                      <a:pt x="565" y="1"/>
                    </a:moveTo>
                    <a:cubicBezTo>
                      <a:pt x="258" y="1"/>
                      <a:pt x="1" y="302"/>
                      <a:pt x="108" y="635"/>
                    </a:cubicBezTo>
                    <a:cubicBezTo>
                      <a:pt x="157" y="804"/>
                      <a:pt x="266" y="937"/>
                      <a:pt x="423" y="998"/>
                    </a:cubicBezTo>
                    <a:cubicBezTo>
                      <a:pt x="484" y="1030"/>
                      <a:pt x="550" y="1046"/>
                      <a:pt x="614" y="1046"/>
                    </a:cubicBezTo>
                    <a:cubicBezTo>
                      <a:pt x="767" y="1046"/>
                      <a:pt x="915" y="961"/>
                      <a:pt x="991" y="816"/>
                    </a:cubicBezTo>
                    <a:cubicBezTo>
                      <a:pt x="1076" y="671"/>
                      <a:pt x="1088" y="502"/>
                      <a:pt x="1028" y="333"/>
                    </a:cubicBezTo>
                    <a:cubicBezTo>
                      <a:pt x="991" y="224"/>
                      <a:pt x="907" y="115"/>
                      <a:pt x="786" y="54"/>
                    </a:cubicBezTo>
                    <a:cubicBezTo>
                      <a:pt x="712" y="17"/>
                      <a:pt x="637" y="1"/>
                      <a:pt x="56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"/>
              <p:cNvSpPr/>
              <p:nvPr/>
            </p:nvSpPr>
            <p:spPr>
              <a:xfrm>
                <a:off x="145275" y="1074818"/>
                <a:ext cx="53771" cy="41394"/>
              </a:xfrm>
              <a:custGeom>
                <a:rect b="b" l="l" r="r" t="t"/>
                <a:pathLst>
                  <a:path extrusionOk="0" h="796" w="1034">
                    <a:moveTo>
                      <a:pt x="580" y="1"/>
                    </a:moveTo>
                    <a:cubicBezTo>
                      <a:pt x="491" y="1"/>
                      <a:pt x="400" y="28"/>
                      <a:pt x="323" y="81"/>
                    </a:cubicBezTo>
                    <a:cubicBezTo>
                      <a:pt x="0" y="296"/>
                      <a:pt x="162" y="795"/>
                      <a:pt x="539" y="795"/>
                    </a:cubicBezTo>
                    <a:cubicBezTo>
                      <a:pt x="544" y="795"/>
                      <a:pt x="548" y="795"/>
                      <a:pt x="553" y="795"/>
                    </a:cubicBezTo>
                    <a:cubicBezTo>
                      <a:pt x="511" y="789"/>
                      <a:pt x="496" y="786"/>
                      <a:pt x="505" y="786"/>
                    </a:cubicBezTo>
                    <a:cubicBezTo>
                      <a:pt x="514" y="786"/>
                      <a:pt x="547" y="789"/>
                      <a:pt x="601" y="795"/>
                    </a:cubicBezTo>
                    <a:cubicBezTo>
                      <a:pt x="644" y="795"/>
                      <a:pt x="686" y="786"/>
                      <a:pt x="720" y="767"/>
                    </a:cubicBezTo>
                    <a:lnTo>
                      <a:pt x="720" y="767"/>
                    </a:lnTo>
                    <a:cubicBezTo>
                      <a:pt x="896" y="734"/>
                      <a:pt x="1034" y="612"/>
                      <a:pt x="1025" y="396"/>
                    </a:cubicBezTo>
                    <a:cubicBezTo>
                      <a:pt x="1025" y="323"/>
                      <a:pt x="1001" y="251"/>
                      <a:pt x="952" y="190"/>
                    </a:cubicBezTo>
                    <a:cubicBezTo>
                      <a:pt x="918" y="145"/>
                      <a:pt x="873" y="99"/>
                      <a:pt x="818" y="74"/>
                    </a:cubicBezTo>
                    <a:lnTo>
                      <a:pt x="818" y="74"/>
                    </a:lnTo>
                    <a:cubicBezTo>
                      <a:pt x="748" y="25"/>
                      <a:pt x="665" y="1"/>
                      <a:pt x="58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"/>
              <p:cNvSpPr/>
              <p:nvPr/>
            </p:nvSpPr>
            <p:spPr>
              <a:xfrm>
                <a:off x="271379" y="991719"/>
                <a:ext cx="53043" cy="45138"/>
              </a:xfrm>
              <a:custGeom>
                <a:rect b="b" l="l" r="r" t="t"/>
                <a:pathLst>
                  <a:path extrusionOk="0" h="868" w="1020">
                    <a:moveTo>
                      <a:pt x="538" y="1"/>
                    </a:moveTo>
                    <a:cubicBezTo>
                      <a:pt x="386" y="1"/>
                      <a:pt x="232" y="78"/>
                      <a:pt x="148" y="240"/>
                    </a:cubicBezTo>
                    <a:cubicBezTo>
                      <a:pt x="0" y="535"/>
                      <a:pt x="230" y="867"/>
                      <a:pt x="540" y="867"/>
                    </a:cubicBezTo>
                    <a:cubicBezTo>
                      <a:pt x="585" y="867"/>
                      <a:pt x="632" y="860"/>
                      <a:pt x="680" y="845"/>
                    </a:cubicBezTo>
                    <a:cubicBezTo>
                      <a:pt x="898" y="772"/>
                      <a:pt x="1019" y="530"/>
                      <a:pt x="959" y="300"/>
                    </a:cubicBezTo>
                    <a:cubicBezTo>
                      <a:pt x="894" y="105"/>
                      <a:pt x="716" y="1"/>
                      <a:pt x="53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"/>
              <p:cNvSpPr/>
              <p:nvPr/>
            </p:nvSpPr>
            <p:spPr>
              <a:xfrm>
                <a:off x="178868" y="860987"/>
                <a:ext cx="46750" cy="39886"/>
              </a:xfrm>
              <a:custGeom>
                <a:rect b="b" l="l" r="r" t="t"/>
                <a:pathLst>
                  <a:path extrusionOk="0" h="767" w="899">
                    <a:moveTo>
                      <a:pt x="476" y="1"/>
                    </a:moveTo>
                    <a:cubicBezTo>
                      <a:pt x="341" y="1"/>
                      <a:pt x="205" y="71"/>
                      <a:pt x="137" y="213"/>
                    </a:cubicBezTo>
                    <a:cubicBezTo>
                      <a:pt x="0" y="476"/>
                      <a:pt x="202" y="766"/>
                      <a:pt x="471" y="766"/>
                    </a:cubicBezTo>
                    <a:cubicBezTo>
                      <a:pt x="512" y="766"/>
                      <a:pt x="554" y="760"/>
                      <a:pt x="597" y="746"/>
                    </a:cubicBezTo>
                    <a:cubicBezTo>
                      <a:pt x="790" y="673"/>
                      <a:pt x="899" y="467"/>
                      <a:pt x="838" y="262"/>
                    </a:cubicBezTo>
                    <a:cubicBezTo>
                      <a:pt x="781" y="89"/>
                      <a:pt x="629" y="1"/>
                      <a:pt x="47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"/>
              <p:cNvSpPr/>
              <p:nvPr/>
            </p:nvSpPr>
            <p:spPr>
              <a:xfrm>
                <a:off x="327801" y="853031"/>
                <a:ext cx="19553" cy="16069"/>
              </a:xfrm>
              <a:custGeom>
                <a:rect b="b" l="l" r="r" t="t"/>
                <a:pathLst>
                  <a:path extrusionOk="0" h="309" w="376">
                    <a:moveTo>
                      <a:pt x="199" y="1"/>
                    </a:moveTo>
                    <a:cubicBezTo>
                      <a:pt x="101" y="1"/>
                      <a:pt x="1" y="82"/>
                      <a:pt x="31" y="209"/>
                    </a:cubicBezTo>
                    <a:cubicBezTo>
                      <a:pt x="63" y="278"/>
                      <a:pt x="123" y="309"/>
                      <a:pt x="183" y="309"/>
                    </a:cubicBezTo>
                    <a:cubicBezTo>
                      <a:pt x="280" y="309"/>
                      <a:pt x="375" y="228"/>
                      <a:pt x="345" y="100"/>
                    </a:cubicBezTo>
                    <a:cubicBezTo>
                      <a:pt x="318" y="31"/>
                      <a:pt x="259" y="1"/>
                      <a:pt x="19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"/>
              <p:cNvSpPr/>
              <p:nvPr/>
            </p:nvSpPr>
            <p:spPr>
              <a:xfrm>
                <a:off x="304972" y="719958"/>
                <a:ext cx="40718" cy="33126"/>
              </a:xfrm>
              <a:custGeom>
                <a:rect b="b" l="l" r="r" t="t"/>
                <a:pathLst>
                  <a:path extrusionOk="0" h="637" w="783">
                    <a:moveTo>
                      <a:pt x="407" y="0"/>
                    </a:moveTo>
                    <a:cubicBezTo>
                      <a:pt x="207" y="0"/>
                      <a:pt x="0" y="173"/>
                      <a:pt x="83" y="421"/>
                    </a:cubicBezTo>
                    <a:cubicBezTo>
                      <a:pt x="133" y="573"/>
                      <a:pt x="253" y="637"/>
                      <a:pt x="375" y="637"/>
                    </a:cubicBezTo>
                    <a:cubicBezTo>
                      <a:pt x="576" y="637"/>
                      <a:pt x="782" y="464"/>
                      <a:pt x="700" y="216"/>
                    </a:cubicBezTo>
                    <a:cubicBezTo>
                      <a:pt x="649" y="65"/>
                      <a:pt x="530" y="0"/>
                      <a:pt x="40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"/>
              <p:cNvSpPr/>
              <p:nvPr/>
            </p:nvSpPr>
            <p:spPr>
              <a:xfrm>
                <a:off x="340802" y="632128"/>
                <a:ext cx="39730" cy="32658"/>
              </a:xfrm>
              <a:custGeom>
                <a:rect b="b" l="l" r="r" t="t"/>
                <a:pathLst>
                  <a:path extrusionOk="0" h="628" w="764">
                    <a:moveTo>
                      <a:pt x="399" y="1"/>
                    </a:moveTo>
                    <a:cubicBezTo>
                      <a:pt x="202" y="1"/>
                      <a:pt x="1" y="169"/>
                      <a:pt x="83" y="417"/>
                    </a:cubicBezTo>
                    <a:cubicBezTo>
                      <a:pt x="129" y="564"/>
                      <a:pt x="245" y="627"/>
                      <a:pt x="364" y="627"/>
                    </a:cubicBezTo>
                    <a:cubicBezTo>
                      <a:pt x="559" y="627"/>
                      <a:pt x="763" y="459"/>
                      <a:pt x="688" y="211"/>
                    </a:cubicBezTo>
                    <a:cubicBezTo>
                      <a:pt x="638" y="64"/>
                      <a:pt x="519" y="1"/>
                      <a:pt x="39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"/>
              <p:cNvSpPr/>
              <p:nvPr/>
            </p:nvSpPr>
            <p:spPr>
              <a:xfrm>
                <a:off x="1395450" y="538160"/>
                <a:ext cx="29953" cy="24701"/>
              </a:xfrm>
              <a:custGeom>
                <a:rect b="b" l="l" r="r" t="t"/>
                <a:pathLst>
                  <a:path extrusionOk="0" h="475" w="576">
                    <a:moveTo>
                      <a:pt x="297" y="1"/>
                    </a:moveTo>
                    <a:cubicBezTo>
                      <a:pt x="149" y="1"/>
                      <a:pt x="0" y="127"/>
                      <a:pt x="52" y="313"/>
                    </a:cubicBezTo>
                    <a:cubicBezTo>
                      <a:pt x="95" y="425"/>
                      <a:pt x="188" y="474"/>
                      <a:pt x="281" y="474"/>
                    </a:cubicBezTo>
                    <a:cubicBezTo>
                      <a:pt x="428" y="474"/>
                      <a:pt x="576" y="352"/>
                      <a:pt x="524" y="167"/>
                    </a:cubicBezTo>
                    <a:cubicBezTo>
                      <a:pt x="482" y="51"/>
                      <a:pt x="389" y="1"/>
                      <a:pt x="29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"/>
              <p:cNvSpPr/>
              <p:nvPr/>
            </p:nvSpPr>
            <p:spPr>
              <a:xfrm>
                <a:off x="1460817" y="514188"/>
                <a:ext cx="27509" cy="23037"/>
              </a:xfrm>
              <a:custGeom>
                <a:rect b="b" l="l" r="r" t="t"/>
                <a:pathLst>
                  <a:path extrusionOk="0" h="443" w="529">
                    <a:moveTo>
                      <a:pt x="275" y="0"/>
                    </a:moveTo>
                    <a:cubicBezTo>
                      <a:pt x="139" y="0"/>
                      <a:pt x="1" y="117"/>
                      <a:pt x="53" y="290"/>
                    </a:cubicBezTo>
                    <a:cubicBezTo>
                      <a:pt x="91" y="396"/>
                      <a:pt x="174" y="443"/>
                      <a:pt x="258" y="443"/>
                    </a:cubicBezTo>
                    <a:cubicBezTo>
                      <a:pt x="393" y="443"/>
                      <a:pt x="529" y="323"/>
                      <a:pt x="477" y="145"/>
                    </a:cubicBezTo>
                    <a:cubicBezTo>
                      <a:pt x="440" y="44"/>
                      <a:pt x="358" y="0"/>
                      <a:pt x="275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"/>
              <p:cNvSpPr/>
              <p:nvPr/>
            </p:nvSpPr>
            <p:spPr>
              <a:xfrm>
                <a:off x="1348961" y="443413"/>
                <a:ext cx="39314" cy="32658"/>
              </a:xfrm>
              <a:custGeom>
                <a:rect b="b" l="l" r="r" t="t"/>
                <a:pathLst>
                  <a:path extrusionOk="0" h="628" w="756">
                    <a:moveTo>
                      <a:pt x="394" y="1"/>
                    </a:moveTo>
                    <a:cubicBezTo>
                      <a:pt x="200" y="1"/>
                      <a:pt x="0" y="169"/>
                      <a:pt x="75" y="417"/>
                    </a:cubicBezTo>
                    <a:cubicBezTo>
                      <a:pt x="121" y="564"/>
                      <a:pt x="237" y="627"/>
                      <a:pt x="356" y="627"/>
                    </a:cubicBezTo>
                    <a:cubicBezTo>
                      <a:pt x="551" y="627"/>
                      <a:pt x="755" y="459"/>
                      <a:pt x="680" y="211"/>
                    </a:cubicBezTo>
                    <a:cubicBezTo>
                      <a:pt x="630" y="64"/>
                      <a:pt x="513" y="1"/>
                      <a:pt x="39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"/>
              <p:cNvSpPr/>
              <p:nvPr/>
            </p:nvSpPr>
            <p:spPr>
              <a:xfrm>
                <a:off x="1466433" y="733427"/>
                <a:ext cx="21425" cy="17317"/>
              </a:xfrm>
              <a:custGeom>
                <a:rect b="b" l="l" r="r" t="t"/>
                <a:pathLst>
                  <a:path extrusionOk="0" h="333" w="412">
                    <a:moveTo>
                      <a:pt x="210" y="1"/>
                    </a:moveTo>
                    <a:cubicBezTo>
                      <a:pt x="103" y="1"/>
                      <a:pt x="0" y="89"/>
                      <a:pt x="30" y="223"/>
                    </a:cubicBezTo>
                    <a:cubicBezTo>
                      <a:pt x="62" y="300"/>
                      <a:pt x="126" y="333"/>
                      <a:pt x="191" y="333"/>
                    </a:cubicBezTo>
                    <a:cubicBezTo>
                      <a:pt x="300" y="333"/>
                      <a:pt x="411" y="242"/>
                      <a:pt x="381" y="114"/>
                    </a:cubicBezTo>
                    <a:cubicBezTo>
                      <a:pt x="344" y="35"/>
                      <a:pt x="276" y="1"/>
                      <a:pt x="21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"/>
              <p:cNvSpPr/>
              <p:nvPr/>
            </p:nvSpPr>
            <p:spPr>
              <a:xfrm>
                <a:off x="1561180" y="723703"/>
                <a:ext cx="40094" cy="32918"/>
              </a:xfrm>
              <a:custGeom>
                <a:rect b="b" l="l" r="r" t="t"/>
                <a:pathLst>
                  <a:path extrusionOk="0" h="633" w="771">
                    <a:moveTo>
                      <a:pt x="399" y="1"/>
                    </a:moveTo>
                    <a:cubicBezTo>
                      <a:pt x="203" y="1"/>
                      <a:pt x="0" y="174"/>
                      <a:pt x="83" y="422"/>
                    </a:cubicBezTo>
                    <a:cubicBezTo>
                      <a:pt x="134" y="569"/>
                      <a:pt x="252" y="632"/>
                      <a:pt x="373" y="632"/>
                    </a:cubicBezTo>
                    <a:cubicBezTo>
                      <a:pt x="569" y="632"/>
                      <a:pt x="770" y="464"/>
                      <a:pt x="688" y="216"/>
                    </a:cubicBezTo>
                    <a:cubicBezTo>
                      <a:pt x="638" y="65"/>
                      <a:pt x="519" y="1"/>
                      <a:pt x="39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"/>
              <p:cNvSpPr/>
              <p:nvPr/>
            </p:nvSpPr>
            <p:spPr>
              <a:xfrm>
                <a:off x="1549844" y="916421"/>
                <a:ext cx="11805" cy="9776"/>
              </a:xfrm>
              <a:custGeom>
                <a:rect b="b" l="l" r="r" t="t"/>
                <a:pathLst>
                  <a:path extrusionOk="0" h="188" w="227">
                    <a:moveTo>
                      <a:pt x="114" y="1"/>
                    </a:moveTo>
                    <a:cubicBezTo>
                      <a:pt x="57" y="1"/>
                      <a:pt x="0" y="52"/>
                      <a:pt x="23" y="127"/>
                    </a:cubicBezTo>
                    <a:cubicBezTo>
                      <a:pt x="37" y="169"/>
                      <a:pt x="73" y="188"/>
                      <a:pt x="109" y="188"/>
                    </a:cubicBezTo>
                    <a:cubicBezTo>
                      <a:pt x="167" y="188"/>
                      <a:pt x="227" y="141"/>
                      <a:pt x="204" y="67"/>
                    </a:cubicBezTo>
                    <a:cubicBezTo>
                      <a:pt x="186" y="21"/>
                      <a:pt x="150" y="1"/>
                      <a:pt x="11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"/>
              <p:cNvSpPr/>
              <p:nvPr/>
            </p:nvSpPr>
            <p:spPr>
              <a:xfrm>
                <a:off x="1502626" y="913977"/>
                <a:ext cx="28913" cy="24233"/>
              </a:xfrm>
              <a:custGeom>
                <a:rect b="b" l="l" r="r" t="t"/>
                <a:pathLst>
                  <a:path extrusionOk="0" h="466" w="556">
                    <a:moveTo>
                      <a:pt x="281" y="1"/>
                    </a:moveTo>
                    <a:cubicBezTo>
                      <a:pt x="141" y="1"/>
                      <a:pt x="1" y="122"/>
                      <a:pt x="60" y="307"/>
                    </a:cubicBezTo>
                    <a:cubicBezTo>
                      <a:pt x="92" y="418"/>
                      <a:pt x="178" y="466"/>
                      <a:pt x="265" y="466"/>
                    </a:cubicBezTo>
                    <a:cubicBezTo>
                      <a:pt x="407" y="466"/>
                      <a:pt x="555" y="342"/>
                      <a:pt x="495" y="162"/>
                    </a:cubicBezTo>
                    <a:cubicBezTo>
                      <a:pt x="458" y="49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"/>
              <p:cNvSpPr/>
              <p:nvPr/>
            </p:nvSpPr>
            <p:spPr>
              <a:xfrm>
                <a:off x="1501430" y="787509"/>
                <a:ext cx="40094" cy="32658"/>
              </a:xfrm>
              <a:custGeom>
                <a:rect b="b" l="l" r="r" t="t"/>
                <a:pathLst>
                  <a:path extrusionOk="0" h="628" w="771">
                    <a:moveTo>
                      <a:pt x="398" y="1"/>
                    </a:moveTo>
                    <a:cubicBezTo>
                      <a:pt x="202" y="1"/>
                      <a:pt x="0" y="169"/>
                      <a:pt x="83" y="417"/>
                    </a:cubicBezTo>
                    <a:cubicBezTo>
                      <a:pt x="133" y="564"/>
                      <a:pt x="252" y="627"/>
                      <a:pt x="373" y="627"/>
                    </a:cubicBezTo>
                    <a:cubicBezTo>
                      <a:pt x="569" y="627"/>
                      <a:pt x="770" y="459"/>
                      <a:pt x="688" y="211"/>
                    </a:cubicBezTo>
                    <a:cubicBezTo>
                      <a:pt x="637" y="64"/>
                      <a:pt x="518" y="1"/>
                      <a:pt x="398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"/>
              <p:cNvSpPr/>
              <p:nvPr/>
            </p:nvSpPr>
            <p:spPr>
              <a:xfrm>
                <a:off x="1600754" y="826146"/>
                <a:ext cx="34166" cy="28497"/>
              </a:xfrm>
              <a:custGeom>
                <a:rect b="b" l="l" r="r" t="t"/>
                <a:pathLst>
                  <a:path extrusionOk="0" h="548" w="657">
                    <a:moveTo>
                      <a:pt x="339" y="1"/>
                    </a:moveTo>
                    <a:cubicBezTo>
                      <a:pt x="169" y="1"/>
                      <a:pt x="1" y="148"/>
                      <a:pt x="60" y="363"/>
                    </a:cubicBezTo>
                    <a:cubicBezTo>
                      <a:pt x="106" y="493"/>
                      <a:pt x="209" y="548"/>
                      <a:pt x="313" y="548"/>
                    </a:cubicBezTo>
                    <a:cubicBezTo>
                      <a:pt x="483" y="548"/>
                      <a:pt x="657" y="403"/>
                      <a:pt x="604" y="194"/>
                    </a:cubicBezTo>
                    <a:cubicBezTo>
                      <a:pt x="553" y="59"/>
                      <a:pt x="446" y="1"/>
                      <a:pt x="33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"/>
              <p:cNvSpPr/>
              <p:nvPr/>
            </p:nvSpPr>
            <p:spPr>
              <a:xfrm>
                <a:off x="1520047" y="1039821"/>
                <a:ext cx="38066" cy="30889"/>
              </a:xfrm>
              <a:custGeom>
                <a:rect b="b" l="l" r="r" t="t"/>
                <a:pathLst>
                  <a:path extrusionOk="0" h="594" w="732">
                    <a:moveTo>
                      <a:pt x="383" y="1"/>
                    </a:moveTo>
                    <a:cubicBezTo>
                      <a:pt x="195" y="1"/>
                      <a:pt x="1" y="159"/>
                      <a:pt x="76" y="391"/>
                    </a:cubicBezTo>
                    <a:cubicBezTo>
                      <a:pt x="121" y="533"/>
                      <a:pt x="233" y="594"/>
                      <a:pt x="348" y="594"/>
                    </a:cubicBezTo>
                    <a:cubicBezTo>
                      <a:pt x="536" y="594"/>
                      <a:pt x="731" y="431"/>
                      <a:pt x="656" y="198"/>
                    </a:cubicBezTo>
                    <a:cubicBezTo>
                      <a:pt x="610" y="60"/>
                      <a:pt x="498" y="1"/>
                      <a:pt x="38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"/>
              <p:cNvSpPr/>
              <p:nvPr/>
            </p:nvSpPr>
            <p:spPr>
              <a:xfrm>
                <a:off x="1447816" y="1079238"/>
                <a:ext cx="38274" cy="31722"/>
              </a:xfrm>
              <a:custGeom>
                <a:rect b="b" l="l" r="r" t="t"/>
                <a:pathLst>
                  <a:path extrusionOk="0" h="610" w="736">
                    <a:moveTo>
                      <a:pt x="396" y="1"/>
                    </a:moveTo>
                    <a:cubicBezTo>
                      <a:pt x="361" y="1"/>
                      <a:pt x="326" y="7"/>
                      <a:pt x="291" y="20"/>
                    </a:cubicBezTo>
                    <a:cubicBezTo>
                      <a:pt x="25" y="93"/>
                      <a:pt x="1" y="444"/>
                      <a:pt x="243" y="577"/>
                    </a:cubicBezTo>
                    <a:cubicBezTo>
                      <a:pt x="288" y="600"/>
                      <a:pt x="335" y="610"/>
                      <a:pt x="380" y="610"/>
                    </a:cubicBezTo>
                    <a:cubicBezTo>
                      <a:pt x="573" y="610"/>
                      <a:pt x="735" y="418"/>
                      <a:pt x="666" y="202"/>
                    </a:cubicBezTo>
                    <a:cubicBezTo>
                      <a:pt x="629" y="79"/>
                      <a:pt x="517" y="1"/>
                      <a:pt x="39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3"/>
              <p:cNvSpPr/>
              <p:nvPr/>
            </p:nvSpPr>
            <p:spPr>
              <a:xfrm>
                <a:off x="1516199" y="1127028"/>
                <a:ext cx="28133" cy="23505"/>
              </a:xfrm>
              <a:custGeom>
                <a:rect b="b" l="l" r="r" t="t"/>
                <a:pathLst>
                  <a:path extrusionOk="0" h="452" w="541">
                    <a:moveTo>
                      <a:pt x="280" y="1"/>
                    </a:moveTo>
                    <a:cubicBezTo>
                      <a:pt x="142" y="1"/>
                      <a:pt x="1" y="120"/>
                      <a:pt x="53" y="299"/>
                    </a:cubicBezTo>
                    <a:cubicBezTo>
                      <a:pt x="90" y="406"/>
                      <a:pt x="175" y="452"/>
                      <a:pt x="261" y="452"/>
                    </a:cubicBezTo>
                    <a:cubicBezTo>
                      <a:pt x="400" y="452"/>
                      <a:pt x="541" y="333"/>
                      <a:pt x="488" y="154"/>
                    </a:cubicBezTo>
                    <a:cubicBezTo>
                      <a:pt x="451" y="47"/>
                      <a:pt x="366" y="1"/>
                      <a:pt x="28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"/>
              <p:cNvSpPr/>
              <p:nvPr/>
            </p:nvSpPr>
            <p:spPr>
              <a:xfrm>
                <a:off x="1424728" y="1180694"/>
                <a:ext cx="28913" cy="23765"/>
              </a:xfrm>
              <a:custGeom>
                <a:rect b="b" l="l" r="r" t="t"/>
                <a:pathLst>
                  <a:path extrusionOk="0" h="457" w="556">
                    <a:moveTo>
                      <a:pt x="296" y="1"/>
                    </a:moveTo>
                    <a:cubicBezTo>
                      <a:pt x="149" y="1"/>
                      <a:pt x="0" y="126"/>
                      <a:pt x="46" y="307"/>
                    </a:cubicBezTo>
                    <a:cubicBezTo>
                      <a:pt x="91" y="412"/>
                      <a:pt x="177" y="456"/>
                      <a:pt x="264" y="456"/>
                    </a:cubicBezTo>
                    <a:cubicBezTo>
                      <a:pt x="409" y="456"/>
                      <a:pt x="555" y="332"/>
                      <a:pt x="518" y="150"/>
                    </a:cubicBezTo>
                    <a:cubicBezTo>
                      <a:pt x="472" y="46"/>
                      <a:pt x="384" y="1"/>
                      <a:pt x="29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"/>
              <p:cNvSpPr/>
              <p:nvPr/>
            </p:nvSpPr>
            <p:spPr>
              <a:xfrm>
                <a:off x="1368202" y="1196502"/>
                <a:ext cx="33490" cy="28029"/>
              </a:xfrm>
              <a:custGeom>
                <a:rect b="b" l="l" r="r" t="t"/>
                <a:pathLst>
                  <a:path extrusionOk="0" h="539" w="644">
                    <a:moveTo>
                      <a:pt x="333" y="0"/>
                    </a:moveTo>
                    <a:cubicBezTo>
                      <a:pt x="169" y="0"/>
                      <a:pt x="1" y="145"/>
                      <a:pt x="68" y="354"/>
                    </a:cubicBezTo>
                    <a:cubicBezTo>
                      <a:pt x="110" y="483"/>
                      <a:pt x="210" y="539"/>
                      <a:pt x="311" y="539"/>
                    </a:cubicBezTo>
                    <a:cubicBezTo>
                      <a:pt x="475" y="539"/>
                      <a:pt x="644" y="394"/>
                      <a:pt x="576" y="185"/>
                    </a:cubicBezTo>
                    <a:cubicBezTo>
                      <a:pt x="535" y="55"/>
                      <a:pt x="435" y="0"/>
                      <a:pt x="333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"/>
              <p:cNvSpPr/>
              <p:nvPr/>
            </p:nvSpPr>
            <p:spPr>
              <a:xfrm>
                <a:off x="1291083" y="1247724"/>
                <a:ext cx="37390" cy="30629"/>
              </a:xfrm>
              <a:custGeom>
                <a:rect b="b" l="l" r="r" t="t"/>
                <a:pathLst>
                  <a:path extrusionOk="0" h="589" w="719">
                    <a:moveTo>
                      <a:pt x="374" y="1"/>
                    </a:moveTo>
                    <a:cubicBezTo>
                      <a:pt x="190" y="1"/>
                      <a:pt x="1" y="160"/>
                      <a:pt x="75" y="385"/>
                    </a:cubicBezTo>
                    <a:cubicBezTo>
                      <a:pt x="122" y="528"/>
                      <a:pt x="232" y="588"/>
                      <a:pt x="345" y="588"/>
                    </a:cubicBezTo>
                    <a:cubicBezTo>
                      <a:pt x="529" y="588"/>
                      <a:pt x="719" y="429"/>
                      <a:pt x="644" y="204"/>
                    </a:cubicBezTo>
                    <a:cubicBezTo>
                      <a:pt x="598" y="61"/>
                      <a:pt x="487" y="1"/>
                      <a:pt x="37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"/>
              <p:cNvSpPr/>
              <p:nvPr/>
            </p:nvSpPr>
            <p:spPr>
              <a:xfrm>
                <a:off x="1232633" y="1311270"/>
                <a:ext cx="22829" cy="18617"/>
              </a:xfrm>
              <a:custGeom>
                <a:rect b="b" l="l" r="r" t="t"/>
                <a:pathLst>
                  <a:path extrusionOk="0" h="358" w="439">
                    <a:moveTo>
                      <a:pt x="226" y="1"/>
                    </a:moveTo>
                    <a:cubicBezTo>
                      <a:pt x="113" y="1"/>
                      <a:pt x="1" y="97"/>
                      <a:pt x="38" y="240"/>
                    </a:cubicBezTo>
                    <a:cubicBezTo>
                      <a:pt x="70" y="322"/>
                      <a:pt x="139" y="358"/>
                      <a:pt x="208" y="358"/>
                    </a:cubicBezTo>
                    <a:cubicBezTo>
                      <a:pt x="322" y="358"/>
                      <a:pt x="439" y="262"/>
                      <a:pt x="401" y="119"/>
                    </a:cubicBezTo>
                    <a:cubicBezTo>
                      <a:pt x="364" y="36"/>
                      <a:pt x="295" y="1"/>
                      <a:pt x="22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"/>
              <p:cNvSpPr/>
              <p:nvPr/>
            </p:nvSpPr>
            <p:spPr>
              <a:xfrm>
                <a:off x="1132737" y="1319382"/>
                <a:ext cx="16901" cy="13729"/>
              </a:xfrm>
              <a:custGeom>
                <a:rect b="b" l="l" r="r" t="t"/>
                <a:pathLst>
                  <a:path extrusionOk="0" h="264" w="325">
                    <a:moveTo>
                      <a:pt x="175" y="1"/>
                    </a:moveTo>
                    <a:cubicBezTo>
                      <a:pt x="89" y="1"/>
                      <a:pt x="1" y="74"/>
                      <a:pt x="24" y="181"/>
                    </a:cubicBezTo>
                    <a:cubicBezTo>
                      <a:pt x="50" y="239"/>
                      <a:pt x="100" y="264"/>
                      <a:pt x="151" y="264"/>
                    </a:cubicBezTo>
                    <a:cubicBezTo>
                      <a:pt x="237" y="264"/>
                      <a:pt x="325" y="191"/>
                      <a:pt x="302" y="84"/>
                    </a:cubicBezTo>
                    <a:cubicBezTo>
                      <a:pt x="275" y="26"/>
                      <a:pt x="225" y="1"/>
                      <a:pt x="17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3"/>
              <p:cNvSpPr/>
              <p:nvPr/>
            </p:nvSpPr>
            <p:spPr>
              <a:xfrm>
                <a:off x="993840" y="1259632"/>
                <a:ext cx="24181" cy="20229"/>
              </a:xfrm>
              <a:custGeom>
                <a:rect b="b" l="l" r="r" t="t"/>
                <a:pathLst>
                  <a:path extrusionOk="0" h="389" w="465">
                    <a:moveTo>
                      <a:pt x="241" y="0"/>
                    </a:moveTo>
                    <a:cubicBezTo>
                      <a:pt x="122" y="0"/>
                      <a:pt x="1" y="103"/>
                      <a:pt x="45" y="253"/>
                    </a:cubicBezTo>
                    <a:cubicBezTo>
                      <a:pt x="78" y="347"/>
                      <a:pt x="154" y="388"/>
                      <a:pt x="229" y="388"/>
                    </a:cubicBezTo>
                    <a:cubicBezTo>
                      <a:pt x="347" y="388"/>
                      <a:pt x="465" y="287"/>
                      <a:pt x="420" y="132"/>
                    </a:cubicBezTo>
                    <a:cubicBezTo>
                      <a:pt x="388" y="40"/>
                      <a:pt x="315" y="0"/>
                      <a:pt x="24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3"/>
              <p:cNvSpPr/>
              <p:nvPr/>
            </p:nvSpPr>
            <p:spPr>
              <a:xfrm>
                <a:off x="931802" y="1209191"/>
                <a:ext cx="28809" cy="25481"/>
              </a:xfrm>
              <a:custGeom>
                <a:rect b="b" l="l" r="r" t="t"/>
                <a:pathLst>
                  <a:path extrusionOk="0" h="490" w="554">
                    <a:moveTo>
                      <a:pt x="281" y="0"/>
                    </a:moveTo>
                    <a:cubicBezTo>
                      <a:pt x="142" y="0"/>
                      <a:pt x="1" y="124"/>
                      <a:pt x="53" y="304"/>
                    </a:cubicBezTo>
                    <a:lnTo>
                      <a:pt x="77" y="340"/>
                    </a:lnTo>
                    <a:cubicBezTo>
                      <a:pt x="109" y="445"/>
                      <a:pt x="189" y="490"/>
                      <a:pt x="272" y="490"/>
                    </a:cubicBezTo>
                    <a:cubicBezTo>
                      <a:pt x="409" y="490"/>
                      <a:pt x="553" y="368"/>
                      <a:pt x="501" y="195"/>
                    </a:cubicBezTo>
                    <a:lnTo>
                      <a:pt x="488" y="158"/>
                    </a:lnTo>
                    <a:cubicBezTo>
                      <a:pt x="452" y="48"/>
                      <a:pt x="367" y="0"/>
                      <a:pt x="28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3"/>
              <p:cNvSpPr/>
              <p:nvPr/>
            </p:nvSpPr>
            <p:spPr>
              <a:xfrm>
                <a:off x="906217" y="1173517"/>
                <a:ext cx="676" cy="832"/>
              </a:xfrm>
              <a:custGeom>
                <a:rect b="b" l="l" r="r" t="t"/>
                <a:pathLst>
                  <a:path extrusionOk="0" h="16" w="13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14"/>
                      <a:pt x="2" y="15"/>
                      <a:pt x="4" y="15"/>
                    </a:cubicBezTo>
                    <a:cubicBezTo>
                      <a:pt x="7" y="15"/>
                      <a:pt x="13" y="10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3"/>
              <p:cNvSpPr/>
              <p:nvPr/>
            </p:nvSpPr>
            <p:spPr>
              <a:xfrm>
                <a:off x="851303" y="1084074"/>
                <a:ext cx="26261" cy="22049"/>
              </a:xfrm>
              <a:custGeom>
                <a:rect b="b" l="l" r="r" t="t"/>
                <a:pathLst>
                  <a:path extrusionOk="0" h="424" w="505">
                    <a:moveTo>
                      <a:pt x="262" y="0"/>
                    </a:moveTo>
                    <a:cubicBezTo>
                      <a:pt x="133" y="0"/>
                      <a:pt x="0" y="114"/>
                      <a:pt x="53" y="278"/>
                    </a:cubicBezTo>
                    <a:cubicBezTo>
                      <a:pt x="85" y="380"/>
                      <a:pt x="163" y="423"/>
                      <a:pt x="243" y="423"/>
                    </a:cubicBezTo>
                    <a:cubicBezTo>
                      <a:pt x="372" y="423"/>
                      <a:pt x="504" y="310"/>
                      <a:pt x="452" y="145"/>
                    </a:cubicBezTo>
                    <a:cubicBezTo>
                      <a:pt x="419" y="43"/>
                      <a:pt x="341" y="0"/>
                      <a:pt x="26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3"/>
              <p:cNvSpPr/>
              <p:nvPr/>
            </p:nvSpPr>
            <p:spPr>
              <a:xfrm>
                <a:off x="837679" y="1022088"/>
                <a:ext cx="30213" cy="24909"/>
              </a:xfrm>
              <a:custGeom>
                <a:rect b="b" l="l" r="r" t="t"/>
                <a:pathLst>
                  <a:path extrusionOk="0" h="479" w="581">
                    <a:moveTo>
                      <a:pt x="299" y="1"/>
                    </a:moveTo>
                    <a:cubicBezTo>
                      <a:pt x="151" y="1"/>
                      <a:pt x="0" y="133"/>
                      <a:pt x="61" y="321"/>
                    </a:cubicBezTo>
                    <a:cubicBezTo>
                      <a:pt x="97" y="431"/>
                      <a:pt x="186" y="479"/>
                      <a:pt x="277" y="479"/>
                    </a:cubicBezTo>
                    <a:cubicBezTo>
                      <a:pt x="426" y="479"/>
                      <a:pt x="580" y="351"/>
                      <a:pt x="520" y="164"/>
                    </a:cubicBezTo>
                    <a:cubicBezTo>
                      <a:pt x="479" y="50"/>
                      <a:pt x="390" y="1"/>
                      <a:pt x="29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3"/>
              <p:cNvSpPr/>
              <p:nvPr/>
            </p:nvSpPr>
            <p:spPr>
              <a:xfrm>
                <a:off x="855828" y="952666"/>
                <a:ext cx="28497" cy="23609"/>
              </a:xfrm>
              <a:custGeom>
                <a:rect b="b" l="l" r="r" t="t"/>
                <a:pathLst>
                  <a:path extrusionOk="0" h="454" w="548">
                    <a:moveTo>
                      <a:pt x="291" y="0"/>
                    </a:moveTo>
                    <a:cubicBezTo>
                      <a:pt x="146" y="0"/>
                      <a:pt x="0" y="120"/>
                      <a:pt x="38" y="301"/>
                    </a:cubicBezTo>
                    <a:cubicBezTo>
                      <a:pt x="84" y="407"/>
                      <a:pt x="172" y="453"/>
                      <a:pt x="261" y="453"/>
                    </a:cubicBezTo>
                    <a:cubicBezTo>
                      <a:pt x="404" y="453"/>
                      <a:pt x="547" y="331"/>
                      <a:pt x="510" y="144"/>
                    </a:cubicBezTo>
                    <a:cubicBezTo>
                      <a:pt x="464" y="44"/>
                      <a:pt x="378" y="0"/>
                      <a:pt x="29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3"/>
              <p:cNvSpPr/>
              <p:nvPr/>
            </p:nvSpPr>
            <p:spPr>
              <a:xfrm>
                <a:off x="300500" y="1591819"/>
                <a:ext cx="29901" cy="24961"/>
              </a:xfrm>
              <a:custGeom>
                <a:rect b="b" l="l" r="r" t="t"/>
                <a:pathLst>
                  <a:path extrusionOk="0" h="480" w="575">
                    <a:moveTo>
                      <a:pt x="290" y="1"/>
                    </a:moveTo>
                    <a:cubicBezTo>
                      <a:pt x="146" y="1"/>
                      <a:pt x="1" y="127"/>
                      <a:pt x="60" y="313"/>
                    </a:cubicBezTo>
                    <a:cubicBezTo>
                      <a:pt x="97" y="429"/>
                      <a:pt x="189" y="479"/>
                      <a:pt x="281" y="479"/>
                    </a:cubicBezTo>
                    <a:cubicBezTo>
                      <a:pt x="427" y="479"/>
                      <a:pt x="574" y="353"/>
                      <a:pt x="508" y="167"/>
                    </a:cubicBezTo>
                    <a:cubicBezTo>
                      <a:pt x="470" y="51"/>
                      <a:pt x="380" y="1"/>
                      <a:pt x="29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3"/>
              <p:cNvSpPr/>
              <p:nvPr/>
            </p:nvSpPr>
            <p:spPr>
              <a:xfrm>
                <a:off x="303776" y="1385684"/>
                <a:ext cx="22933" cy="18929"/>
              </a:xfrm>
              <a:custGeom>
                <a:rect b="b" l="l" r="r" t="t"/>
                <a:pathLst>
                  <a:path extrusionOk="0" h="364" w="441">
                    <a:moveTo>
                      <a:pt x="227" y="0"/>
                    </a:moveTo>
                    <a:cubicBezTo>
                      <a:pt x="115" y="0"/>
                      <a:pt x="1" y="95"/>
                      <a:pt x="45" y="236"/>
                    </a:cubicBezTo>
                    <a:cubicBezTo>
                      <a:pt x="78" y="325"/>
                      <a:pt x="149" y="364"/>
                      <a:pt x="220" y="364"/>
                    </a:cubicBezTo>
                    <a:cubicBezTo>
                      <a:pt x="331" y="364"/>
                      <a:pt x="441" y="268"/>
                      <a:pt x="396" y="127"/>
                    </a:cubicBezTo>
                    <a:cubicBezTo>
                      <a:pt x="368" y="38"/>
                      <a:pt x="298" y="0"/>
                      <a:pt x="22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3"/>
              <p:cNvSpPr/>
              <p:nvPr/>
            </p:nvSpPr>
            <p:spPr>
              <a:xfrm>
                <a:off x="186512" y="1199310"/>
                <a:ext cx="22829" cy="18617"/>
              </a:xfrm>
              <a:custGeom>
                <a:rect b="b" l="l" r="r" t="t"/>
                <a:pathLst>
                  <a:path extrusionOk="0" h="358" w="439">
                    <a:moveTo>
                      <a:pt x="231" y="1"/>
                    </a:moveTo>
                    <a:cubicBezTo>
                      <a:pt x="117" y="1"/>
                      <a:pt x="1" y="97"/>
                      <a:pt x="38" y="240"/>
                    </a:cubicBezTo>
                    <a:cubicBezTo>
                      <a:pt x="70" y="322"/>
                      <a:pt x="139" y="358"/>
                      <a:pt x="208" y="358"/>
                    </a:cubicBezTo>
                    <a:cubicBezTo>
                      <a:pt x="322" y="358"/>
                      <a:pt x="439" y="262"/>
                      <a:pt x="401" y="119"/>
                    </a:cubicBezTo>
                    <a:cubicBezTo>
                      <a:pt x="369" y="36"/>
                      <a:pt x="301" y="1"/>
                      <a:pt x="23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3"/>
              <p:cNvSpPr/>
              <p:nvPr/>
            </p:nvSpPr>
            <p:spPr>
              <a:xfrm>
                <a:off x="231650" y="1039561"/>
                <a:ext cx="31097" cy="24649"/>
              </a:xfrm>
              <a:custGeom>
                <a:rect b="b" l="l" r="r" t="t"/>
                <a:pathLst>
                  <a:path extrusionOk="0" h="474" w="598">
                    <a:moveTo>
                      <a:pt x="359" y="1"/>
                    </a:moveTo>
                    <a:cubicBezTo>
                      <a:pt x="163" y="1"/>
                      <a:pt x="1" y="418"/>
                      <a:pt x="247" y="469"/>
                    </a:cubicBezTo>
                    <a:cubicBezTo>
                      <a:pt x="265" y="472"/>
                      <a:pt x="282" y="474"/>
                      <a:pt x="300" y="474"/>
                    </a:cubicBezTo>
                    <a:cubicBezTo>
                      <a:pt x="343" y="474"/>
                      <a:pt x="386" y="465"/>
                      <a:pt x="428" y="457"/>
                    </a:cubicBezTo>
                    <a:cubicBezTo>
                      <a:pt x="537" y="420"/>
                      <a:pt x="598" y="300"/>
                      <a:pt x="561" y="191"/>
                    </a:cubicBezTo>
                    <a:cubicBezTo>
                      <a:pt x="537" y="142"/>
                      <a:pt x="501" y="82"/>
                      <a:pt x="465" y="45"/>
                    </a:cubicBezTo>
                    <a:cubicBezTo>
                      <a:pt x="430" y="14"/>
                      <a:pt x="394" y="1"/>
                      <a:pt x="35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3"/>
              <p:cNvSpPr/>
              <p:nvPr/>
            </p:nvSpPr>
            <p:spPr>
              <a:xfrm>
                <a:off x="252762" y="921829"/>
                <a:ext cx="36558" cy="27821"/>
              </a:xfrm>
              <a:custGeom>
                <a:rect b="b" l="l" r="r" t="t"/>
                <a:pathLst>
                  <a:path extrusionOk="0" h="535" w="703">
                    <a:moveTo>
                      <a:pt x="330" y="0"/>
                    </a:moveTo>
                    <a:cubicBezTo>
                      <a:pt x="234" y="0"/>
                      <a:pt x="139" y="49"/>
                      <a:pt x="95" y="144"/>
                    </a:cubicBezTo>
                    <a:cubicBezTo>
                      <a:pt x="1" y="321"/>
                      <a:pt x="136" y="532"/>
                      <a:pt x="333" y="532"/>
                    </a:cubicBezTo>
                    <a:cubicBezTo>
                      <a:pt x="335" y="532"/>
                      <a:pt x="337" y="532"/>
                      <a:pt x="339" y="532"/>
                    </a:cubicBezTo>
                    <a:lnTo>
                      <a:pt x="339" y="532"/>
                    </a:lnTo>
                    <a:cubicBezTo>
                      <a:pt x="352" y="534"/>
                      <a:pt x="365" y="534"/>
                      <a:pt x="377" y="534"/>
                    </a:cubicBezTo>
                    <a:cubicBezTo>
                      <a:pt x="583" y="534"/>
                      <a:pt x="702" y="279"/>
                      <a:pt x="555" y="120"/>
                    </a:cubicBezTo>
                    <a:cubicBezTo>
                      <a:pt x="503" y="40"/>
                      <a:pt x="416" y="0"/>
                      <a:pt x="33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3"/>
              <p:cNvSpPr/>
              <p:nvPr/>
            </p:nvSpPr>
            <p:spPr>
              <a:xfrm>
                <a:off x="246314" y="685793"/>
                <a:ext cx="46646" cy="33074"/>
              </a:xfrm>
              <a:custGeom>
                <a:rect b="b" l="l" r="r" t="t"/>
                <a:pathLst>
                  <a:path extrusionOk="0" h="636" w="897">
                    <a:moveTo>
                      <a:pt x="517" y="1"/>
                    </a:moveTo>
                    <a:cubicBezTo>
                      <a:pt x="461" y="1"/>
                      <a:pt x="404" y="11"/>
                      <a:pt x="352" y="26"/>
                    </a:cubicBezTo>
                    <a:cubicBezTo>
                      <a:pt x="1" y="147"/>
                      <a:pt x="127" y="635"/>
                      <a:pt x="442" y="635"/>
                    </a:cubicBezTo>
                    <a:cubicBezTo>
                      <a:pt x="475" y="635"/>
                      <a:pt x="509" y="630"/>
                      <a:pt x="545" y="619"/>
                    </a:cubicBezTo>
                    <a:cubicBezTo>
                      <a:pt x="630" y="594"/>
                      <a:pt x="703" y="534"/>
                      <a:pt x="763" y="474"/>
                    </a:cubicBezTo>
                    <a:cubicBezTo>
                      <a:pt x="896" y="304"/>
                      <a:pt x="812" y="62"/>
                      <a:pt x="618" y="14"/>
                    </a:cubicBezTo>
                    <a:cubicBezTo>
                      <a:pt x="586" y="5"/>
                      <a:pt x="552" y="1"/>
                      <a:pt x="51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3"/>
              <p:cNvSpPr/>
              <p:nvPr/>
            </p:nvSpPr>
            <p:spPr>
              <a:xfrm>
                <a:off x="397432" y="665097"/>
                <a:ext cx="32658" cy="27821"/>
              </a:xfrm>
              <a:custGeom>
                <a:rect b="b" l="l" r="r" t="t"/>
                <a:pathLst>
                  <a:path extrusionOk="0" h="535" w="628">
                    <a:moveTo>
                      <a:pt x="340" y="0"/>
                    </a:moveTo>
                    <a:cubicBezTo>
                      <a:pt x="244" y="0"/>
                      <a:pt x="147" y="49"/>
                      <a:pt x="95" y="146"/>
                    </a:cubicBezTo>
                    <a:cubicBezTo>
                      <a:pt x="0" y="335"/>
                      <a:pt x="144" y="534"/>
                      <a:pt x="335" y="534"/>
                    </a:cubicBezTo>
                    <a:cubicBezTo>
                      <a:pt x="363" y="534"/>
                      <a:pt x="392" y="530"/>
                      <a:pt x="422" y="521"/>
                    </a:cubicBezTo>
                    <a:cubicBezTo>
                      <a:pt x="555" y="472"/>
                      <a:pt x="627" y="327"/>
                      <a:pt x="591" y="182"/>
                    </a:cubicBezTo>
                    <a:cubicBezTo>
                      <a:pt x="553" y="61"/>
                      <a:pt x="447" y="0"/>
                      <a:pt x="34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3"/>
              <p:cNvSpPr/>
              <p:nvPr/>
            </p:nvSpPr>
            <p:spPr>
              <a:xfrm>
                <a:off x="1311832" y="376747"/>
                <a:ext cx="36766" cy="30109"/>
              </a:xfrm>
              <a:custGeom>
                <a:rect b="b" l="l" r="r" t="t"/>
                <a:pathLst>
                  <a:path extrusionOk="0" h="579" w="707">
                    <a:moveTo>
                      <a:pt x="365" y="1"/>
                    </a:moveTo>
                    <a:cubicBezTo>
                      <a:pt x="185" y="1"/>
                      <a:pt x="1" y="156"/>
                      <a:pt x="76" y="380"/>
                    </a:cubicBezTo>
                    <a:cubicBezTo>
                      <a:pt x="122" y="519"/>
                      <a:pt x="232" y="578"/>
                      <a:pt x="343" y="578"/>
                    </a:cubicBezTo>
                    <a:cubicBezTo>
                      <a:pt x="523" y="578"/>
                      <a:pt x="707" y="423"/>
                      <a:pt x="632" y="199"/>
                    </a:cubicBezTo>
                    <a:cubicBezTo>
                      <a:pt x="586" y="60"/>
                      <a:pt x="476" y="1"/>
                      <a:pt x="36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3"/>
              <p:cNvSpPr/>
              <p:nvPr/>
            </p:nvSpPr>
            <p:spPr>
              <a:xfrm>
                <a:off x="1297999" y="509248"/>
                <a:ext cx="38690" cy="31202"/>
              </a:xfrm>
              <a:custGeom>
                <a:rect b="b" l="l" r="r" t="t"/>
                <a:pathLst>
                  <a:path extrusionOk="0" h="600" w="744">
                    <a:moveTo>
                      <a:pt x="392" y="1"/>
                    </a:moveTo>
                    <a:cubicBezTo>
                      <a:pt x="201" y="1"/>
                      <a:pt x="0" y="164"/>
                      <a:pt x="76" y="397"/>
                    </a:cubicBezTo>
                    <a:cubicBezTo>
                      <a:pt x="126" y="539"/>
                      <a:pt x="240" y="599"/>
                      <a:pt x="357" y="599"/>
                    </a:cubicBezTo>
                    <a:cubicBezTo>
                      <a:pt x="548" y="599"/>
                      <a:pt x="743" y="436"/>
                      <a:pt x="668" y="203"/>
                    </a:cubicBezTo>
                    <a:cubicBezTo>
                      <a:pt x="622" y="61"/>
                      <a:pt x="509" y="1"/>
                      <a:pt x="39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3"/>
              <p:cNvSpPr/>
              <p:nvPr/>
            </p:nvSpPr>
            <p:spPr>
              <a:xfrm>
                <a:off x="1512247" y="584754"/>
                <a:ext cx="35050" cy="29693"/>
              </a:xfrm>
              <a:custGeom>
                <a:rect b="b" l="l" r="r" t="t"/>
                <a:pathLst>
                  <a:path extrusionOk="0" h="571" w="674">
                    <a:moveTo>
                      <a:pt x="355" y="0"/>
                    </a:moveTo>
                    <a:cubicBezTo>
                      <a:pt x="258" y="0"/>
                      <a:pt x="160" y="50"/>
                      <a:pt x="105" y="154"/>
                    </a:cubicBezTo>
                    <a:cubicBezTo>
                      <a:pt x="0" y="353"/>
                      <a:pt x="149" y="570"/>
                      <a:pt x="348" y="570"/>
                    </a:cubicBezTo>
                    <a:cubicBezTo>
                      <a:pt x="379" y="570"/>
                      <a:pt x="411" y="565"/>
                      <a:pt x="443" y="554"/>
                    </a:cubicBezTo>
                    <a:cubicBezTo>
                      <a:pt x="601" y="505"/>
                      <a:pt x="673" y="348"/>
                      <a:pt x="625" y="203"/>
                    </a:cubicBezTo>
                    <a:cubicBezTo>
                      <a:pt x="585" y="71"/>
                      <a:pt x="470" y="0"/>
                      <a:pt x="355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3"/>
              <p:cNvSpPr/>
              <p:nvPr/>
            </p:nvSpPr>
            <p:spPr>
              <a:xfrm>
                <a:off x="1435440" y="619803"/>
                <a:ext cx="26105" cy="21789"/>
              </a:xfrm>
              <a:custGeom>
                <a:rect b="b" l="l" r="r" t="t"/>
                <a:pathLst>
                  <a:path extrusionOk="0" h="419" w="502">
                    <a:moveTo>
                      <a:pt x="261" y="1"/>
                    </a:moveTo>
                    <a:cubicBezTo>
                      <a:pt x="131" y="1"/>
                      <a:pt x="1" y="114"/>
                      <a:pt x="45" y="279"/>
                    </a:cubicBezTo>
                    <a:cubicBezTo>
                      <a:pt x="83" y="376"/>
                      <a:pt x="162" y="419"/>
                      <a:pt x="243" y="419"/>
                    </a:cubicBezTo>
                    <a:cubicBezTo>
                      <a:pt x="372" y="419"/>
                      <a:pt x="501" y="310"/>
                      <a:pt x="457" y="146"/>
                    </a:cubicBezTo>
                    <a:cubicBezTo>
                      <a:pt x="420" y="44"/>
                      <a:pt x="340" y="1"/>
                      <a:pt x="26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3"/>
              <p:cNvSpPr/>
              <p:nvPr/>
            </p:nvSpPr>
            <p:spPr>
              <a:xfrm>
                <a:off x="1481097" y="650328"/>
                <a:ext cx="38378" cy="31045"/>
              </a:xfrm>
              <a:custGeom>
                <a:rect b="b" l="l" r="r" t="t"/>
                <a:pathLst>
                  <a:path extrusionOk="0" h="597" w="738">
                    <a:moveTo>
                      <a:pt x="378" y="0"/>
                    </a:moveTo>
                    <a:cubicBezTo>
                      <a:pt x="192" y="0"/>
                      <a:pt x="0" y="162"/>
                      <a:pt x="75" y="393"/>
                    </a:cubicBezTo>
                    <a:cubicBezTo>
                      <a:pt x="121" y="536"/>
                      <a:pt x="235" y="597"/>
                      <a:pt x="352" y="597"/>
                    </a:cubicBezTo>
                    <a:cubicBezTo>
                      <a:pt x="542" y="597"/>
                      <a:pt x="738" y="437"/>
                      <a:pt x="655" y="212"/>
                    </a:cubicBezTo>
                    <a:cubicBezTo>
                      <a:pt x="609" y="63"/>
                      <a:pt x="495" y="0"/>
                      <a:pt x="37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3"/>
              <p:cNvSpPr/>
              <p:nvPr/>
            </p:nvSpPr>
            <p:spPr>
              <a:xfrm>
                <a:off x="1637103" y="913457"/>
                <a:ext cx="23245" cy="19189"/>
              </a:xfrm>
              <a:custGeom>
                <a:rect b="b" l="l" r="r" t="t"/>
                <a:pathLst>
                  <a:path extrusionOk="0" h="369" w="447">
                    <a:moveTo>
                      <a:pt x="233" y="0"/>
                    </a:moveTo>
                    <a:cubicBezTo>
                      <a:pt x="118" y="0"/>
                      <a:pt x="1" y="101"/>
                      <a:pt x="38" y="245"/>
                    </a:cubicBezTo>
                    <a:cubicBezTo>
                      <a:pt x="75" y="331"/>
                      <a:pt x="146" y="368"/>
                      <a:pt x="216" y="368"/>
                    </a:cubicBezTo>
                    <a:cubicBezTo>
                      <a:pt x="332" y="368"/>
                      <a:pt x="447" y="267"/>
                      <a:pt x="401" y="124"/>
                    </a:cubicBezTo>
                    <a:cubicBezTo>
                      <a:pt x="369" y="37"/>
                      <a:pt x="302" y="0"/>
                      <a:pt x="233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3"/>
              <p:cNvSpPr/>
              <p:nvPr/>
            </p:nvSpPr>
            <p:spPr>
              <a:xfrm>
                <a:off x="1601170" y="1002484"/>
                <a:ext cx="34998" cy="28653"/>
              </a:xfrm>
              <a:custGeom>
                <a:rect b="b" l="l" r="r" t="t"/>
                <a:pathLst>
                  <a:path extrusionOk="0" h="551" w="673">
                    <a:moveTo>
                      <a:pt x="366" y="1"/>
                    </a:moveTo>
                    <a:cubicBezTo>
                      <a:pt x="188" y="1"/>
                      <a:pt x="1" y="153"/>
                      <a:pt x="76" y="371"/>
                    </a:cubicBezTo>
                    <a:cubicBezTo>
                      <a:pt x="127" y="496"/>
                      <a:pt x="230" y="550"/>
                      <a:pt x="334" y="550"/>
                    </a:cubicBezTo>
                    <a:cubicBezTo>
                      <a:pt x="503" y="550"/>
                      <a:pt x="673" y="407"/>
                      <a:pt x="621" y="190"/>
                    </a:cubicBezTo>
                    <a:cubicBezTo>
                      <a:pt x="579" y="57"/>
                      <a:pt x="474" y="1"/>
                      <a:pt x="36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3"/>
              <p:cNvSpPr/>
              <p:nvPr/>
            </p:nvSpPr>
            <p:spPr>
              <a:xfrm>
                <a:off x="1455617" y="788081"/>
                <a:ext cx="22881" cy="18929"/>
              </a:xfrm>
              <a:custGeom>
                <a:rect b="b" l="l" r="r" t="t"/>
                <a:pathLst>
                  <a:path extrusionOk="0" h="364" w="440">
                    <a:moveTo>
                      <a:pt x="221" y="0"/>
                    </a:moveTo>
                    <a:cubicBezTo>
                      <a:pt x="110" y="0"/>
                      <a:pt x="0" y="96"/>
                      <a:pt x="45" y="236"/>
                    </a:cubicBezTo>
                    <a:cubicBezTo>
                      <a:pt x="73" y="325"/>
                      <a:pt x="143" y="364"/>
                      <a:pt x="213" y="364"/>
                    </a:cubicBezTo>
                    <a:cubicBezTo>
                      <a:pt x="325" y="364"/>
                      <a:pt x="440" y="268"/>
                      <a:pt x="395" y="127"/>
                    </a:cubicBezTo>
                    <a:cubicBezTo>
                      <a:pt x="363" y="38"/>
                      <a:pt x="292" y="0"/>
                      <a:pt x="22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3"/>
              <p:cNvSpPr/>
              <p:nvPr/>
            </p:nvSpPr>
            <p:spPr>
              <a:xfrm>
                <a:off x="1498674" y="971491"/>
                <a:ext cx="35778" cy="29797"/>
              </a:xfrm>
              <a:custGeom>
                <a:rect b="b" l="l" r="r" t="t"/>
                <a:pathLst>
                  <a:path extrusionOk="0" h="573" w="688">
                    <a:moveTo>
                      <a:pt x="355" y="1"/>
                    </a:moveTo>
                    <a:cubicBezTo>
                      <a:pt x="179" y="1"/>
                      <a:pt x="1" y="151"/>
                      <a:pt x="75" y="375"/>
                    </a:cubicBezTo>
                    <a:cubicBezTo>
                      <a:pt x="122" y="513"/>
                      <a:pt x="228" y="572"/>
                      <a:pt x="335" y="572"/>
                    </a:cubicBezTo>
                    <a:cubicBezTo>
                      <a:pt x="509" y="572"/>
                      <a:pt x="687" y="417"/>
                      <a:pt x="620" y="193"/>
                    </a:cubicBezTo>
                    <a:cubicBezTo>
                      <a:pt x="573" y="59"/>
                      <a:pt x="465" y="1"/>
                      <a:pt x="35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3"/>
              <p:cNvSpPr/>
              <p:nvPr/>
            </p:nvSpPr>
            <p:spPr>
              <a:xfrm>
                <a:off x="1437104" y="1179862"/>
                <a:ext cx="16485" cy="13521"/>
              </a:xfrm>
              <a:custGeom>
                <a:rect b="b" l="l" r="r" t="t"/>
                <a:pathLst>
                  <a:path extrusionOk="0" h="260" w="317">
                    <a:moveTo>
                      <a:pt x="161" y="0"/>
                    </a:moveTo>
                    <a:cubicBezTo>
                      <a:pt x="82" y="0"/>
                      <a:pt x="1" y="70"/>
                      <a:pt x="38" y="166"/>
                    </a:cubicBezTo>
                    <a:cubicBezTo>
                      <a:pt x="56" y="232"/>
                      <a:pt x="106" y="259"/>
                      <a:pt x="156" y="259"/>
                    </a:cubicBezTo>
                    <a:cubicBezTo>
                      <a:pt x="235" y="259"/>
                      <a:pt x="317" y="190"/>
                      <a:pt x="280" y="93"/>
                    </a:cubicBezTo>
                    <a:cubicBezTo>
                      <a:pt x="261" y="28"/>
                      <a:pt x="211" y="0"/>
                      <a:pt x="16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3"/>
              <p:cNvSpPr/>
              <p:nvPr/>
            </p:nvSpPr>
            <p:spPr>
              <a:xfrm>
                <a:off x="1474545" y="1124792"/>
                <a:ext cx="33126" cy="25117"/>
              </a:xfrm>
              <a:custGeom>
                <a:rect b="b" l="l" r="r" t="t"/>
                <a:pathLst>
                  <a:path extrusionOk="0" h="483" w="637">
                    <a:moveTo>
                      <a:pt x="426" y="1"/>
                    </a:moveTo>
                    <a:cubicBezTo>
                      <a:pt x="235" y="1"/>
                      <a:pt x="0" y="156"/>
                      <a:pt x="116" y="342"/>
                    </a:cubicBezTo>
                    <a:lnTo>
                      <a:pt x="140" y="366"/>
                    </a:lnTo>
                    <a:cubicBezTo>
                      <a:pt x="198" y="446"/>
                      <a:pt x="281" y="482"/>
                      <a:pt x="362" y="482"/>
                    </a:cubicBezTo>
                    <a:cubicBezTo>
                      <a:pt x="501" y="482"/>
                      <a:pt x="636" y="377"/>
                      <a:pt x="636" y="209"/>
                    </a:cubicBezTo>
                    <a:lnTo>
                      <a:pt x="636" y="173"/>
                    </a:lnTo>
                    <a:cubicBezTo>
                      <a:pt x="627" y="50"/>
                      <a:pt x="534" y="1"/>
                      <a:pt x="42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"/>
              <p:cNvSpPr/>
              <p:nvPr/>
            </p:nvSpPr>
            <p:spPr>
              <a:xfrm>
                <a:off x="1485570" y="1178926"/>
                <a:ext cx="43838" cy="32346"/>
              </a:xfrm>
              <a:custGeom>
                <a:rect b="b" l="l" r="r" t="t"/>
                <a:pathLst>
                  <a:path extrusionOk="0" h="622" w="843">
                    <a:moveTo>
                      <a:pt x="334" y="0"/>
                    </a:moveTo>
                    <a:cubicBezTo>
                      <a:pt x="307" y="0"/>
                      <a:pt x="280" y="6"/>
                      <a:pt x="254" y="19"/>
                    </a:cubicBezTo>
                    <a:lnTo>
                      <a:pt x="254" y="19"/>
                    </a:lnTo>
                    <a:cubicBezTo>
                      <a:pt x="215" y="26"/>
                      <a:pt x="173" y="45"/>
                      <a:pt x="146" y="63"/>
                    </a:cubicBezTo>
                    <a:cubicBezTo>
                      <a:pt x="110" y="87"/>
                      <a:pt x="73" y="124"/>
                      <a:pt x="49" y="172"/>
                    </a:cubicBezTo>
                    <a:cubicBezTo>
                      <a:pt x="1" y="281"/>
                      <a:pt x="25" y="426"/>
                      <a:pt x="110" y="511"/>
                    </a:cubicBezTo>
                    <a:cubicBezTo>
                      <a:pt x="200" y="583"/>
                      <a:pt x="310" y="621"/>
                      <a:pt x="420" y="621"/>
                    </a:cubicBezTo>
                    <a:cubicBezTo>
                      <a:pt x="458" y="621"/>
                      <a:pt x="496" y="617"/>
                      <a:pt x="533" y="607"/>
                    </a:cubicBezTo>
                    <a:cubicBezTo>
                      <a:pt x="843" y="498"/>
                      <a:pt x="583" y="0"/>
                      <a:pt x="33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3"/>
              <p:cNvSpPr/>
              <p:nvPr/>
            </p:nvSpPr>
            <p:spPr>
              <a:xfrm>
                <a:off x="1410999" y="1130408"/>
                <a:ext cx="32814" cy="27509"/>
              </a:xfrm>
              <a:custGeom>
                <a:rect b="b" l="l" r="r" t="t"/>
                <a:pathLst>
                  <a:path extrusionOk="0" h="529" w="631">
                    <a:moveTo>
                      <a:pt x="323" y="0"/>
                    </a:moveTo>
                    <a:cubicBezTo>
                      <a:pt x="163" y="0"/>
                      <a:pt x="1" y="142"/>
                      <a:pt x="68" y="343"/>
                    </a:cubicBezTo>
                    <a:cubicBezTo>
                      <a:pt x="110" y="473"/>
                      <a:pt x="209" y="528"/>
                      <a:pt x="309" y="528"/>
                    </a:cubicBezTo>
                    <a:cubicBezTo>
                      <a:pt x="469" y="528"/>
                      <a:pt x="631" y="387"/>
                      <a:pt x="564" y="186"/>
                    </a:cubicBezTo>
                    <a:cubicBezTo>
                      <a:pt x="522" y="55"/>
                      <a:pt x="423" y="0"/>
                      <a:pt x="323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3"/>
              <p:cNvSpPr/>
              <p:nvPr/>
            </p:nvSpPr>
            <p:spPr>
              <a:xfrm>
                <a:off x="1342149" y="1281161"/>
                <a:ext cx="29485" cy="22517"/>
              </a:xfrm>
              <a:custGeom>
                <a:rect b="b" l="l" r="r" t="t"/>
                <a:pathLst>
                  <a:path extrusionOk="0" h="433" w="567">
                    <a:moveTo>
                      <a:pt x="249" y="1"/>
                    </a:moveTo>
                    <a:cubicBezTo>
                      <a:pt x="180" y="1"/>
                      <a:pt x="112" y="36"/>
                      <a:pt x="73" y="93"/>
                    </a:cubicBezTo>
                    <a:cubicBezTo>
                      <a:pt x="1" y="202"/>
                      <a:pt x="37" y="347"/>
                      <a:pt x="158" y="408"/>
                    </a:cubicBezTo>
                    <a:cubicBezTo>
                      <a:pt x="194" y="425"/>
                      <a:pt x="227" y="432"/>
                      <a:pt x="259" y="432"/>
                    </a:cubicBezTo>
                    <a:cubicBezTo>
                      <a:pt x="472" y="432"/>
                      <a:pt x="567" y="82"/>
                      <a:pt x="303" y="8"/>
                    </a:cubicBezTo>
                    <a:cubicBezTo>
                      <a:pt x="285" y="3"/>
                      <a:pt x="267" y="1"/>
                      <a:pt x="249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3"/>
              <p:cNvSpPr/>
              <p:nvPr/>
            </p:nvSpPr>
            <p:spPr>
              <a:xfrm>
                <a:off x="1195920" y="1263064"/>
                <a:ext cx="28133" cy="25377"/>
              </a:xfrm>
              <a:custGeom>
                <a:rect b="b" l="l" r="r" t="t"/>
                <a:pathLst>
                  <a:path extrusionOk="0" h="488" w="541">
                    <a:moveTo>
                      <a:pt x="254" y="0"/>
                    </a:moveTo>
                    <a:cubicBezTo>
                      <a:pt x="127" y="0"/>
                      <a:pt x="1" y="83"/>
                      <a:pt x="6" y="260"/>
                    </a:cubicBezTo>
                    <a:cubicBezTo>
                      <a:pt x="13" y="408"/>
                      <a:pt x="132" y="487"/>
                      <a:pt x="254" y="487"/>
                    </a:cubicBezTo>
                    <a:cubicBezTo>
                      <a:pt x="360" y="487"/>
                      <a:pt x="468" y="426"/>
                      <a:pt x="502" y="296"/>
                    </a:cubicBezTo>
                    <a:cubicBezTo>
                      <a:pt x="541" y="104"/>
                      <a:pt x="396" y="0"/>
                      <a:pt x="25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3"/>
              <p:cNvSpPr/>
              <p:nvPr/>
            </p:nvSpPr>
            <p:spPr>
              <a:xfrm>
                <a:off x="1104968" y="1321410"/>
                <a:ext cx="29069" cy="23505"/>
              </a:xfrm>
              <a:custGeom>
                <a:rect b="b" l="l" r="r" t="t"/>
                <a:pathLst>
                  <a:path extrusionOk="0" h="452" w="559">
                    <a:moveTo>
                      <a:pt x="293" y="1"/>
                    </a:moveTo>
                    <a:cubicBezTo>
                      <a:pt x="147" y="1"/>
                      <a:pt x="0" y="120"/>
                      <a:pt x="38" y="299"/>
                    </a:cubicBezTo>
                    <a:cubicBezTo>
                      <a:pt x="84" y="406"/>
                      <a:pt x="175" y="452"/>
                      <a:pt x="266" y="452"/>
                    </a:cubicBezTo>
                    <a:cubicBezTo>
                      <a:pt x="412" y="452"/>
                      <a:pt x="559" y="333"/>
                      <a:pt x="521" y="154"/>
                    </a:cubicBezTo>
                    <a:cubicBezTo>
                      <a:pt x="475" y="47"/>
                      <a:pt x="384" y="1"/>
                      <a:pt x="29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"/>
              <p:cNvSpPr/>
              <p:nvPr/>
            </p:nvSpPr>
            <p:spPr>
              <a:xfrm>
                <a:off x="1190147" y="1342523"/>
                <a:ext cx="32554" cy="30369"/>
              </a:xfrm>
              <a:custGeom>
                <a:rect b="b" l="l" r="r" t="t"/>
                <a:pathLst>
                  <a:path extrusionOk="0" h="584" w="626">
                    <a:moveTo>
                      <a:pt x="294" y="0"/>
                    </a:moveTo>
                    <a:cubicBezTo>
                      <a:pt x="209" y="0"/>
                      <a:pt x="124" y="40"/>
                      <a:pt x="69" y="111"/>
                    </a:cubicBezTo>
                    <a:cubicBezTo>
                      <a:pt x="1" y="188"/>
                      <a:pt x="11" y="290"/>
                      <a:pt x="74" y="358"/>
                    </a:cubicBezTo>
                    <a:lnTo>
                      <a:pt x="74" y="358"/>
                    </a:lnTo>
                    <a:cubicBezTo>
                      <a:pt x="83" y="373"/>
                      <a:pt x="92" y="387"/>
                      <a:pt x="102" y="397"/>
                    </a:cubicBezTo>
                    <a:lnTo>
                      <a:pt x="102" y="397"/>
                    </a:lnTo>
                    <a:cubicBezTo>
                      <a:pt x="130" y="497"/>
                      <a:pt x="217" y="572"/>
                      <a:pt x="323" y="582"/>
                    </a:cubicBezTo>
                    <a:cubicBezTo>
                      <a:pt x="331" y="583"/>
                      <a:pt x="338" y="584"/>
                      <a:pt x="346" y="584"/>
                    </a:cubicBezTo>
                    <a:cubicBezTo>
                      <a:pt x="459" y="584"/>
                      <a:pt x="566" y="502"/>
                      <a:pt x="589" y="389"/>
                    </a:cubicBezTo>
                    <a:lnTo>
                      <a:pt x="601" y="401"/>
                    </a:lnTo>
                    <a:cubicBezTo>
                      <a:pt x="625" y="256"/>
                      <a:pt x="565" y="111"/>
                      <a:pt x="432" y="38"/>
                    </a:cubicBezTo>
                    <a:cubicBezTo>
                      <a:pt x="389" y="12"/>
                      <a:pt x="342" y="0"/>
                      <a:pt x="29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"/>
              <p:cNvSpPr/>
              <p:nvPr/>
            </p:nvSpPr>
            <p:spPr>
              <a:xfrm>
                <a:off x="1080787" y="1274245"/>
                <a:ext cx="20177" cy="16589"/>
              </a:xfrm>
              <a:custGeom>
                <a:rect b="b" l="l" r="r" t="t"/>
                <a:pathLst>
                  <a:path extrusionOk="0" h="319" w="388">
                    <a:moveTo>
                      <a:pt x="203" y="0"/>
                    </a:moveTo>
                    <a:cubicBezTo>
                      <a:pt x="102" y="0"/>
                      <a:pt x="1" y="86"/>
                      <a:pt x="31" y="214"/>
                    </a:cubicBezTo>
                    <a:cubicBezTo>
                      <a:pt x="63" y="287"/>
                      <a:pt x="124" y="319"/>
                      <a:pt x="186" y="319"/>
                    </a:cubicBezTo>
                    <a:cubicBezTo>
                      <a:pt x="287" y="319"/>
                      <a:pt x="387" y="233"/>
                      <a:pt x="357" y="105"/>
                    </a:cubicBezTo>
                    <a:cubicBezTo>
                      <a:pt x="325" y="32"/>
                      <a:pt x="264" y="0"/>
                      <a:pt x="203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"/>
              <p:cNvSpPr/>
              <p:nvPr/>
            </p:nvSpPr>
            <p:spPr>
              <a:xfrm>
                <a:off x="1015109" y="1269773"/>
                <a:ext cx="30109" cy="24909"/>
              </a:xfrm>
              <a:custGeom>
                <a:rect b="b" l="l" r="r" t="t"/>
                <a:pathLst>
                  <a:path extrusionOk="0" h="479" w="579">
                    <a:moveTo>
                      <a:pt x="298" y="0"/>
                    </a:moveTo>
                    <a:cubicBezTo>
                      <a:pt x="151" y="0"/>
                      <a:pt x="0" y="126"/>
                      <a:pt x="60" y="312"/>
                    </a:cubicBezTo>
                    <a:cubicBezTo>
                      <a:pt x="102" y="429"/>
                      <a:pt x="194" y="479"/>
                      <a:pt x="287" y="479"/>
                    </a:cubicBezTo>
                    <a:cubicBezTo>
                      <a:pt x="433" y="479"/>
                      <a:pt x="579" y="352"/>
                      <a:pt x="520" y="167"/>
                    </a:cubicBezTo>
                    <a:cubicBezTo>
                      <a:pt x="482" y="50"/>
                      <a:pt x="391" y="0"/>
                      <a:pt x="29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3"/>
              <p:cNvSpPr/>
              <p:nvPr/>
            </p:nvSpPr>
            <p:spPr>
              <a:xfrm>
                <a:off x="1132841" y="1232539"/>
                <a:ext cx="27405" cy="22621"/>
              </a:xfrm>
              <a:custGeom>
                <a:rect b="b" l="l" r="r" t="t"/>
                <a:pathLst>
                  <a:path extrusionOk="0" h="435" w="527">
                    <a:moveTo>
                      <a:pt x="274" y="1"/>
                    </a:moveTo>
                    <a:cubicBezTo>
                      <a:pt x="138" y="1"/>
                      <a:pt x="1" y="117"/>
                      <a:pt x="46" y="290"/>
                    </a:cubicBezTo>
                    <a:cubicBezTo>
                      <a:pt x="87" y="391"/>
                      <a:pt x="170" y="435"/>
                      <a:pt x="253" y="435"/>
                    </a:cubicBezTo>
                    <a:cubicBezTo>
                      <a:pt x="390" y="435"/>
                      <a:pt x="526" y="318"/>
                      <a:pt x="481" y="145"/>
                    </a:cubicBezTo>
                    <a:cubicBezTo>
                      <a:pt x="440" y="44"/>
                      <a:pt x="357" y="1"/>
                      <a:pt x="27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3"/>
              <p:cNvSpPr/>
              <p:nvPr/>
            </p:nvSpPr>
            <p:spPr>
              <a:xfrm>
                <a:off x="1160558" y="1233891"/>
                <a:ext cx="29849" cy="24961"/>
              </a:xfrm>
              <a:custGeom>
                <a:rect b="b" l="l" r="r" t="t"/>
                <a:pathLst>
                  <a:path extrusionOk="0" h="480" w="574">
                    <a:moveTo>
                      <a:pt x="295" y="1"/>
                    </a:moveTo>
                    <a:cubicBezTo>
                      <a:pt x="147" y="1"/>
                      <a:pt x="1" y="127"/>
                      <a:pt x="45" y="313"/>
                    </a:cubicBezTo>
                    <a:cubicBezTo>
                      <a:pt x="92" y="429"/>
                      <a:pt x="185" y="479"/>
                      <a:pt x="279" y="479"/>
                    </a:cubicBezTo>
                    <a:cubicBezTo>
                      <a:pt x="427" y="479"/>
                      <a:pt x="574" y="353"/>
                      <a:pt x="529" y="167"/>
                    </a:cubicBezTo>
                    <a:cubicBezTo>
                      <a:pt x="482" y="51"/>
                      <a:pt x="389" y="1"/>
                      <a:pt x="29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"/>
              <p:cNvSpPr/>
              <p:nvPr/>
            </p:nvSpPr>
            <p:spPr>
              <a:xfrm>
                <a:off x="1007153" y="1164781"/>
                <a:ext cx="34998" cy="28913"/>
              </a:xfrm>
              <a:custGeom>
                <a:rect b="b" l="l" r="r" t="t"/>
                <a:pathLst>
                  <a:path extrusionOk="0" h="556" w="673">
                    <a:moveTo>
                      <a:pt x="355" y="1"/>
                    </a:moveTo>
                    <a:cubicBezTo>
                      <a:pt x="180" y="1"/>
                      <a:pt x="0" y="153"/>
                      <a:pt x="68" y="371"/>
                    </a:cubicBezTo>
                    <a:cubicBezTo>
                      <a:pt x="118" y="500"/>
                      <a:pt x="223" y="555"/>
                      <a:pt x="328" y="555"/>
                    </a:cubicBezTo>
                    <a:cubicBezTo>
                      <a:pt x="499" y="555"/>
                      <a:pt x="672" y="408"/>
                      <a:pt x="612" y="190"/>
                    </a:cubicBezTo>
                    <a:cubicBezTo>
                      <a:pt x="566" y="57"/>
                      <a:pt x="462" y="1"/>
                      <a:pt x="35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3"/>
              <p:cNvSpPr/>
              <p:nvPr/>
            </p:nvSpPr>
            <p:spPr>
              <a:xfrm>
                <a:off x="961859" y="1175025"/>
                <a:ext cx="36402" cy="29641"/>
              </a:xfrm>
              <a:custGeom>
                <a:rect b="b" l="l" r="r" t="t"/>
                <a:pathLst>
                  <a:path extrusionOk="0" h="570" w="700">
                    <a:moveTo>
                      <a:pt x="366" y="1"/>
                    </a:moveTo>
                    <a:cubicBezTo>
                      <a:pt x="187" y="1"/>
                      <a:pt x="0" y="156"/>
                      <a:pt x="68" y="380"/>
                    </a:cubicBezTo>
                    <a:cubicBezTo>
                      <a:pt x="114" y="513"/>
                      <a:pt x="222" y="569"/>
                      <a:pt x="332" y="569"/>
                    </a:cubicBezTo>
                    <a:cubicBezTo>
                      <a:pt x="513" y="569"/>
                      <a:pt x="699" y="417"/>
                      <a:pt x="624" y="199"/>
                    </a:cubicBezTo>
                    <a:cubicBezTo>
                      <a:pt x="583" y="60"/>
                      <a:pt x="476" y="1"/>
                      <a:pt x="36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3"/>
              <p:cNvSpPr/>
              <p:nvPr/>
            </p:nvSpPr>
            <p:spPr>
              <a:xfrm>
                <a:off x="892957" y="1145228"/>
                <a:ext cx="22205" cy="18617"/>
              </a:xfrm>
              <a:custGeom>
                <a:rect b="b" l="l" r="r" t="t"/>
                <a:pathLst>
                  <a:path extrusionOk="0" h="358" w="427">
                    <a:moveTo>
                      <a:pt x="223" y="0"/>
                    </a:moveTo>
                    <a:cubicBezTo>
                      <a:pt x="112" y="0"/>
                      <a:pt x="0" y="96"/>
                      <a:pt x="38" y="239"/>
                    </a:cubicBezTo>
                    <a:cubicBezTo>
                      <a:pt x="70" y="322"/>
                      <a:pt x="137" y="357"/>
                      <a:pt x="204" y="357"/>
                    </a:cubicBezTo>
                    <a:cubicBezTo>
                      <a:pt x="314" y="357"/>
                      <a:pt x="426" y="261"/>
                      <a:pt x="389" y="118"/>
                    </a:cubicBezTo>
                    <a:cubicBezTo>
                      <a:pt x="357" y="36"/>
                      <a:pt x="290" y="0"/>
                      <a:pt x="223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3"/>
              <p:cNvSpPr/>
              <p:nvPr/>
            </p:nvSpPr>
            <p:spPr>
              <a:xfrm>
                <a:off x="856348" y="1189222"/>
                <a:ext cx="29953" cy="24701"/>
              </a:xfrm>
              <a:custGeom>
                <a:rect b="b" l="l" r="r" t="t"/>
                <a:pathLst>
                  <a:path extrusionOk="0" h="475" w="576">
                    <a:moveTo>
                      <a:pt x="297" y="1"/>
                    </a:moveTo>
                    <a:cubicBezTo>
                      <a:pt x="149" y="1"/>
                      <a:pt x="0" y="127"/>
                      <a:pt x="52" y="313"/>
                    </a:cubicBezTo>
                    <a:cubicBezTo>
                      <a:pt x="95" y="425"/>
                      <a:pt x="188" y="474"/>
                      <a:pt x="281" y="474"/>
                    </a:cubicBezTo>
                    <a:cubicBezTo>
                      <a:pt x="428" y="474"/>
                      <a:pt x="576" y="353"/>
                      <a:pt x="524" y="167"/>
                    </a:cubicBezTo>
                    <a:cubicBezTo>
                      <a:pt x="482" y="51"/>
                      <a:pt x="390" y="1"/>
                      <a:pt x="29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3"/>
              <p:cNvSpPr/>
              <p:nvPr/>
            </p:nvSpPr>
            <p:spPr>
              <a:xfrm>
                <a:off x="855568" y="1106071"/>
                <a:ext cx="34686" cy="28965"/>
              </a:xfrm>
              <a:custGeom>
                <a:rect b="b" l="l" r="r" t="t"/>
                <a:pathLst>
                  <a:path extrusionOk="0" h="557" w="667">
                    <a:moveTo>
                      <a:pt x="341" y="1"/>
                    </a:moveTo>
                    <a:cubicBezTo>
                      <a:pt x="171" y="1"/>
                      <a:pt x="1" y="148"/>
                      <a:pt x="67" y="363"/>
                    </a:cubicBezTo>
                    <a:cubicBezTo>
                      <a:pt x="114" y="499"/>
                      <a:pt x="220" y="556"/>
                      <a:pt x="326" y="556"/>
                    </a:cubicBezTo>
                    <a:cubicBezTo>
                      <a:pt x="496" y="556"/>
                      <a:pt x="667" y="409"/>
                      <a:pt x="600" y="194"/>
                    </a:cubicBezTo>
                    <a:cubicBezTo>
                      <a:pt x="553" y="59"/>
                      <a:pt x="447" y="1"/>
                      <a:pt x="34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3"/>
              <p:cNvSpPr/>
              <p:nvPr/>
            </p:nvSpPr>
            <p:spPr>
              <a:xfrm>
                <a:off x="912978" y="1017512"/>
                <a:ext cx="29953" cy="24961"/>
              </a:xfrm>
              <a:custGeom>
                <a:rect b="b" l="l" r="r" t="t"/>
                <a:pathLst>
                  <a:path extrusionOk="0" h="480" w="576">
                    <a:moveTo>
                      <a:pt x="296" y="0"/>
                    </a:moveTo>
                    <a:cubicBezTo>
                      <a:pt x="149" y="0"/>
                      <a:pt x="0" y="127"/>
                      <a:pt x="52" y="312"/>
                    </a:cubicBezTo>
                    <a:cubicBezTo>
                      <a:pt x="94" y="429"/>
                      <a:pt x="187" y="479"/>
                      <a:pt x="280" y="479"/>
                    </a:cubicBezTo>
                    <a:cubicBezTo>
                      <a:pt x="427" y="479"/>
                      <a:pt x="576" y="353"/>
                      <a:pt x="524" y="167"/>
                    </a:cubicBezTo>
                    <a:cubicBezTo>
                      <a:pt x="482" y="50"/>
                      <a:pt x="389" y="0"/>
                      <a:pt x="29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3"/>
              <p:cNvSpPr/>
              <p:nvPr/>
            </p:nvSpPr>
            <p:spPr>
              <a:xfrm>
                <a:off x="900393" y="959166"/>
                <a:ext cx="33750" cy="28237"/>
              </a:xfrm>
              <a:custGeom>
                <a:rect b="b" l="l" r="r" t="t"/>
                <a:pathLst>
                  <a:path extrusionOk="0" h="543" w="649">
                    <a:moveTo>
                      <a:pt x="334" y="0"/>
                    </a:moveTo>
                    <a:cubicBezTo>
                      <a:pt x="166" y="0"/>
                      <a:pt x="0" y="143"/>
                      <a:pt x="52" y="358"/>
                    </a:cubicBezTo>
                    <a:cubicBezTo>
                      <a:pt x="103" y="487"/>
                      <a:pt x="207" y="542"/>
                      <a:pt x="311" y="542"/>
                    </a:cubicBezTo>
                    <a:cubicBezTo>
                      <a:pt x="479" y="542"/>
                      <a:pt x="649" y="398"/>
                      <a:pt x="597" y="188"/>
                    </a:cubicBezTo>
                    <a:cubicBezTo>
                      <a:pt x="545" y="57"/>
                      <a:pt x="439" y="0"/>
                      <a:pt x="33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3"/>
              <p:cNvSpPr/>
              <p:nvPr/>
            </p:nvSpPr>
            <p:spPr>
              <a:xfrm>
                <a:off x="569447" y="2229207"/>
                <a:ext cx="122131" cy="121324"/>
              </a:xfrm>
              <a:custGeom>
                <a:rect b="b" l="l" r="r" t="t"/>
                <a:pathLst>
                  <a:path extrusionOk="0" h="1803" w="1815">
                    <a:moveTo>
                      <a:pt x="605" y="0"/>
                    </a:moveTo>
                    <a:lnTo>
                      <a:pt x="605" y="0"/>
                    </a:lnTo>
                    <a:cubicBezTo>
                      <a:pt x="859" y="871"/>
                      <a:pt x="859" y="896"/>
                      <a:pt x="0" y="1198"/>
                    </a:cubicBezTo>
                    <a:cubicBezTo>
                      <a:pt x="307" y="1104"/>
                      <a:pt x="510" y="1045"/>
                      <a:pt x="658" y="1045"/>
                    </a:cubicBezTo>
                    <a:cubicBezTo>
                      <a:pt x="930" y="1045"/>
                      <a:pt x="1014" y="1246"/>
                      <a:pt x="1210" y="1803"/>
                    </a:cubicBezTo>
                    <a:cubicBezTo>
                      <a:pt x="944" y="932"/>
                      <a:pt x="956" y="908"/>
                      <a:pt x="1815" y="605"/>
                    </a:cubicBezTo>
                    <a:lnTo>
                      <a:pt x="1815" y="605"/>
                    </a:lnTo>
                    <a:cubicBezTo>
                      <a:pt x="1508" y="699"/>
                      <a:pt x="1305" y="758"/>
                      <a:pt x="1158" y="758"/>
                    </a:cubicBezTo>
                    <a:cubicBezTo>
                      <a:pt x="885" y="758"/>
                      <a:pt x="801" y="557"/>
                      <a:pt x="60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"/>
              <p:cNvSpPr/>
              <p:nvPr/>
            </p:nvSpPr>
            <p:spPr>
              <a:xfrm>
                <a:off x="175904" y="1442002"/>
                <a:ext cx="93761" cy="94385"/>
              </a:xfrm>
              <a:custGeom>
                <a:rect b="b" l="l" r="r" t="t"/>
                <a:pathLst>
                  <a:path extrusionOk="0" h="1815" w="1803">
                    <a:moveTo>
                      <a:pt x="593" y="0"/>
                    </a:moveTo>
                    <a:lnTo>
                      <a:pt x="593" y="0"/>
                    </a:lnTo>
                    <a:cubicBezTo>
                      <a:pt x="859" y="871"/>
                      <a:pt x="847" y="895"/>
                      <a:pt x="0" y="1210"/>
                    </a:cubicBezTo>
                    <a:cubicBezTo>
                      <a:pt x="307" y="1116"/>
                      <a:pt x="508" y="1057"/>
                      <a:pt x="654" y="1057"/>
                    </a:cubicBezTo>
                    <a:cubicBezTo>
                      <a:pt x="923" y="1057"/>
                      <a:pt x="1002" y="1258"/>
                      <a:pt x="1198" y="1815"/>
                    </a:cubicBezTo>
                    <a:cubicBezTo>
                      <a:pt x="944" y="931"/>
                      <a:pt x="956" y="907"/>
                      <a:pt x="1803" y="605"/>
                    </a:cubicBezTo>
                    <a:lnTo>
                      <a:pt x="1803" y="605"/>
                    </a:lnTo>
                    <a:cubicBezTo>
                      <a:pt x="1496" y="698"/>
                      <a:pt x="1293" y="758"/>
                      <a:pt x="1145" y="758"/>
                    </a:cubicBezTo>
                    <a:cubicBezTo>
                      <a:pt x="873" y="758"/>
                      <a:pt x="789" y="557"/>
                      <a:pt x="59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3"/>
              <p:cNvSpPr/>
              <p:nvPr/>
            </p:nvSpPr>
            <p:spPr>
              <a:xfrm>
                <a:off x="303568" y="765096"/>
                <a:ext cx="93813" cy="94437"/>
              </a:xfrm>
              <a:custGeom>
                <a:rect b="b" l="l" r="r" t="t"/>
                <a:pathLst>
                  <a:path extrusionOk="0" h="1816" w="1804">
                    <a:moveTo>
                      <a:pt x="594" y="1"/>
                    </a:moveTo>
                    <a:cubicBezTo>
                      <a:pt x="860" y="872"/>
                      <a:pt x="836" y="896"/>
                      <a:pt x="1" y="1211"/>
                    </a:cubicBezTo>
                    <a:cubicBezTo>
                      <a:pt x="307" y="1117"/>
                      <a:pt x="509" y="1058"/>
                      <a:pt x="655" y="1058"/>
                    </a:cubicBezTo>
                    <a:cubicBezTo>
                      <a:pt x="923" y="1058"/>
                      <a:pt x="1002" y="1259"/>
                      <a:pt x="1199" y="1815"/>
                    </a:cubicBezTo>
                    <a:cubicBezTo>
                      <a:pt x="932" y="932"/>
                      <a:pt x="944" y="908"/>
                      <a:pt x="1803" y="606"/>
                    </a:cubicBezTo>
                    <a:lnTo>
                      <a:pt x="1803" y="606"/>
                    </a:lnTo>
                    <a:cubicBezTo>
                      <a:pt x="1497" y="699"/>
                      <a:pt x="1294" y="759"/>
                      <a:pt x="1146" y="759"/>
                    </a:cubicBezTo>
                    <a:cubicBezTo>
                      <a:pt x="874" y="759"/>
                      <a:pt x="790" y="558"/>
                      <a:pt x="5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3"/>
              <p:cNvSpPr/>
              <p:nvPr/>
            </p:nvSpPr>
            <p:spPr>
              <a:xfrm>
                <a:off x="1471113" y="673885"/>
                <a:ext cx="94437" cy="94437"/>
              </a:xfrm>
              <a:custGeom>
                <a:rect b="b" l="l" r="r" t="t"/>
                <a:pathLst>
                  <a:path extrusionOk="0" h="1816" w="1816">
                    <a:moveTo>
                      <a:pt x="617" y="1"/>
                    </a:moveTo>
                    <a:lnTo>
                      <a:pt x="617" y="1"/>
                    </a:lnTo>
                    <a:cubicBezTo>
                      <a:pt x="872" y="872"/>
                      <a:pt x="859" y="896"/>
                      <a:pt x="1" y="1211"/>
                    </a:cubicBezTo>
                    <a:cubicBezTo>
                      <a:pt x="311" y="1117"/>
                      <a:pt x="516" y="1058"/>
                      <a:pt x="663" y="1058"/>
                    </a:cubicBezTo>
                    <a:cubicBezTo>
                      <a:pt x="935" y="1058"/>
                      <a:pt x="1014" y="1259"/>
                      <a:pt x="1210" y="1815"/>
                    </a:cubicBezTo>
                    <a:cubicBezTo>
                      <a:pt x="944" y="932"/>
                      <a:pt x="956" y="908"/>
                      <a:pt x="1815" y="606"/>
                    </a:cubicBezTo>
                    <a:lnTo>
                      <a:pt x="1815" y="606"/>
                    </a:lnTo>
                    <a:cubicBezTo>
                      <a:pt x="1509" y="699"/>
                      <a:pt x="1307" y="759"/>
                      <a:pt x="1161" y="759"/>
                    </a:cubicBezTo>
                    <a:cubicBezTo>
                      <a:pt x="893" y="759"/>
                      <a:pt x="814" y="558"/>
                      <a:pt x="61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3"/>
              <p:cNvSpPr/>
              <p:nvPr/>
            </p:nvSpPr>
            <p:spPr>
              <a:xfrm>
                <a:off x="1221400" y="1182826"/>
                <a:ext cx="94385" cy="93761"/>
              </a:xfrm>
              <a:custGeom>
                <a:rect b="b" l="l" r="r" t="t"/>
                <a:pathLst>
                  <a:path extrusionOk="0" h="1803" w="1815">
                    <a:moveTo>
                      <a:pt x="605" y="0"/>
                    </a:moveTo>
                    <a:cubicBezTo>
                      <a:pt x="859" y="871"/>
                      <a:pt x="847" y="895"/>
                      <a:pt x="0" y="1198"/>
                    </a:cubicBezTo>
                    <a:cubicBezTo>
                      <a:pt x="307" y="1104"/>
                      <a:pt x="510" y="1045"/>
                      <a:pt x="657" y="1045"/>
                    </a:cubicBezTo>
                    <a:cubicBezTo>
                      <a:pt x="930" y="1045"/>
                      <a:pt x="1014" y="1246"/>
                      <a:pt x="1210" y="1803"/>
                    </a:cubicBezTo>
                    <a:cubicBezTo>
                      <a:pt x="944" y="932"/>
                      <a:pt x="956" y="907"/>
                      <a:pt x="1815" y="605"/>
                    </a:cubicBezTo>
                    <a:lnTo>
                      <a:pt x="1815" y="605"/>
                    </a:lnTo>
                    <a:cubicBezTo>
                      <a:pt x="1507" y="693"/>
                      <a:pt x="1304" y="750"/>
                      <a:pt x="1157" y="750"/>
                    </a:cubicBezTo>
                    <a:cubicBezTo>
                      <a:pt x="881" y="750"/>
                      <a:pt x="802" y="552"/>
                      <a:pt x="60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3"/>
              <p:cNvSpPr/>
              <p:nvPr/>
            </p:nvSpPr>
            <p:spPr>
              <a:xfrm>
                <a:off x="1437156" y="985895"/>
                <a:ext cx="93761" cy="94437"/>
              </a:xfrm>
              <a:custGeom>
                <a:rect b="b" l="l" r="r" t="t"/>
                <a:pathLst>
                  <a:path extrusionOk="0" h="1816" w="1803">
                    <a:moveTo>
                      <a:pt x="593" y="1"/>
                    </a:moveTo>
                    <a:cubicBezTo>
                      <a:pt x="847" y="872"/>
                      <a:pt x="835" y="896"/>
                      <a:pt x="0" y="1211"/>
                    </a:cubicBezTo>
                    <a:cubicBezTo>
                      <a:pt x="307" y="1117"/>
                      <a:pt x="508" y="1058"/>
                      <a:pt x="654" y="1058"/>
                    </a:cubicBezTo>
                    <a:cubicBezTo>
                      <a:pt x="923" y="1058"/>
                      <a:pt x="1002" y="1259"/>
                      <a:pt x="1198" y="1815"/>
                    </a:cubicBezTo>
                    <a:cubicBezTo>
                      <a:pt x="932" y="932"/>
                      <a:pt x="944" y="908"/>
                      <a:pt x="1803" y="606"/>
                    </a:cubicBezTo>
                    <a:lnTo>
                      <a:pt x="1803" y="606"/>
                    </a:lnTo>
                    <a:cubicBezTo>
                      <a:pt x="1492" y="699"/>
                      <a:pt x="1288" y="759"/>
                      <a:pt x="1140" y="759"/>
                    </a:cubicBezTo>
                    <a:cubicBezTo>
                      <a:pt x="868" y="759"/>
                      <a:pt x="789" y="558"/>
                      <a:pt x="5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3"/>
              <p:cNvSpPr/>
              <p:nvPr/>
            </p:nvSpPr>
            <p:spPr>
              <a:xfrm>
                <a:off x="918802" y="1085946"/>
                <a:ext cx="58555" cy="57931"/>
              </a:xfrm>
              <a:custGeom>
                <a:rect b="b" l="l" r="r" t="t"/>
                <a:pathLst>
                  <a:path extrusionOk="0" h="1114" w="1126">
                    <a:moveTo>
                      <a:pt x="376" y="0"/>
                    </a:moveTo>
                    <a:cubicBezTo>
                      <a:pt x="545" y="533"/>
                      <a:pt x="533" y="557"/>
                      <a:pt x="1" y="738"/>
                    </a:cubicBezTo>
                    <a:cubicBezTo>
                      <a:pt x="188" y="684"/>
                      <a:pt x="313" y="650"/>
                      <a:pt x="403" y="650"/>
                    </a:cubicBezTo>
                    <a:cubicBezTo>
                      <a:pt x="575" y="650"/>
                      <a:pt x="624" y="773"/>
                      <a:pt x="751" y="1113"/>
                    </a:cubicBezTo>
                    <a:cubicBezTo>
                      <a:pt x="581" y="581"/>
                      <a:pt x="593" y="569"/>
                      <a:pt x="1126" y="375"/>
                    </a:cubicBezTo>
                    <a:lnTo>
                      <a:pt x="1126" y="375"/>
                    </a:lnTo>
                    <a:cubicBezTo>
                      <a:pt x="934" y="431"/>
                      <a:pt x="808" y="467"/>
                      <a:pt x="717" y="467"/>
                    </a:cubicBezTo>
                    <a:cubicBezTo>
                      <a:pt x="550" y="467"/>
                      <a:pt x="501" y="345"/>
                      <a:pt x="37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3"/>
              <p:cNvSpPr/>
              <p:nvPr/>
            </p:nvSpPr>
            <p:spPr>
              <a:xfrm>
                <a:off x="1522699" y="845023"/>
                <a:ext cx="35882" cy="35882"/>
              </a:xfrm>
              <a:custGeom>
                <a:rect b="b" l="l" r="r" t="t"/>
                <a:pathLst>
                  <a:path extrusionOk="0" h="690" w="690">
                    <a:moveTo>
                      <a:pt x="230" y="0"/>
                    </a:moveTo>
                    <a:cubicBezTo>
                      <a:pt x="327" y="327"/>
                      <a:pt x="327" y="339"/>
                      <a:pt x="0" y="448"/>
                    </a:cubicBezTo>
                    <a:cubicBezTo>
                      <a:pt x="111" y="415"/>
                      <a:pt x="185" y="395"/>
                      <a:pt x="239" y="395"/>
                    </a:cubicBezTo>
                    <a:cubicBezTo>
                      <a:pt x="346" y="395"/>
                      <a:pt x="376" y="473"/>
                      <a:pt x="448" y="690"/>
                    </a:cubicBezTo>
                    <a:cubicBezTo>
                      <a:pt x="351" y="363"/>
                      <a:pt x="363" y="351"/>
                      <a:pt x="690" y="230"/>
                    </a:cubicBezTo>
                    <a:lnTo>
                      <a:pt x="690" y="230"/>
                    </a:lnTo>
                    <a:cubicBezTo>
                      <a:pt x="575" y="264"/>
                      <a:pt x="499" y="286"/>
                      <a:pt x="443" y="286"/>
                    </a:cubicBezTo>
                    <a:cubicBezTo>
                      <a:pt x="341" y="286"/>
                      <a:pt x="309" y="212"/>
                      <a:pt x="23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3"/>
              <p:cNvSpPr/>
              <p:nvPr/>
            </p:nvSpPr>
            <p:spPr>
              <a:xfrm>
                <a:off x="1401899" y="1230615"/>
                <a:ext cx="35934" cy="35258"/>
              </a:xfrm>
              <a:custGeom>
                <a:rect b="b" l="l" r="r" t="t"/>
                <a:pathLst>
                  <a:path extrusionOk="0" h="678" w="691">
                    <a:moveTo>
                      <a:pt x="231" y="1"/>
                    </a:moveTo>
                    <a:lnTo>
                      <a:pt x="231" y="1"/>
                    </a:lnTo>
                    <a:cubicBezTo>
                      <a:pt x="328" y="327"/>
                      <a:pt x="328" y="339"/>
                      <a:pt x="1" y="448"/>
                    </a:cubicBezTo>
                    <a:cubicBezTo>
                      <a:pt x="116" y="414"/>
                      <a:pt x="192" y="392"/>
                      <a:pt x="247" y="392"/>
                    </a:cubicBezTo>
                    <a:cubicBezTo>
                      <a:pt x="348" y="392"/>
                      <a:pt x="378" y="466"/>
                      <a:pt x="448" y="678"/>
                    </a:cubicBezTo>
                    <a:cubicBezTo>
                      <a:pt x="352" y="351"/>
                      <a:pt x="352" y="351"/>
                      <a:pt x="690" y="230"/>
                    </a:cubicBezTo>
                    <a:lnTo>
                      <a:pt x="690" y="230"/>
                    </a:lnTo>
                    <a:cubicBezTo>
                      <a:pt x="575" y="264"/>
                      <a:pt x="499" y="287"/>
                      <a:pt x="444" y="287"/>
                    </a:cubicBezTo>
                    <a:cubicBezTo>
                      <a:pt x="342" y="287"/>
                      <a:pt x="309" y="212"/>
                      <a:pt x="23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3"/>
              <p:cNvSpPr/>
              <p:nvPr/>
            </p:nvSpPr>
            <p:spPr>
              <a:xfrm>
                <a:off x="1062847" y="966499"/>
                <a:ext cx="10192" cy="10609"/>
              </a:xfrm>
              <a:custGeom>
                <a:rect b="b" l="l" r="r" t="t"/>
                <a:pathLst>
                  <a:path extrusionOk="0" h="204" w="196">
                    <a:moveTo>
                      <a:pt x="118" y="0"/>
                    </a:moveTo>
                    <a:cubicBezTo>
                      <a:pt x="109" y="0"/>
                      <a:pt x="98" y="4"/>
                      <a:pt x="85" y="11"/>
                    </a:cubicBezTo>
                    <a:lnTo>
                      <a:pt x="61" y="23"/>
                    </a:lnTo>
                    <a:cubicBezTo>
                      <a:pt x="1" y="59"/>
                      <a:pt x="1" y="144"/>
                      <a:pt x="61" y="180"/>
                    </a:cubicBezTo>
                    <a:lnTo>
                      <a:pt x="85" y="192"/>
                    </a:lnTo>
                    <a:cubicBezTo>
                      <a:pt x="98" y="200"/>
                      <a:pt x="109" y="203"/>
                      <a:pt x="118" y="203"/>
                    </a:cubicBezTo>
                    <a:cubicBezTo>
                      <a:pt x="195" y="203"/>
                      <a:pt x="195" y="0"/>
                      <a:pt x="11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3"/>
              <p:cNvSpPr/>
              <p:nvPr/>
            </p:nvSpPr>
            <p:spPr>
              <a:xfrm>
                <a:off x="1008141" y="969567"/>
                <a:ext cx="11389" cy="9464"/>
              </a:xfrm>
              <a:custGeom>
                <a:rect b="b" l="l" r="r" t="t"/>
                <a:pathLst>
                  <a:path extrusionOk="0" h="182" w="219">
                    <a:moveTo>
                      <a:pt x="109" y="0"/>
                    </a:moveTo>
                    <a:cubicBezTo>
                      <a:pt x="0" y="12"/>
                      <a:pt x="0" y="170"/>
                      <a:pt x="109" y="182"/>
                    </a:cubicBezTo>
                    <a:cubicBezTo>
                      <a:pt x="218" y="170"/>
                      <a:pt x="218" y="12"/>
                      <a:pt x="10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3"/>
              <p:cNvSpPr/>
              <p:nvPr/>
            </p:nvSpPr>
            <p:spPr>
              <a:xfrm>
                <a:off x="1038874" y="1028381"/>
                <a:ext cx="17109" cy="12689"/>
              </a:xfrm>
              <a:custGeom>
                <a:rect b="b" l="l" r="r" t="t"/>
                <a:pathLst>
                  <a:path extrusionOk="0" h="244" w="329">
                    <a:moveTo>
                      <a:pt x="168" y="0"/>
                    </a:moveTo>
                    <a:cubicBezTo>
                      <a:pt x="144" y="0"/>
                      <a:pt x="120" y="9"/>
                      <a:pt x="99" y="31"/>
                    </a:cubicBezTo>
                    <a:lnTo>
                      <a:pt x="75" y="55"/>
                    </a:lnTo>
                    <a:cubicBezTo>
                      <a:pt x="0" y="139"/>
                      <a:pt x="69" y="244"/>
                      <a:pt x="154" y="244"/>
                    </a:cubicBezTo>
                    <a:cubicBezTo>
                      <a:pt x="180" y="244"/>
                      <a:pt x="207" y="234"/>
                      <a:pt x="232" y="212"/>
                    </a:cubicBezTo>
                    <a:lnTo>
                      <a:pt x="220" y="212"/>
                    </a:lnTo>
                    <a:lnTo>
                      <a:pt x="244" y="188"/>
                    </a:lnTo>
                    <a:cubicBezTo>
                      <a:pt x="329" y="112"/>
                      <a:pt x="252" y="0"/>
                      <a:pt x="16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3"/>
              <p:cNvSpPr/>
              <p:nvPr/>
            </p:nvSpPr>
            <p:spPr>
              <a:xfrm>
                <a:off x="1073559" y="1045697"/>
                <a:ext cx="12637" cy="10713"/>
              </a:xfrm>
              <a:custGeom>
                <a:rect b="b" l="l" r="r" t="t"/>
                <a:pathLst>
                  <a:path extrusionOk="0" h="206" w="243">
                    <a:moveTo>
                      <a:pt x="121" y="0"/>
                    </a:moveTo>
                    <a:cubicBezTo>
                      <a:pt x="0" y="12"/>
                      <a:pt x="0" y="182"/>
                      <a:pt x="121" y="206"/>
                    </a:cubicBezTo>
                    <a:cubicBezTo>
                      <a:pt x="242" y="182"/>
                      <a:pt x="242" y="12"/>
                      <a:pt x="12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3"/>
              <p:cNvSpPr/>
              <p:nvPr/>
            </p:nvSpPr>
            <p:spPr>
              <a:xfrm>
                <a:off x="1033310" y="1104979"/>
                <a:ext cx="15029" cy="11545"/>
              </a:xfrm>
              <a:custGeom>
                <a:rect b="b" l="l" r="r" t="t"/>
                <a:pathLst>
                  <a:path extrusionOk="0" h="222" w="289">
                    <a:moveTo>
                      <a:pt x="98" y="1"/>
                    </a:moveTo>
                    <a:cubicBezTo>
                      <a:pt x="61" y="1"/>
                      <a:pt x="27" y="20"/>
                      <a:pt x="12" y="70"/>
                    </a:cubicBezTo>
                    <a:cubicBezTo>
                      <a:pt x="0" y="94"/>
                      <a:pt x="12" y="118"/>
                      <a:pt x="24" y="130"/>
                    </a:cubicBezTo>
                    <a:cubicBezTo>
                      <a:pt x="24" y="130"/>
                      <a:pt x="73" y="154"/>
                      <a:pt x="73" y="154"/>
                    </a:cubicBezTo>
                    <a:cubicBezTo>
                      <a:pt x="86" y="202"/>
                      <a:pt x="121" y="222"/>
                      <a:pt x="157" y="222"/>
                    </a:cubicBezTo>
                    <a:cubicBezTo>
                      <a:pt x="221" y="222"/>
                      <a:pt x="289" y="159"/>
                      <a:pt x="242" y="82"/>
                    </a:cubicBezTo>
                    <a:cubicBezTo>
                      <a:pt x="214" y="39"/>
                      <a:pt x="152" y="1"/>
                      <a:pt x="98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3"/>
              <p:cNvSpPr/>
              <p:nvPr/>
            </p:nvSpPr>
            <p:spPr>
              <a:xfrm>
                <a:off x="1175483" y="967071"/>
                <a:ext cx="16381" cy="14509"/>
              </a:xfrm>
              <a:custGeom>
                <a:rect b="b" l="l" r="r" t="t"/>
                <a:pathLst>
                  <a:path extrusionOk="0" h="279" w="315">
                    <a:moveTo>
                      <a:pt x="185" y="0"/>
                    </a:moveTo>
                    <a:cubicBezTo>
                      <a:pt x="150" y="0"/>
                      <a:pt x="114" y="15"/>
                      <a:pt x="85" y="48"/>
                    </a:cubicBezTo>
                    <a:cubicBezTo>
                      <a:pt x="0" y="133"/>
                      <a:pt x="61" y="278"/>
                      <a:pt x="182" y="278"/>
                    </a:cubicBezTo>
                    <a:lnTo>
                      <a:pt x="230" y="278"/>
                    </a:lnTo>
                    <a:cubicBezTo>
                      <a:pt x="278" y="278"/>
                      <a:pt x="315" y="230"/>
                      <a:pt x="315" y="181"/>
                    </a:cubicBezTo>
                    <a:lnTo>
                      <a:pt x="315" y="133"/>
                    </a:lnTo>
                    <a:cubicBezTo>
                      <a:pt x="315" y="54"/>
                      <a:pt x="252" y="0"/>
                      <a:pt x="185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3"/>
              <p:cNvSpPr/>
              <p:nvPr/>
            </p:nvSpPr>
            <p:spPr>
              <a:xfrm>
                <a:off x="1175899" y="1026977"/>
                <a:ext cx="24805" cy="17889"/>
              </a:xfrm>
              <a:custGeom>
                <a:rect b="b" l="l" r="r" t="t"/>
                <a:pathLst>
                  <a:path extrusionOk="0" h="344" w="477">
                    <a:moveTo>
                      <a:pt x="274" y="0"/>
                    </a:moveTo>
                    <a:cubicBezTo>
                      <a:pt x="245" y="0"/>
                      <a:pt x="214" y="10"/>
                      <a:pt x="186" y="33"/>
                    </a:cubicBezTo>
                    <a:lnTo>
                      <a:pt x="161" y="46"/>
                    </a:lnTo>
                    <a:cubicBezTo>
                      <a:pt x="1" y="162"/>
                      <a:pt x="110" y="343"/>
                      <a:pt x="242" y="343"/>
                    </a:cubicBezTo>
                    <a:cubicBezTo>
                      <a:pt x="288" y="343"/>
                      <a:pt x="338" y="320"/>
                      <a:pt x="379" y="263"/>
                    </a:cubicBezTo>
                    <a:lnTo>
                      <a:pt x="391" y="239"/>
                    </a:lnTo>
                    <a:cubicBezTo>
                      <a:pt x="477" y="135"/>
                      <a:pt x="383" y="0"/>
                      <a:pt x="274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3"/>
              <p:cNvSpPr/>
              <p:nvPr/>
            </p:nvSpPr>
            <p:spPr>
              <a:xfrm>
                <a:off x="1178291" y="1066446"/>
                <a:ext cx="12325" cy="13105"/>
              </a:xfrm>
              <a:custGeom>
                <a:rect b="b" l="l" r="r" t="t"/>
                <a:pathLst>
                  <a:path extrusionOk="0" h="252" w="237">
                    <a:moveTo>
                      <a:pt x="117" y="0"/>
                    </a:moveTo>
                    <a:cubicBezTo>
                      <a:pt x="58" y="0"/>
                      <a:pt x="1" y="37"/>
                      <a:pt x="7" y="109"/>
                    </a:cubicBezTo>
                    <a:lnTo>
                      <a:pt x="7" y="133"/>
                    </a:lnTo>
                    <a:cubicBezTo>
                      <a:pt x="7" y="212"/>
                      <a:pt x="64" y="251"/>
                      <a:pt x="121" y="251"/>
                    </a:cubicBezTo>
                    <a:cubicBezTo>
                      <a:pt x="179" y="251"/>
                      <a:pt x="236" y="212"/>
                      <a:pt x="236" y="133"/>
                    </a:cubicBezTo>
                    <a:lnTo>
                      <a:pt x="236" y="109"/>
                    </a:lnTo>
                    <a:cubicBezTo>
                      <a:pt x="236" y="37"/>
                      <a:pt x="176" y="0"/>
                      <a:pt x="11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3"/>
              <p:cNvSpPr/>
              <p:nvPr/>
            </p:nvSpPr>
            <p:spPr>
              <a:xfrm>
                <a:off x="1140226" y="1091927"/>
                <a:ext cx="32138" cy="33074"/>
              </a:xfrm>
              <a:custGeom>
                <a:rect b="b" l="l" r="r" t="t"/>
                <a:pathLst>
                  <a:path extrusionOk="0" h="636" w="618">
                    <a:moveTo>
                      <a:pt x="309" y="0"/>
                    </a:moveTo>
                    <a:cubicBezTo>
                      <a:pt x="155" y="0"/>
                      <a:pt x="1" y="103"/>
                      <a:pt x="1" y="309"/>
                    </a:cubicBezTo>
                    <a:lnTo>
                      <a:pt x="1" y="333"/>
                    </a:lnTo>
                    <a:cubicBezTo>
                      <a:pt x="1" y="502"/>
                      <a:pt x="134" y="635"/>
                      <a:pt x="303" y="635"/>
                    </a:cubicBezTo>
                    <a:cubicBezTo>
                      <a:pt x="472" y="635"/>
                      <a:pt x="593" y="502"/>
                      <a:pt x="605" y="333"/>
                    </a:cubicBezTo>
                    <a:lnTo>
                      <a:pt x="618" y="333"/>
                    </a:lnTo>
                    <a:lnTo>
                      <a:pt x="618" y="309"/>
                    </a:lnTo>
                    <a:cubicBezTo>
                      <a:pt x="618" y="103"/>
                      <a:pt x="463" y="0"/>
                      <a:pt x="30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3"/>
              <p:cNvSpPr/>
              <p:nvPr/>
            </p:nvSpPr>
            <p:spPr>
              <a:xfrm>
                <a:off x="1001225" y="1054485"/>
                <a:ext cx="24597" cy="18305"/>
              </a:xfrm>
              <a:custGeom>
                <a:rect b="b" l="l" r="r" t="t"/>
                <a:pathLst>
                  <a:path extrusionOk="0" h="352" w="473">
                    <a:moveTo>
                      <a:pt x="242" y="0"/>
                    </a:moveTo>
                    <a:cubicBezTo>
                      <a:pt x="0" y="0"/>
                      <a:pt x="0" y="351"/>
                      <a:pt x="242" y="351"/>
                    </a:cubicBezTo>
                    <a:cubicBezTo>
                      <a:pt x="472" y="351"/>
                      <a:pt x="472" y="0"/>
                      <a:pt x="24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3"/>
              <p:cNvSpPr/>
              <p:nvPr/>
            </p:nvSpPr>
            <p:spPr>
              <a:xfrm>
                <a:off x="1118229" y="1043773"/>
                <a:ext cx="25221" cy="18929"/>
              </a:xfrm>
              <a:custGeom>
                <a:rect b="b" l="l" r="r" t="t"/>
                <a:pathLst>
                  <a:path extrusionOk="0" h="364" w="485">
                    <a:moveTo>
                      <a:pt x="242" y="1"/>
                    </a:moveTo>
                    <a:cubicBezTo>
                      <a:pt x="0" y="1"/>
                      <a:pt x="0" y="364"/>
                      <a:pt x="242" y="364"/>
                    </a:cubicBezTo>
                    <a:cubicBezTo>
                      <a:pt x="484" y="364"/>
                      <a:pt x="484" y="1"/>
                      <a:pt x="24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3"/>
              <p:cNvSpPr/>
              <p:nvPr/>
            </p:nvSpPr>
            <p:spPr>
              <a:xfrm>
                <a:off x="1063471" y="1115379"/>
                <a:ext cx="32762" cy="28497"/>
              </a:xfrm>
              <a:custGeom>
                <a:rect b="b" l="l" r="r" t="t"/>
                <a:pathLst>
                  <a:path extrusionOk="0" h="548" w="630">
                    <a:moveTo>
                      <a:pt x="268" y="1"/>
                    </a:moveTo>
                    <a:cubicBezTo>
                      <a:pt x="131" y="1"/>
                      <a:pt x="1" y="111"/>
                      <a:pt x="1" y="281"/>
                    </a:cubicBezTo>
                    <a:cubicBezTo>
                      <a:pt x="1" y="426"/>
                      <a:pt x="122" y="547"/>
                      <a:pt x="267" y="547"/>
                    </a:cubicBezTo>
                    <a:cubicBezTo>
                      <a:pt x="509" y="547"/>
                      <a:pt x="630" y="257"/>
                      <a:pt x="461" y="87"/>
                    </a:cubicBezTo>
                    <a:cubicBezTo>
                      <a:pt x="405" y="27"/>
                      <a:pt x="335" y="1"/>
                      <a:pt x="268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3"/>
              <p:cNvSpPr/>
              <p:nvPr/>
            </p:nvSpPr>
            <p:spPr>
              <a:xfrm>
                <a:off x="1115681" y="1183190"/>
                <a:ext cx="28393" cy="25377"/>
              </a:xfrm>
              <a:custGeom>
                <a:rect b="b" l="l" r="r" t="t"/>
                <a:pathLst>
                  <a:path extrusionOk="0" h="488" w="546">
                    <a:moveTo>
                      <a:pt x="249" y="0"/>
                    </a:moveTo>
                    <a:cubicBezTo>
                      <a:pt x="121" y="0"/>
                      <a:pt x="1" y="99"/>
                      <a:pt x="1" y="247"/>
                    </a:cubicBezTo>
                    <a:cubicBezTo>
                      <a:pt x="1" y="384"/>
                      <a:pt x="119" y="487"/>
                      <a:pt x="244" y="487"/>
                    </a:cubicBezTo>
                    <a:cubicBezTo>
                      <a:pt x="284" y="487"/>
                      <a:pt x="325" y="476"/>
                      <a:pt x="364" y="453"/>
                    </a:cubicBezTo>
                    <a:lnTo>
                      <a:pt x="412" y="417"/>
                    </a:lnTo>
                    <a:cubicBezTo>
                      <a:pt x="545" y="344"/>
                      <a:pt x="545" y="150"/>
                      <a:pt x="412" y="66"/>
                    </a:cubicBezTo>
                    <a:lnTo>
                      <a:pt x="364" y="29"/>
                    </a:lnTo>
                    <a:cubicBezTo>
                      <a:pt x="327" y="10"/>
                      <a:pt x="287" y="0"/>
                      <a:pt x="24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3"/>
              <p:cNvSpPr/>
              <p:nvPr/>
            </p:nvSpPr>
            <p:spPr>
              <a:xfrm>
                <a:off x="1215108" y="1131864"/>
                <a:ext cx="25221" cy="20801"/>
              </a:xfrm>
              <a:custGeom>
                <a:rect b="b" l="l" r="r" t="t"/>
                <a:pathLst>
                  <a:path extrusionOk="0" h="400" w="485">
                    <a:moveTo>
                      <a:pt x="242" y="0"/>
                    </a:moveTo>
                    <a:cubicBezTo>
                      <a:pt x="0" y="25"/>
                      <a:pt x="0" y="387"/>
                      <a:pt x="242" y="400"/>
                    </a:cubicBezTo>
                    <a:cubicBezTo>
                      <a:pt x="484" y="387"/>
                      <a:pt x="484" y="25"/>
                      <a:pt x="24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3"/>
              <p:cNvSpPr/>
              <p:nvPr/>
            </p:nvSpPr>
            <p:spPr>
              <a:xfrm>
                <a:off x="1255982" y="1034985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0"/>
                    </a:moveTo>
                    <a:cubicBezTo>
                      <a:pt x="0" y="0"/>
                      <a:pt x="0" y="508"/>
                      <a:pt x="339" y="508"/>
                    </a:cubicBezTo>
                    <a:cubicBezTo>
                      <a:pt x="678" y="508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3"/>
              <p:cNvSpPr/>
              <p:nvPr/>
            </p:nvSpPr>
            <p:spPr>
              <a:xfrm>
                <a:off x="1255982" y="959478"/>
                <a:ext cx="19553" cy="14561"/>
              </a:xfrm>
              <a:custGeom>
                <a:rect b="b" l="l" r="r" t="t"/>
                <a:pathLst>
                  <a:path extrusionOk="0" h="280" w="376">
                    <a:moveTo>
                      <a:pt x="194" y="1"/>
                    </a:moveTo>
                    <a:cubicBezTo>
                      <a:pt x="0" y="1"/>
                      <a:pt x="0" y="279"/>
                      <a:pt x="194" y="279"/>
                    </a:cubicBezTo>
                    <a:cubicBezTo>
                      <a:pt x="375" y="279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3"/>
              <p:cNvSpPr/>
              <p:nvPr/>
            </p:nvSpPr>
            <p:spPr>
              <a:xfrm>
                <a:off x="1091812" y="959478"/>
                <a:ext cx="32138" cy="24597"/>
              </a:xfrm>
              <a:custGeom>
                <a:rect b="b" l="l" r="r" t="t"/>
                <a:pathLst>
                  <a:path extrusionOk="0" h="473" w="618">
                    <a:moveTo>
                      <a:pt x="315" y="1"/>
                    </a:moveTo>
                    <a:cubicBezTo>
                      <a:pt x="0" y="1"/>
                      <a:pt x="0" y="473"/>
                      <a:pt x="315" y="473"/>
                    </a:cubicBezTo>
                    <a:cubicBezTo>
                      <a:pt x="617" y="473"/>
                      <a:pt x="617" y="1"/>
                      <a:pt x="31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3"/>
              <p:cNvSpPr/>
              <p:nvPr/>
            </p:nvSpPr>
            <p:spPr>
              <a:xfrm>
                <a:off x="1115681" y="965771"/>
                <a:ext cx="35310" cy="27093"/>
              </a:xfrm>
              <a:custGeom>
                <a:rect b="b" l="l" r="r" t="t"/>
                <a:pathLst>
                  <a:path extrusionOk="0" h="521" w="679">
                    <a:moveTo>
                      <a:pt x="340" y="1"/>
                    </a:moveTo>
                    <a:cubicBezTo>
                      <a:pt x="1" y="1"/>
                      <a:pt x="1" y="521"/>
                      <a:pt x="340" y="521"/>
                    </a:cubicBezTo>
                    <a:cubicBezTo>
                      <a:pt x="678" y="521"/>
                      <a:pt x="678" y="1"/>
                      <a:pt x="34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3"/>
              <p:cNvSpPr/>
              <p:nvPr/>
            </p:nvSpPr>
            <p:spPr>
              <a:xfrm>
                <a:off x="961599" y="1026197"/>
                <a:ext cx="27717" cy="23297"/>
              </a:xfrm>
              <a:custGeom>
                <a:rect b="b" l="l" r="r" t="t"/>
                <a:pathLst>
                  <a:path extrusionOk="0" h="448" w="533">
                    <a:moveTo>
                      <a:pt x="266" y="0"/>
                    </a:moveTo>
                    <a:cubicBezTo>
                      <a:pt x="0" y="24"/>
                      <a:pt x="0" y="423"/>
                      <a:pt x="266" y="448"/>
                    </a:cubicBezTo>
                    <a:cubicBezTo>
                      <a:pt x="532" y="423"/>
                      <a:pt x="532" y="24"/>
                      <a:pt x="26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3"/>
              <p:cNvSpPr/>
              <p:nvPr/>
            </p:nvSpPr>
            <p:spPr>
              <a:xfrm>
                <a:off x="1068515" y="1045021"/>
                <a:ext cx="33386" cy="27145"/>
              </a:xfrm>
              <a:custGeom>
                <a:rect b="b" l="l" r="r" t="t"/>
                <a:pathLst>
                  <a:path extrusionOk="0" h="522" w="642">
                    <a:moveTo>
                      <a:pt x="315" y="1"/>
                    </a:moveTo>
                    <a:cubicBezTo>
                      <a:pt x="1" y="25"/>
                      <a:pt x="1" y="485"/>
                      <a:pt x="315" y="521"/>
                    </a:cubicBezTo>
                    <a:cubicBezTo>
                      <a:pt x="642" y="485"/>
                      <a:pt x="642" y="25"/>
                      <a:pt x="31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3"/>
              <p:cNvSpPr/>
              <p:nvPr/>
            </p:nvSpPr>
            <p:spPr>
              <a:xfrm>
                <a:off x="1079227" y="1163325"/>
                <a:ext cx="32138" cy="24545"/>
              </a:xfrm>
              <a:custGeom>
                <a:rect b="b" l="l" r="r" t="t"/>
                <a:pathLst>
                  <a:path extrusionOk="0" h="472" w="618">
                    <a:moveTo>
                      <a:pt x="303" y="0"/>
                    </a:moveTo>
                    <a:cubicBezTo>
                      <a:pt x="0" y="0"/>
                      <a:pt x="0" y="472"/>
                      <a:pt x="303" y="472"/>
                    </a:cubicBezTo>
                    <a:cubicBezTo>
                      <a:pt x="617" y="472"/>
                      <a:pt x="617" y="0"/>
                      <a:pt x="303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3"/>
              <p:cNvSpPr/>
              <p:nvPr/>
            </p:nvSpPr>
            <p:spPr>
              <a:xfrm>
                <a:off x="999301" y="1102899"/>
                <a:ext cx="23349" cy="17681"/>
              </a:xfrm>
              <a:custGeom>
                <a:rect b="b" l="l" r="r" t="t"/>
                <a:pathLst>
                  <a:path extrusionOk="0" h="340" w="449">
                    <a:moveTo>
                      <a:pt x="231" y="1"/>
                    </a:moveTo>
                    <a:cubicBezTo>
                      <a:pt x="1" y="1"/>
                      <a:pt x="1" y="340"/>
                      <a:pt x="231" y="340"/>
                    </a:cubicBezTo>
                    <a:cubicBezTo>
                      <a:pt x="449" y="340"/>
                      <a:pt x="449" y="1"/>
                      <a:pt x="23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3"/>
              <p:cNvSpPr/>
              <p:nvPr/>
            </p:nvSpPr>
            <p:spPr>
              <a:xfrm>
                <a:off x="1245269" y="1006020"/>
                <a:ext cx="31514" cy="23349"/>
              </a:xfrm>
              <a:custGeom>
                <a:rect b="b" l="l" r="r" t="t"/>
                <a:pathLst>
                  <a:path extrusionOk="0" h="449" w="606">
                    <a:moveTo>
                      <a:pt x="303" y="1"/>
                    </a:moveTo>
                    <a:cubicBezTo>
                      <a:pt x="1" y="1"/>
                      <a:pt x="1" y="449"/>
                      <a:pt x="303" y="449"/>
                    </a:cubicBezTo>
                    <a:cubicBezTo>
                      <a:pt x="606" y="449"/>
                      <a:pt x="606" y="1"/>
                      <a:pt x="30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3"/>
              <p:cNvSpPr/>
              <p:nvPr/>
            </p:nvSpPr>
            <p:spPr>
              <a:xfrm>
                <a:off x="1196856" y="1070190"/>
                <a:ext cx="26469" cy="22101"/>
              </a:xfrm>
              <a:custGeom>
                <a:rect b="b" l="l" r="r" t="t"/>
                <a:pathLst>
                  <a:path extrusionOk="0" h="425" w="509">
                    <a:moveTo>
                      <a:pt x="254" y="1"/>
                    </a:moveTo>
                    <a:cubicBezTo>
                      <a:pt x="0" y="25"/>
                      <a:pt x="0" y="400"/>
                      <a:pt x="254" y="424"/>
                    </a:cubicBezTo>
                    <a:cubicBezTo>
                      <a:pt x="508" y="400"/>
                      <a:pt x="508" y="25"/>
                      <a:pt x="25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0" name="Google Shape;970;p3"/>
              <p:cNvGrpSpPr/>
              <p:nvPr/>
            </p:nvGrpSpPr>
            <p:grpSpPr>
              <a:xfrm>
                <a:off x="-152337" y="-193233"/>
                <a:ext cx="2586475" cy="2532185"/>
                <a:chOff x="-152337" y="-193233"/>
                <a:chExt cx="2586475" cy="2532185"/>
              </a:xfrm>
            </p:grpSpPr>
            <p:sp>
              <p:nvSpPr>
                <p:cNvPr id="971" name="Google Shape;971;p3"/>
                <p:cNvSpPr/>
                <p:nvPr/>
              </p:nvSpPr>
              <p:spPr>
                <a:xfrm>
                  <a:off x="540749" y="99578"/>
                  <a:ext cx="23297" cy="19553"/>
                </a:xfrm>
                <a:custGeom>
                  <a:rect b="b" l="l" r="r" t="t"/>
                  <a:pathLst>
                    <a:path extrusionOk="0" h="376" w="448">
                      <a:moveTo>
                        <a:pt x="230" y="1"/>
                      </a:moveTo>
                      <a:cubicBezTo>
                        <a:pt x="0" y="25"/>
                        <a:pt x="0" y="351"/>
                        <a:pt x="230" y="376"/>
                      </a:cubicBezTo>
                      <a:cubicBezTo>
                        <a:pt x="448" y="351"/>
                        <a:pt x="448" y="25"/>
                        <a:pt x="230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" name="Google Shape;972;p3"/>
                <p:cNvSpPr/>
                <p:nvPr/>
              </p:nvSpPr>
              <p:spPr>
                <a:xfrm>
                  <a:off x="736379" y="166868"/>
                  <a:ext cx="14509" cy="15185"/>
                </a:xfrm>
                <a:custGeom>
                  <a:rect b="b" l="l" r="r" t="t"/>
                  <a:pathLst>
                    <a:path extrusionOk="0" h="292" w="279">
                      <a:moveTo>
                        <a:pt x="134" y="1"/>
                      </a:moveTo>
                      <a:cubicBezTo>
                        <a:pt x="1" y="49"/>
                        <a:pt x="1" y="243"/>
                        <a:pt x="134" y="291"/>
                      </a:cubicBezTo>
                      <a:cubicBezTo>
                        <a:pt x="279" y="243"/>
                        <a:pt x="279" y="49"/>
                        <a:pt x="134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" name="Google Shape;973;p3"/>
                <p:cNvSpPr/>
                <p:nvPr/>
              </p:nvSpPr>
              <p:spPr>
                <a:xfrm>
                  <a:off x="1127017" y="156780"/>
                  <a:ext cx="64847" cy="50494"/>
                </a:xfrm>
                <a:custGeom>
                  <a:rect b="b" l="l" r="r" t="t"/>
                  <a:pathLst>
                    <a:path extrusionOk="0" h="971" w="1247">
                      <a:moveTo>
                        <a:pt x="569" y="0"/>
                      </a:moveTo>
                      <a:cubicBezTo>
                        <a:pt x="412" y="0"/>
                        <a:pt x="259" y="71"/>
                        <a:pt x="158" y="183"/>
                      </a:cubicBezTo>
                      <a:cubicBezTo>
                        <a:pt x="1" y="352"/>
                        <a:pt x="1" y="618"/>
                        <a:pt x="158" y="776"/>
                      </a:cubicBezTo>
                      <a:cubicBezTo>
                        <a:pt x="259" y="899"/>
                        <a:pt x="412" y="970"/>
                        <a:pt x="569" y="970"/>
                      </a:cubicBezTo>
                      <a:cubicBezTo>
                        <a:pt x="581" y="970"/>
                        <a:pt x="593" y="970"/>
                        <a:pt x="605" y="969"/>
                      </a:cubicBezTo>
                      <a:cubicBezTo>
                        <a:pt x="726" y="969"/>
                        <a:pt x="847" y="909"/>
                        <a:pt x="944" y="824"/>
                      </a:cubicBezTo>
                      <a:cubicBezTo>
                        <a:pt x="1247" y="522"/>
                        <a:pt x="1029" y="1"/>
                        <a:pt x="605" y="1"/>
                      </a:cubicBezTo>
                      <a:cubicBezTo>
                        <a:pt x="593" y="1"/>
                        <a:pt x="581" y="0"/>
                        <a:pt x="569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" name="Google Shape;974;p3"/>
                <p:cNvSpPr/>
                <p:nvPr/>
              </p:nvSpPr>
              <p:spPr>
                <a:xfrm>
                  <a:off x="1271114" y="81949"/>
                  <a:ext cx="45294" cy="44566"/>
                </a:xfrm>
                <a:custGeom>
                  <a:rect b="b" l="l" r="r" t="t"/>
                  <a:pathLst>
                    <a:path extrusionOk="0" h="857" w="871">
                      <a:moveTo>
                        <a:pt x="435" y="1"/>
                      </a:moveTo>
                      <a:cubicBezTo>
                        <a:pt x="266" y="1"/>
                        <a:pt x="109" y="110"/>
                        <a:pt x="60" y="279"/>
                      </a:cubicBezTo>
                      <a:cubicBezTo>
                        <a:pt x="80" y="245"/>
                        <a:pt x="90" y="228"/>
                        <a:pt x="91" y="228"/>
                      </a:cubicBezTo>
                      <a:lnTo>
                        <a:pt x="91" y="228"/>
                      </a:lnTo>
                      <a:cubicBezTo>
                        <a:pt x="93" y="228"/>
                        <a:pt x="77" y="263"/>
                        <a:pt x="48" y="328"/>
                      </a:cubicBezTo>
                      <a:cubicBezTo>
                        <a:pt x="41" y="349"/>
                        <a:pt x="38" y="375"/>
                        <a:pt x="37" y="400"/>
                      </a:cubicBezTo>
                      <a:lnTo>
                        <a:pt x="37" y="400"/>
                      </a:lnTo>
                      <a:cubicBezTo>
                        <a:pt x="0" y="594"/>
                        <a:pt x="68" y="790"/>
                        <a:pt x="290" y="848"/>
                      </a:cubicBezTo>
                      <a:cubicBezTo>
                        <a:pt x="326" y="854"/>
                        <a:pt x="363" y="857"/>
                        <a:pt x="399" y="857"/>
                      </a:cubicBezTo>
                      <a:cubicBezTo>
                        <a:pt x="435" y="857"/>
                        <a:pt x="472" y="854"/>
                        <a:pt x="508" y="848"/>
                      </a:cubicBezTo>
                      <a:cubicBezTo>
                        <a:pt x="568" y="823"/>
                        <a:pt x="629" y="799"/>
                        <a:pt x="677" y="751"/>
                      </a:cubicBezTo>
                      <a:lnTo>
                        <a:pt x="677" y="751"/>
                      </a:lnTo>
                      <a:lnTo>
                        <a:pt x="629" y="775"/>
                      </a:lnTo>
                      <a:cubicBezTo>
                        <a:pt x="798" y="666"/>
                        <a:pt x="871" y="461"/>
                        <a:pt x="810" y="279"/>
                      </a:cubicBezTo>
                      <a:cubicBezTo>
                        <a:pt x="762" y="110"/>
                        <a:pt x="605" y="1"/>
                        <a:pt x="435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" name="Google Shape;975;p3"/>
                <p:cNvSpPr/>
                <p:nvPr/>
              </p:nvSpPr>
              <p:spPr>
                <a:xfrm>
                  <a:off x="855880" y="828642"/>
                  <a:ext cx="27769" cy="20801"/>
                </a:xfrm>
                <a:custGeom>
                  <a:rect b="b" l="l" r="r" t="t"/>
                  <a:pathLst>
                    <a:path extrusionOk="0" h="400" w="534">
                      <a:moveTo>
                        <a:pt x="267" y="1"/>
                      </a:moveTo>
                      <a:cubicBezTo>
                        <a:pt x="1" y="1"/>
                        <a:pt x="1" y="400"/>
                        <a:pt x="267" y="400"/>
                      </a:cubicBezTo>
                      <a:cubicBezTo>
                        <a:pt x="533" y="400"/>
                        <a:pt x="533" y="1"/>
                        <a:pt x="267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" name="Google Shape;976;p3"/>
                <p:cNvSpPr/>
                <p:nvPr/>
              </p:nvSpPr>
              <p:spPr>
                <a:xfrm>
                  <a:off x="918178" y="785273"/>
                  <a:ext cx="32138" cy="23297"/>
                </a:xfrm>
                <a:custGeom>
                  <a:rect b="b" l="l" r="r" t="t"/>
                  <a:pathLst>
                    <a:path extrusionOk="0" h="448" w="618">
                      <a:moveTo>
                        <a:pt x="279" y="0"/>
                      </a:moveTo>
                      <a:cubicBezTo>
                        <a:pt x="0" y="24"/>
                        <a:pt x="0" y="423"/>
                        <a:pt x="279" y="448"/>
                      </a:cubicBezTo>
                      <a:lnTo>
                        <a:pt x="315" y="448"/>
                      </a:lnTo>
                      <a:cubicBezTo>
                        <a:pt x="617" y="448"/>
                        <a:pt x="617" y="0"/>
                        <a:pt x="315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" name="Google Shape;977;p3"/>
                <p:cNvSpPr/>
                <p:nvPr/>
              </p:nvSpPr>
              <p:spPr>
                <a:xfrm>
                  <a:off x="991136" y="773936"/>
                  <a:ext cx="1300" cy="676"/>
                </a:xfrm>
                <a:custGeom>
                  <a:rect b="b" l="l" r="r" t="t"/>
                  <a:pathLst>
                    <a:path extrusionOk="0" h="13" w="25">
                      <a:moveTo>
                        <a:pt x="13" y="0"/>
                      </a:moveTo>
                      <a:cubicBezTo>
                        <a:pt x="1" y="0"/>
                        <a:pt x="1" y="12"/>
                        <a:pt x="13" y="12"/>
                      </a:cubicBezTo>
                      <a:cubicBezTo>
                        <a:pt x="25" y="12"/>
                        <a:pt x="25" y="0"/>
                        <a:pt x="13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" name="Google Shape;978;p3"/>
                <p:cNvSpPr/>
                <p:nvPr/>
              </p:nvSpPr>
              <p:spPr>
                <a:xfrm>
                  <a:off x="1066643" y="748143"/>
                  <a:ext cx="26469" cy="22049"/>
                </a:xfrm>
                <a:custGeom>
                  <a:rect b="b" l="l" r="r" t="t"/>
                  <a:pathLst>
                    <a:path extrusionOk="0" h="424" w="509">
                      <a:moveTo>
                        <a:pt x="254" y="0"/>
                      </a:moveTo>
                      <a:cubicBezTo>
                        <a:pt x="0" y="25"/>
                        <a:pt x="0" y="400"/>
                        <a:pt x="254" y="424"/>
                      </a:cubicBezTo>
                      <a:cubicBezTo>
                        <a:pt x="508" y="400"/>
                        <a:pt x="508" y="25"/>
                        <a:pt x="254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" name="Google Shape;979;p3"/>
                <p:cNvSpPr/>
                <p:nvPr/>
              </p:nvSpPr>
              <p:spPr>
                <a:xfrm>
                  <a:off x="1124521" y="754436"/>
                  <a:ext cx="32762" cy="24597"/>
                </a:xfrm>
                <a:custGeom>
                  <a:rect b="b" l="l" r="r" t="t"/>
                  <a:pathLst>
                    <a:path extrusionOk="0" h="473" w="630">
                      <a:moveTo>
                        <a:pt x="315" y="0"/>
                      </a:moveTo>
                      <a:cubicBezTo>
                        <a:pt x="0" y="0"/>
                        <a:pt x="0" y="472"/>
                        <a:pt x="315" y="472"/>
                      </a:cubicBezTo>
                      <a:cubicBezTo>
                        <a:pt x="629" y="472"/>
                        <a:pt x="629" y="0"/>
                        <a:pt x="315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0" name="Google Shape;980;p3"/>
                <p:cNvSpPr/>
                <p:nvPr/>
              </p:nvSpPr>
              <p:spPr>
                <a:xfrm>
                  <a:off x="1186143" y="792189"/>
                  <a:ext cx="32138" cy="25169"/>
                </a:xfrm>
                <a:custGeom>
                  <a:rect b="b" l="l" r="r" t="t"/>
                  <a:pathLst>
                    <a:path extrusionOk="0" h="484" w="618">
                      <a:moveTo>
                        <a:pt x="315" y="0"/>
                      </a:moveTo>
                      <a:cubicBezTo>
                        <a:pt x="1" y="24"/>
                        <a:pt x="1" y="460"/>
                        <a:pt x="315" y="484"/>
                      </a:cubicBezTo>
                      <a:cubicBezTo>
                        <a:pt x="618" y="460"/>
                        <a:pt x="618" y="24"/>
                        <a:pt x="315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1" name="Google Shape;981;p3"/>
                <p:cNvSpPr/>
                <p:nvPr/>
              </p:nvSpPr>
              <p:spPr>
                <a:xfrm>
                  <a:off x="952759" y="134159"/>
                  <a:ext cx="25221" cy="18929"/>
                </a:xfrm>
                <a:custGeom>
                  <a:rect b="b" l="l" r="r" t="t"/>
                  <a:pathLst>
                    <a:path extrusionOk="0" h="364" w="485">
                      <a:moveTo>
                        <a:pt x="243" y="1"/>
                      </a:moveTo>
                      <a:cubicBezTo>
                        <a:pt x="1" y="1"/>
                        <a:pt x="1" y="364"/>
                        <a:pt x="243" y="364"/>
                      </a:cubicBezTo>
                      <a:cubicBezTo>
                        <a:pt x="485" y="364"/>
                        <a:pt x="485" y="1"/>
                        <a:pt x="243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2" name="Google Shape;982;p3"/>
                <p:cNvSpPr/>
                <p:nvPr/>
              </p:nvSpPr>
              <p:spPr>
                <a:xfrm>
                  <a:off x="1162003" y="-193233"/>
                  <a:ext cx="32636" cy="26109"/>
                </a:xfrm>
                <a:custGeom>
                  <a:rect b="b" l="l" r="r" t="t"/>
                  <a:pathLst>
                    <a:path extrusionOk="0" h="388" w="485">
                      <a:moveTo>
                        <a:pt x="243" y="1"/>
                      </a:moveTo>
                      <a:cubicBezTo>
                        <a:pt x="1" y="13"/>
                        <a:pt x="1" y="364"/>
                        <a:pt x="243" y="388"/>
                      </a:cubicBezTo>
                      <a:cubicBezTo>
                        <a:pt x="485" y="364"/>
                        <a:pt x="485" y="13"/>
                        <a:pt x="243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3" name="Google Shape;983;p3"/>
                <p:cNvSpPr/>
                <p:nvPr/>
              </p:nvSpPr>
              <p:spPr>
                <a:xfrm>
                  <a:off x="756504" y="914185"/>
                  <a:ext cx="35310" cy="25845"/>
                </a:xfrm>
                <a:custGeom>
                  <a:rect b="b" l="l" r="r" t="t"/>
                  <a:pathLst>
                    <a:path extrusionOk="0" h="497" w="679">
                      <a:moveTo>
                        <a:pt x="339" y="1"/>
                      </a:moveTo>
                      <a:cubicBezTo>
                        <a:pt x="1" y="1"/>
                        <a:pt x="1" y="497"/>
                        <a:pt x="339" y="497"/>
                      </a:cubicBezTo>
                      <a:cubicBezTo>
                        <a:pt x="678" y="497"/>
                        <a:pt x="678" y="1"/>
                        <a:pt x="339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4" name="Google Shape;984;p3"/>
                <p:cNvSpPr/>
                <p:nvPr/>
              </p:nvSpPr>
              <p:spPr>
                <a:xfrm>
                  <a:off x="819426" y="906645"/>
                  <a:ext cx="23921" cy="17681"/>
                </a:xfrm>
                <a:custGeom>
                  <a:rect b="b" l="l" r="r" t="t"/>
                  <a:pathLst>
                    <a:path extrusionOk="0" h="340" w="460">
                      <a:moveTo>
                        <a:pt x="230" y="1"/>
                      </a:moveTo>
                      <a:cubicBezTo>
                        <a:pt x="4" y="1"/>
                        <a:pt x="0" y="340"/>
                        <a:pt x="219" y="340"/>
                      </a:cubicBezTo>
                      <a:cubicBezTo>
                        <a:pt x="222" y="340"/>
                        <a:pt x="226" y="340"/>
                        <a:pt x="230" y="339"/>
                      </a:cubicBezTo>
                      <a:cubicBezTo>
                        <a:pt x="460" y="339"/>
                        <a:pt x="460" y="1"/>
                        <a:pt x="230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5" name="Google Shape;985;p3"/>
                <p:cNvSpPr/>
                <p:nvPr/>
              </p:nvSpPr>
              <p:spPr>
                <a:xfrm>
                  <a:off x="833883" y="845647"/>
                  <a:ext cx="33386" cy="25221"/>
                </a:xfrm>
                <a:custGeom>
                  <a:rect b="b" l="l" r="r" t="t"/>
                  <a:pathLst>
                    <a:path extrusionOk="0" h="485" w="642">
                      <a:moveTo>
                        <a:pt x="327" y="0"/>
                      </a:moveTo>
                      <a:cubicBezTo>
                        <a:pt x="1" y="0"/>
                        <a:pt x="1" y="484"/>
                        <a:pt x="327" y="484"/>
                      </a:cubicBezTo>
                      <a:cubicBezTo>
                        <a:pt x="642" y="484"/>
                        <a:pt x="642" y="0"/>
                        <a:pt x="327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6" name="Google Shape;986;p3"/>
                <p:cNvSpPr/>
                <p:nvPr/>
              </p:nvSpPr>
              <p:spPr>
                <a:xfrm>
                  <a:off x="931386" y="870191"/>
                  <a:ext cx="37182" cy="29589"/>
                </a:xfrm>
                <a:custGeom>
                  <a:rect b="b" l="l" r="r" t="t"/>
                  <a:pathLst>
                    <a:path extrusionOk="0" h="569" w="715">
                      <a:moveTo>
                        <a:pt x="363" y="0"/>
                      </a:moveTo>
                      <a:cubicBezTo>
                        <a:pt x="1" y="24"/>
                        <a:pt x="1" y="544"/>
                        <a:pt x="363" y="569"/>
                      </a:cubicBezTo>
                      <a:cubicBezTo>
                        <a:pt x="714" y="544"/>
                        <a:pt x="714" y="24"/>
                        <a:pt x="363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7" name="Google Shape;987;p3"/>
                <p:cNvSpPr/>
                <p:nvPr/>
              </p:nvSpPr>
              <p:spPr>
                <a:xfrm>
                  <a:off x="934558" y="824274"/>
                  <a:ext cx="39678" cy="30213"/>
                </a:xfrm>
                <a:custGeom>
                  <a:rect b="b" l="l" r="r" t="t"/>
                  <a:pathLst>
                    <a:path extrusionOk="0" h="581" w="763">
                      <a:moveTo>
                        <a:pt x="375" y="0"/>
                      </a:moveTo>
                      <a:cubicBezTo>
                        <a:pt x="0" y="0"/>
                        <a:pt x="0" y="581"/>
                        <a:pt x="375" y="581"/>
                      </a:cubicBezTo>
                      <a:cubicBezTo>
                        <a:pt x="762" y="581"/>
                        <a:pt x="762" y="0"/>
                        <a:pt x="375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8" name="Google Shape;988;p3"/>
                <p:cNvSpPr/>
                <p:nvPr/>
              </p:nvSpPr>
              <p:spPr>
                <a:xfrm>
                  <a:off x="999301" y="768892"/>
                  <a:ext cx="23349" cy="18929"/>
                </a:xfrm>
                <a:custGeom>
                  <a:rect b="b" l="l" r="r" t="t"/>
                  <a:pathLst>
                    <a:path extrusionOk="0" h="364" w="449">
                      <a:moveTo>
                        <a:pt x="231" y="1"/>
                      </a:moveTo>
                      <a:cubicBezTo>
                        <a:pt x="1" y="13"/>
                        <a:pt x="1" y="339"/>
                        <a:pt x="231" y="363"/>
                      </a:cubicBezTo>
                      <a:cubicBezTo>
                        <a:pt x="449" y="339"/>
                        <a:pt x="449" y="13"/>
                        <a:pt x="231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9" name="Google Shape;989;p3"/>
                <p:cNvSpPr/>
                <p:nvPr/>
              </p:nvSpPr>
              <p:spPr>
                <a:xfrm>
                  <a:off x="960975" y="719178"/>
                  <a:ext cx="31462" cy="25845"/>
                </a:xfrm>
                <a:custGeom>
                  <a:rect b="b" l="l" r="r" t="t"/>
                  <a:pathLst>
                    <a:path extrusionOk="0" h="497" w="605">
                      <a:moveTo>
                        <a:pt x="302" y="1"/>
                      </a:moveTo>
                      <a:cubicBezTo>
                        <a:pt x="0" y="25"/>
                        <a:pt x="0" y="473"/>
                        <a:pt x="302" y="497"/>
                      </a:cubicBezTo>
                      <a:cubicBezTo>
                        <a:pt x="605" y="473"/>
                        <a:pt x="605" y="25"/>
                        <a:pt x="302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0" name="Google Shape;990;p3"/>
                <p:cNvSpPr/>
                <p:nvPr/>
              </p:nvSpPr>
              <p:spPr>
                <a:xfrm>
                  <a:off x="1035182" y="744347"/>
                  <a:ext cx="35882" cy="29017"/>
                </a:xfrm>
                <a:custGeom>
                  <a:rect b="b" l="l" r="r" t="t"/>
                  <a:pathLst>
                    <a:path extrusionOk="0" h="558" w="690">
                      <a:moveTo>
                        <a:pt x="351" y="1"/>
                      </a:moveTo>
                      <a:cubicBezTo>
                        <a:pt x="0" y="25"/>
                        <a:pt x="0" y="521"/>
                        <a:pt x="351" y="557"/>
                      </a:cubicBezTo>
                      <a:cubicBezTo>
                        <a:pt x="690" y="521"/>
                        <a:pt x="690" y="25"/>
                        <a:pt x="351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1" name="Google Shape;991;p3"/>
                <p:cNvSpPr/>
                <p:nvPr/>
              </p:nvSpPr>
              <p:spPr>
                <a:xfrm>
                  <a:off x="1105020" y="826146"/>
                  <a:ext cx="34010" cy="25845"/>
                </a:xfrm>
                <a:custGeom>
                  <a:rect b="b" l="l" r="r" t="t"/>
                  <a:pathLst>
                    <a:path extrusionOk="0" h="497" w="654">
                      <a:moveTo>
                        <a:pt x="327" y="0"/>
                      </a:moveTo>
                      <a:cubicBezTo>
                        <a:pt x="0" y="0"/>
                        <a:pt x="0" y="496"/>
                        <a:pt x="327" y="496"/>
                      </a:cubicBezTo>
                      <a:cubicBezTo>
                        <a:pt x="653" y="496"/>
                        <a:pt x="653" y="0"/>
                        <a:pt x="327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" name="Google Shape;992;p3"/>
                <p:cNvSpPr/>
                <p:nvPr/>
              </p:nvSpPr>
              <p:spPr>
                <a:xfrm>
                  <a:off x="1160974" y="832438"/>
                  <a:ext cx="36558" cy="28965"/>
                </a:xfrm>
                <a:custGeom>
                  <a:rect b="b" l="l" r="r" t="t"/>
                  <a:pathLst>
                    <a:path extrusionOk="0" h="557" w="703">
                      <a:moveTo>
                        <a:pt x="352" y="0"/>
                      </a:moveTo>
                      <a:cubicBezTo>
                        <a:pt x="1" y="24"/>
                        <a:pt x="1" y="533"/>
                        <a:pt x="352" y="557"/>
                      </a:cubicBezTo>
                      <a:cubicBezTo>
                        <a:pt x="702" y="533"/>
                        <a:pt x="702" y="24"/>
                        <a:pt x="352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3" name="Google Shape;993;p3"/>
                <p:cNvSpPr/>
                <p:nvPr/>
              </p:nvSpPr>
              <p:spPr>
                <a:xfrm>
                  <a:off x="1258478" y="892812"/>
                  <a:ext cx="9516" cy="7592"/>
                </a:xfrm>
                <a:custGeom>
                  <a:rect b="b" l="l" r="r" t="t"/>
                  <a:pathLst>
                    <a:path extrusionOk="0" h="146" w="183">
                      <a:moveTo>
                        <a:pt x="98" y="1"/>
                      </a:moveTo>
                      <a:cubicBezTo>
                        <a:pt x="1" y="1"/>
                        <a:pt x="1" y="146"/>
                        <a:pt x="98" y="146"/>
                      </a:cubicBezTo>
                      <a:cubicBezTo>
                        <a:pt x="182" y="146"/>
                        <a:pt x="182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4" name="Google Shape;994;p3"/>
                <p:cNvSpPr/>
                <p:nvPr/>
              </p:nvSpPr>
              <p:spPr>
                <a:xfrm>
                  <a:off x="1234609" y="833062"/>
                  <a:ext cx="34010" cy="27717"/>
                </a:xfrm>
                <a:custGeom>
                  <a:rect b="b" l="l" r="r" t="t"/>
                  <a:pathLst>
                    <a:path extrusionOk="0" h="533" w="654">
                      <a:moveTo>
                        <a:pt x="327" y="0"/>
                      </a:moveTo>
                      <a:cubicBezTo>
                        <a:pt x="0" y="25"/>
                        <a:pt x="0" y="508"/>
                        <a:pt x="327" y="533"/>
                      </a:cubicBezTo>
                      <a:cubicBezTo>
                        <a:pt x="653" y="508"/>
                        <a:pt x="653" y="25"/>
                        <a:pt x="327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5" name="Google Shape;995;p3"/>
                <p:cNvSpPr/>
                <p:nvPr/>
              </p:nvSpPr>
              <p:spPr>
                <a:xfrm>
                  <a:off x="1004345" y="801601"/>
                  <a:ext cx="61103" cy="61051"/>
                </a:xfrm>
                <a:custGeom>
                  <a:rect b="b" l="l" r="r" t="t"/>
                  <a:pathLst>
                    <a:path extrusionOk="0" h="1174" w="1175">
                      <a:moveTo>
                        <a:pt x="593" y="1"/>
                      </a:moveTo>
                      <a:cubicBezTo>
                        <a:pt x="569" y="557"/>
                        <a:pt x="557" y="569"/>
                        <a:pt x="1" y="593"/>
                      </a:cubicBezTo>
                      <a:cubicBezTo>
                        <a:pt x="557" y="605"/>
                        <a:pt x="569" y="617"/>
                        <a:pt x="593" y="1174"/>
                      </a:cubicBezTo>
                      <a:cubicBezTo>
                        <a:pt x="606" y="617"/>
                        <a:pt x="618" y="605"/>
                        <a:pt x="1174" y="593"/>
                      </a:cubicBezTo>
                      <a:cubicBezTo>
                        <a:pt x="618" y="569"/>
                        <a:pt x="606" y="557"/>
                        <a:pt x="593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" name="Google Shape;996;p3"/>
                <p:cNvSpPr/>
                <p:nvPr/>
              </p:nvSpPr>
              <p:spPr>
                <a:xfrm>
                  <a:off x="729359" y="902588"/>
                  <a:ext cx="11181" cy="9880"/>
                </a:xfrm>
                <a:custGeom>
                  <a:rect b="b" l="l" r="r" t="t"/>
                  <a:pathLst>
                    <a:path extrusionOk="0" h="190" w="215">
                      <a:moveTo>
                        <a:pt x="108" y="0"/>
                      </a:moveTo>
                      <a:cubicBezTo>
                        <a:pt x="66" y="0"/>
                        <a:pt x="25" y="25"/>
                        <a:pt x="15" y="79"/>
                      </a:cubicBezTo>
                      <a:cubicBezTo>
                        <a:pt x="1" y="148"/>
                        <a:pt x="58" y="190"/>
                        <a:pt x="115" y="190"/>
                      </a:cubicBezTo>
                      <a:cubicBezTo>
                        <a:pt x="157" y="190"/>
                        <a:pt x="198" y="167"/>
                        <a:pt x="208" y="115"/>
                      </a:cubicBezTo>
                      <a:cubicBezTo>
                        <a:pt x="215" y="41"/>
                        <a:pt x="161" y="0"/>
                        <a:pt x="108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" name="Google Shape;997;p3"/>
                <p:cNvSpPr/>
                <p:nvPr/>
              </p:nvSpPr>
              <p:spPr>
                <a:xfrm>
                  <a:off x="759312" y="910805"/>
                  <a:ext cx="24025" cy="20489"/>
                </a:xfrm>
                <a:custGeom>
                  <a:rect b="b" l="l" r="r" t="t"/>
                  <a:pathLst>
                    <a:path extrusionOk="0" h="394" w="462">
                      <a:moveTo>
                        <a:pt x="228" y="1"/>
                      </a:moveTo>
                      <a:cubicBezTo>
                        <a:pt x="137" y="1"/>
                        <a:pt x="44" y="52"/>
                        <a:pt x="7" y="163"/>
                      </a:cubicBezTo>
                      <a:cubicBezTo>
                        <a:pt x="0" y="307"/>
                        <a:pt x="119" y="393"/>
                        <a:pt x="238" y="393"/>
                      </a:cubicBezTo>
                      <a:cubicBezTo>
                        <a:pt x="328" y="393"/>
                        <a:pt x="418" y="344"/>
                        <a:pt x="455" y="235"/>
                      </a:cubicBezTo>
                      <a:cubicBezTo>
                        <a:pt x="461" y="85"/>
                        <a:pt x="346" y="1"/>
                        <a:pt x="228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" name="Google Shape;998;p3"/>
                <p:cNvSpPr/>
                <p:nvPr/>
              </p:nvSpPr>
              <p:spPr>
                <a:xfrm>
                  <a:off x="794361" y="780592"/>
                  <a:ext cx="35414" cy="30733"/>
                </a:xfrm>
                <a:custGeom>
                  <a:rect b="b" l="l" r="r" t="t"/>
                  <a:pathLst>
                    <a:path extrusionOk="0" h="591" w="681">
                      <a:moveTo>
                        <a:pt x="335" y="1"/>
                      </a:moveTo>
                      <a:cubicBezTo>
                        <a:pt x="201" y="1"/>
                        <a:pt x="67" y="78"/>
                        <a:pt x="35" y="247"/>
                      </a:cubicBezTo>
                      <a:cubicBezTo>
                        <a:pt x="1" y="465"/>
                        <a:pt x="173" y="590"/>
                        <a:pt x="343" y="590"/>
                      </a:cubicBezTo>
                      <a:cubicBezTo>
                        <a:pt x="476" y="590"/>
                        <a:pt x="608" y="514"/>
                        <a:pt x="640" y="344"/>
                      </a:cubicBezTo>
                      <a:cubicBezTo>
                        <a:pt x="680" y="127"/>
                        <a:pt x="507" y="1"/>
                        <a:pt x="335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" name="Google Shape;999;p3"/>
                <p:cNvSpPr/>
                <p:nvPr/>
              </p:nvSpPr>
              <p:spPr>
                <a:xfrm>
                  <a:off x="876004" y="778616"/>
                  <a:ext cx="37806" cy="31618"/>
                </a:xfrm>
                <a:custGeom>
                  <a:rect b="b" l="l" r="r" t="t"/>
                  <a:pathLst>
                    <a:path extrusionOk="0" h="608" w="727">
                      <a:moveTo>
                        <a:pt x="323" y="0"/>
                      </a:moveTo>
                      <a:cubicBezTo>
                        <a:pt x="180" y="0"/>
                        <a:pt x="58" y="102"/>
                        <a:pt x="37" y="249"/>
                      </a:cubicBezTo>
                      <a:cubicBezTo>
                        <a:pt x="1" y="449"/>
                        <a:pt x="163" y="608"/>
                        <a:pt x="338" y="608"/>
                      </a:cubicBezTo>
                      <a:cubicBezTo>
                        <a:pt x="396" y="608"/>
                        <a:pt x="455" y="591"/>
                        <a:pt x="509" y="551"/>
                      </a:cubicBezTo>
                      <a:cubicBezTo>
                        <a:pt x="727" y="394"/>
                        <a:pt x="654" y="43"/>
                        <a:pt x="388" y="7"/>
                      </a:cubicBezTo>
                      <a:cubicBezTo>
                        <a:pt x="366" y="2"/>
                        <a:pt x="344" y="0"/>
                        <a:pt x="323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0" name="Google Shape;1000;p3"/>
                <p:cNvSpPr/>
                <p:nvPr/>
              </p:nvSpPr>
              <p:spPr>
                <a:xfrm>
                  <a:off x="846363" y="715330"/>
                  <a:ext cx="24129" cy="21893"/>
                </a:xfrm>
                <a:custGeom>
                  <a:rect b="b" l="l" r="r" t="t"/>
                  <a:pathLst>
                    <a:path extrusionOk="0" h="421" w="464">
                      <a:moveTo>
                        <a:pt x="226" y="1"/>
                      </a:moveTo>
                      <a:cubicBezTo>
                        <a:pt x="133" y="1"/>
                        <a:pt x="41" y="55"/>
                        <a:pt x="15" y="172"/>
                      </a:cubicBezTo>
                      <a:cubicBezTo>
                        <a:pt x="1" y="329"/>
                        <a:pt x="122" y="420"/>
                        <a:pt x="241" y="420"/>
                      </a:cubicBezTo>
                      <a:cubicBezTo>
                        <a:pt x="333" y="420"/>
                        <a:pt x="424" y="365"/>
                        <a:pt x="450" y="244"/>
                      </a:cubicBezTo>
                      <a:cubicBezTo>
                        <a:pt x="464" y="88"/>
                        <a:pt x="344" y="1"/>
                        <a:pt x="226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1" name="Google Shape;1001;p3"/>
                <p:cNvSpPr/>
                <p:nvPr/>
              </p:nvSpPr>
              <p:spPr>
                <a:xfrm>
                  <a:off x="949743" y="708102"/>
                  <a:ext cx="28133" cy="25221"/>
                </a:xfrm>
                <a:custGeom>
                  <a:rect b="b" l="l" r="r" t="t"/>
                  <a:pathLst>
                    <a:path extrusionOk="0" h="485" w="541">
                      <a:moveTo>
                        <a:pt x="268" y="0"/>
                      </a:moveTo>
                      <a:cubicBezTo>
                        <a:pt x="161" y="0"/>
                        <a:pt x="56" y="64"/>
                        <a:pt x="35" y="202"/>
                      </a:cubicBezTo>
                      <a:cubicBezTo>
                        <a:pt x="0" y="380"/>
                        <a:pt x="141" y="484"/>
                        <a:pt x="278" y="484"/>
                      </a:cubicBezTo>
                      <a:cubicBezTo>
                        <a:pt x="382" y="484"/>
                        <a:pt x="485" y="423"/>
                        <a:pt x="506" y="286"/>
                      </a:cubicBezTo>
                      <a:cubicBezTo>
                        <a:pt x="540" y="103"/>
                        <a:pt x="403" y="0"/>
                        <a:pt x="268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" name="Google Shape;1002;p3"/>
                <p:cNvSpPr/>
                <p:nvPr/>
              </p:nvSpPr>
              <p:spPr>
                <a:xfrm>
                  <a:off x="1005801" y="717254"/>
                  <a:ext cx="29225" cy="25689"/>
                </a:xfrm>
                <a:custGeom>
                  <a:rect b="b" l="l" r="r" t="t"/>
                  <a:pathLst>
                    <a:path extrusionOk="0" h="494" w="562">
                      <a:moveTo>
                        <a:pt x="274" y="1"/>
                      </a:moveTo>
                      <a:cubicBezTo>
                        <a:pt x="163" y="1"/>
                        <a:pt x="53" y="65"/>
                        <a:pt x="21" y="207"/>
                      </a:cubicBezTo>
                      <a:cubicBezTo>
                        <a:pt x="1" y="390"/>
                        <a:pt x="144" y="494"/>
                        <a:pt x="286" y="494"/>
                      </a:cubicBezTo>
                      <a:cubicBezTo>
                        <a:pt x="398" y="494"/>
                        <a:pt x="509" y="430"/>
                        <a:pt x="541" y="292"/>
                      </a:cubicBezTo>
                      <a:cubicBezTo>
                        <a:pt x="562" y="108"/>
                        <a:pt x="417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" name="Google Shape;1003;p3"/>
                <p:cNvSpPr/>
                <p:nvPr/>
              </p:nvSpPr>
              <p:spPr>
                <a:xfrm>
                  <a:off x="1094412" y="703110"/>
                  <a:ext cx="34426" cy="30317"/>
                </a:xfrm>
                <a:custGeom>
                  <a:rect b="b" l="l" r="r" t="t"/>
                  <a:pathLst>
                    <a:path extrusionOk="0" h="583" w="662">
                      <a:moveTo>
                        <a:pt x="317" y="1"/>
                      </a:moveTo>
                      <a:cubicBezTo>
                        <a:pt x="187" y="1"/>
                        <a:pt x="61" y="75"/>
                        <a:pt x="35" y="237"/>
                      </a:cubicBezTo>
                      <a:cubicBezTo>
                        <a:pt x="1" y="457"/>
                        <a:pt x="176" y="583"/>
                        <a:pt x="345" y="583"/>
                      </a:cubicBezTo>
                      <a:cubicBezTo>
                        <a:pt x="475" y="583"/>
                        <a:pt x="601" y="509"/>
                        <a:pt x="628" y="346"/>
                      </a:cubicBezTo>
                      <a:cubicBezTo>
                        <a:pt x="662" y="127"/>
                        <a:pt x="487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" name="Google Shape;1004;p3"/>
                <p:cNvSpPr/>
                <p:nvPr/>
              </p:nvSpPr>
              <p:spPr>
                <a:xfrm>
                  <a:off x="1186091" y="688185"/>
                  <a:ext cx="20957" cy="18929"/>
                </a:xfrm>
                <a:custGeom>
                  <a:rect b="b" l="l" r="r" t="t"/>
                  <a:pathLst>
                    <a:path extrusionOk="0" h="364" w="403">
                      <a:moveTo>
                        <a:pt x="197" y="0"/>
                      </a:moveTo>
                      <a:cubicBezTo>
                        <a:pt x="116" y="0"/>
                        <a:pt x="35" y="47"/>
                        <a:pt x="14" y="149"/>
                      </a:cubicBezTo>
                      <a:cubicBezTo>
                        <a:pt x="0" y="285"/>
                        <a:pt x="101" y="364"/>
                        <a:pt x="203" y="364"/>
                      </a:cubicBezTo>
                      <a:cubicBezTo>
                        <a:pt x="282" y="364"/>
                        <a:pt x="362" y="316"/>
                        <a:pt x="389" y="210"/>
                      </a:cubicBezTo>
                      <a:cubicBezTo>
                        <a:pt x="402" y="75"/>
                        <a:pt x="299" y="0"/>
                        <a:pt x="197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" name="Google Shape;1005;p3"/>
                <p:cNvSpPr/>
                <p:nvPr/>
              </p:nvSpPr>
              <p:spPr>
                <a:xfrm>
                  <a:off x="642568" y="852979"/>
                  <a:ext cx="20957" cy="18981"/>
                </a:xfrm>
                <a:custGeom>
                  <a:rect b="b" l="l" r="r" t="t"/>
                  <a:pathLst>
                    <a:path extrusionOk="0" h="365" w="403">
                      <a:moveTo>
                        <a:pt x="203" y="1"/>
                      </a:moveTo>
                      <a:cubicBezTo>
                        <a:pt x="122" y="1"/>
                        <a:pt x="41" y="48"/>
                        <a:pt x="14" y="150"/>
                      </a:cubicBezTo>
                      <a:cubicBezTo>
                        <a:pt x="1" y="285"/>
                        <a:pt x="105" y="364"/>
                        <a:pt x="208" y="364"/>
                      </a:cubicBezTo>
                      <a:cubicBezTo>
                        <a:pt x="289" y="364"/>
                        <a:pt x="368" y="316"/>
                        <a:pt x="389" y="210"/>
                      </a:cubicBezTo>
                      <a:cubicBezTo>
                        <a:pt x="403" y="75"/>
                        <a:pt x="3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" name="Google Shape;1006;p3"/>
                <p:cNvSpPr/>
                <p:nvPr/>
              </p:nvSpPr>
              <p:spPr>
                <a:xfrm>
                  <a:off x="706998" y="778668"/>
                  <a:ext cx="32398" cy="28341"/>
                </a:xfrm>
                <a:custGeom>
                  <a:rect b="b" l="l" r="r" t="t"/>
                  <a:pathLst>
                    <a:path extrusionOk="0" h="545" w="623">
                      <a:moveTo>
                        <a:pt x="304" y="0"/>
                      </a:moveTo>
                      <a:cubicBezTo>
                        <a:pt x="181" y="0"/>
                        <a:pt x="58" y="70"/>
                        <a:pt x="21" y="224"/>
                      </a:cubicBezTo>
                      <a:cubicBezTo>
                        <a:pt x="1" y="428"/>
                        <a:pt x="160" y="544"/>
                        <a:pt x="319" y="544"/>
                      </a:cubicBezTo>
                      <a:cubicBezTo>
                        <a:pt x="442" y="544"/>
                        <a:pt x="565" y="474"/>
                        <a:pt x="602" y="321"/>
                      </a:cubicBezTo>
                      <a:cubicBezTo>
                        <a:pt x="622" y="116"/>
                        <a:pt x="463" y="0"/>
                        <a:pt x="304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" name="Google Shape;1007;p3"/>
                <p:cNvSpPr/>
                <p:nvPr/>
              </p:nvSpPr>
              <p:spPr>
                <a:xfrm>
                  <a:off x="784377" y="853239"/>
                  <a:ext cx="31826" cy="28133"/>
                </a:xfrm>
                <a:custGeom>
                  <a:rect b="b" l="l" r="r" t="t"/>
                  <a:pathLst>
                    <a:path extrusionOk="0" h="541" w="612">
                      <a:moveTo>
                        <a:pt x="290" y="1"/>
                      </a:moveTo>
                      <a:cubicBezTo>
                        <a:pt x="167" y="1"/>
                        <a:pt x="47" y="72"/>
                        <a:pt x="21" y="229"/>
                      </a:cubicBezTo>
                      <a:cubicBezTo>
                        <a:pt x="1" y="427"/>
                        <a:pt x="154" y="541"/>
                        <a:pt x="306" y="541"/>
                      </a:cubicBezTo>
                      <a:cubicBezTo>
                        <a:pt x="424" y="541"/>
                        <a:pt x="541" y="473"/>
                        <a:pt x="578" y="326"/>
                      </a:cubicBezTo>
                      <a:cubicBezTo>
                        <a:pt x="612" y="121"/>
                        <a:pt x="449" y="1"/>
                        <a:pt x="290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" name="Google Shape;1008;p3"/>
                <p:cNvSpPr/>
                <p:nvPr/>
              </p:nvSpPr>
              <p:spPr>
                <a:xfrm>
                  <a:off x="948287" y="716630"/>
                  <a:ext cx="14665" cy="13209"/>
                </a:xfrm>
                <a:custGeom>
                  <a:rect b="b" l="l" r="r" t="t"/>
                  <a:pathLst>
                    <a:path extrusionOk="0" h="254" w="282">
                      <a:moveTo>
                        <a:pt x="139" y="0"/>
                      </a:moveTo>
                      <a:cubicBezTo>
                        <a:pt x="82" y="0"/>
                        <a:pt x="25" y="35"/>
                        <a:pt x="14" y="110"/>
                      </a:cubicBezTo>
                      <a:cubicBezTo>
                        <a:pt x="1" y="199"/>
                        <a:pt x="75" y="253"/>
                        <a:pt x="147" y="253"/>
                      </a:cubicBezTo>
                      <a:cubicBezTo>
                        <a:pt x="203" y="253"/>
                        <a:pt x="258" y="221"/>
                        <a:pt x="268" y="147"/>
                      </a:cubicBezTo>
                      <a:cubicBezTo>
                        <a:pt x="282" y="53"/>
                        <a:pt x="210" y="0"/>
                        <a:pt x="139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" name="Google Shape;1009;p3"/>
                <p:cNvSpPr/>
                <p:nvPr/>
              </p:nvSpPr>
              <p:spPr>
                <a:xfrm>
                  <a:off x="872260" y="731399"/>
                  <a:ext cx="32918" cy="24857"/>
                </a:xfrm>
                <a:custGeom>
                  <a:rect b="b" l="l" r="r" t="t"/>
                  <a:pathLst>
                    <a:path extrusionOk="0" h="478" w="633">
                      <a:moveTo>
                        <a:pt x="342" y="1"/>
                      </a:moveTo>
                      <a:cubicBezTo>
                        <a:pt x="246" y="1"/>
                        <a:pt x="149" y="49"/>
                        <a:pt x="97" y="153"/>
                      </a:cubicBezTo>
                      <a:lnTo>
                        <a:pt x="85" y="177"/>
                      </a:lnTo>
                      <a:cubicBezTo>
                        <a:pt x="1" y="360"/>
                        <a:pt x="206" y="477"/>
                        <a:pt x="386" y="477"/>
                      </a:cubicBezTo>
                      <a:cubicBezTo>
                        <a:pt x="516" y="477"/>
                        <a:pt x="633" y="416"/>
                        <a:pt x="617" y="274"/>
                      </a:cubicBezTo>
                      <a:lnTo>
                        <a:pt x="617" y="238"/>
                      </a:lnTo>
                      <a:cubicBezTo>
                        <a:pt x="597" y="86"/>
                        <a:pt x="470" y="1"/>
                        <a:pt x="342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" name="Google Shape;1010;p3"/>
                <p:cNvSpPr/>
                <p:nvPr/>
              </p:nvSpPr>
              <p:spPr>
                <a:xfrm>
                  <a:off x="888277" y="669985"/>
                  <a:ext cx="36870" cy="34790"/>
                </a:xfrm>
                <a:custGeom>
                  <a:rect b="b" l="l" r="r" t="t"/>
                  <a:pathLst>
                    <a:path extrusionOk="0" h="669" w="709">
                      <a:moveTo>
                        <a:pt x="406" y="632"/>
                      </a:moveTo>
                      <a:lnTo>
                        <a:pt x="406" y="644"/>
                      </a:lnTo>
                      <a:lnTo>
                        <a:pt x="366" y="644"/>
                      </a:lnTo>
                      <a:cubicBezTo>
                        <a:pt x="379" y="642"/>
                        <a:pt x="392" y="638"/>
                        <a:pt x="406" y="632"/>
                      </a:cubicBezTo>
                      <a:close/>
                      <a:moveTo>
                        <a:pt x="307" y="0"/>
                      </a:moveTo>
                      <a:cubicBezTo>
                        <a:pt x="1" y="0"/>
                        <a:pt x="32" y="616"/>
                        <a:pt x="300" y="648"/>
                      </a:cubicBezTo>
                      <a:lnTo>
                        <a:pt x="300" y="648"/>
                      </a:lnTo>
                      <a:cubicBezTo>
                        <a:pt x="346" y="659"/>
                        <a:pt x="399" y="669"/>
                        <a:pt x="442" y="669"/>
                      </a:cubicBezTo>
                      <a:cubicBezTo>
                        <a:pt x="491" y="657"/>
                        <a:pt x="539" y="644"/>
                        <a:pt x="575" y="608"/>
                      </a:cubicBezTo>
                      <a:cubicBezTo>
                        <a:pt x="672" y="536"/>
                        <a:pt x="709" y="403"/>
                        <a:pt x="672" y="282"/>
                      </a:cubicBezTo>
                      <a:cubicBezTo>
                        <a:pt x="624" y="148"/>
                        <a:pt x="503" y="40"/>
                        <a:pt x="346" y="3"/>
                      </a:cubicBezTo>
                      <a:cubicBezTo>
                        <a:pt x="332" y="1"/>
                        <a:pt x="319" y="0"/>
                        <a:pt x="307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" name="Google Shape;1011;p3"/>
                <p:cNvSpPr/>
                <p:nvPr/>
              </p:nvSpPr>
              <p:spPr>
                <a:xfrm>
                  <a:off x="936534" y="755320"/>
                  <a:ext cx="30629" cy="27353"/>
                </a:xfrm>
                <a:custGeom>
                  <a:rect b="b" l="l" r="r" t="t"/>
                  <a:pathLst>
                    <a:path extrusionOk="0" h="526" w="589">
                      <a:moveTo>
                        <a:pt x="293" y="1"/>
                      </a:moveTo>
                      <a:cubicBezTo>
                        <a:pt x="177" y="1"/>
                        <a:pt x="61" y="71"/>
                        <a:pt x="35" y="225"/>
                      </a:cubicBezTo>
                      <a:cubicBezTo>
                        <a:pt x="1" y="415"/>
                        <a:pt x="150" y="526"/>
                        <a:pt x="298" y="526"/>
                      </a:cubicBezTo>
                      <a:cubicBezTo>
                        <a:pt x="413" y="526"/>
                        <a:pt x="528" y="458"/>
                        <a:pt x="555" y="310"/>
                      </a:cubicBezTo>
                      <a:cubicBezTo>
                        <a:pt x="589" y="114"/>
                        <a:pt x="441" y="1"/>
                        <a:pt x="293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" name="Google Shape;1012;p3"/>
                <p:cNvSpPr/>
                <p:nvPr/>
              </p:nvSpPr>
              <p:spPr>
                <a:xfrm>
                  <a:off x="1071687" y="659740"/>
                  <a:ext cx="25845" cy="22673"/>
                </a:xfrm>
                <a:custGeom>
                  <a:rect b="b" l="l" r="r" t="t"/>
                  <a:pathLst>
                    <a:path extrusionOk="0" h="436" w="497">
                      <a:moveTo>
                        <a:pt x="247" y="1"/>
                      </a:moveTo>
                      <a:cubicBezTo>
                        <a:pt x="203" y="1"/>
                        <a:pt x="159" y="14"/>
                        <a:pt x="121" y="43"/>
                      </a:cubicBezTo>
                      <a:cubicBezTo>
                        <a:pt x="12" y="128"/>
                        <a:pt x="0" y="297"/>
                        <a:pt x="109" y="382"/>
                      </a:cubicBezTo>
                      <a:cubicBezTo>
                        <a:pt x="151" y="417"/>
                        <a:pt x="202" y="436"/>
                        <a:pt x="251" y="436"/>
                      </a:cubicBezTo>
                      <a:cubicBezTo>
                        <a:pt x="286" y="436"/>
                        <a:pt x="321" y="426"/>
                        <a:pt x="351" y="406"/>
                      </a:cubicBezTo>
                      <a:cubicBezTo>
                        <a:pt x="460" y="345"/>
                        <a:pt x="496" y="200"/>
                        <a:pt x="423" y="91"/>
                      </a:cubicBezTo>
                      <a:cubicBezTo>
                        <a:pt x="380" y="33"/>
                        <a:pt x="313" y="1"/>
                        <a:pt x="247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" name="Google Shape;1013;p3"/>
                <p:cNvSpPr/>
                <p:nvPr/>
              </p:nvSpPr>
              <p:spPr>
                <a:xfrm>
                  <a:off x="1191811" y="740447"/>
                  <a:ext cx="30525" cy="26105"/>
                </a:xfrm>
                <a:custGeom>
                  <a:rect b="b" l="l" r="r" t="t"/>
                  <a:pathLst>
                    <a:path extrusionOk="0" h="502" w="587">
                      <a:moveTo>
                        <a:pt x="269" y="1"/>
                      </a:moveTo>
                      <a:cubicBezTo>
                        <a:pt x="205" y="1"/>
                        <a:pt x="140" y="27"/>
                        <a:pt x="85" y="88"/>
                      </a:cubicBezTo>
                      <a:cubicBezTo>
                        <a:pt x="1" y="197"/>
                        <a:pt x="13" y="354"/>
                        <a:pt x="122" y="451"/>
                      </a:cubicBezTo>
                      <a:cubicBezTo>
                        <a:pt x="164" y="485"/>
                        <a:pt x="216" y="501"/>
                        <a:pt x="269" y="501"/>
                      </a:cubicBezTo>
                      <a:cubicBezTo>
                        <a:pt x="364" y="501"/>
                        <a:pt x="462" y="448"/>
                        <a:pt x="509" y="354"/>
                      </a:cubicBezTo>
                      <a:cubicBezTo>
                        <a:pt x="587" y="171"/>
                        <a:pt x="434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" name="Google Shape;1014;p3"/>
                <p:cNvSpPr/>
                <p:nvPr/>
              </p:nvSpPr>
              <p:spPr>
                <a:xfrm>
                  <a:off x="1230813" y="666657"/>
                  <a:ext cx="29797" cy="31306"/>
                </a:xfrm>
                <a:custGeom>
                  <a:rect b="b" l="l" r="r" t="t"/>
                  <a:pathLst>
                    <a:path extrusionOk="0" h="602" w="573">
                      <a:moveTo>
                        <a:pt x="521" y="285"/>
                      </a:moveTo>
                      <a:cubicBezTo>
                        <a:pt x="521" y="289"/>
                        <a:pt x="521" y="293"/>
                        <a:pt x="521" y="298"/>
                      </a:cubicBezTo>
                      <a:lnTo>
                        <a:pt x="521" y="298"/>
                      </a:lnTo>
                      <a:cubicBezTo>
                        <a:pt x="521" y="297"/>
                        <a:pt x="521" y="297"/>
                        <a:pt x="521" y="297"/>
                      </a:cubicBezTo>
                      <a:lnTo>
                        <a:pt x="521" y="285"/>
                      </a:lnTo>
                      <a:close/>
                      <a:moveTo>
                        <a:pt x="300" y="1"/>
                      </a:moveTo>
                      <a:cubicBezTo>
                        <a:pt x="230" y="1"/>
                        <a:pt x="161" y="33"/>
                        <a:pt x="109" y="92"/>
                      </a:cubicBezTo>
                      <a:lnTo>
                        <a:pt x="109" y="79"/>
                      </a:lnTo>
                      <a:cubicBezTo>
                        <a:pt x="13" y="188"/>
                        <a:pt x="1" y="358"/>
                        <a:pt x="85" y="479"/>
                      </a:cubicBezTo>
                      <a:cubicBezTo>
                        <a:pt x="136" y="555"/>
                        <a:pt x="229" y="602"/>
                        <a:pt x="322" y="602"/>
                      </a:cubicBezTo>
                      <a:cubicBezTo>
                        <a:pt x="361" y="602"/>
                        <a:pt x="400" y="593"/>
                        <a:pt x="436" y="575"/>
                      </a:cubicBezTo>
                      <a:cubicBezTo>
                        <a:pt x="529" y="547"/>
                        <a:pt x="572" y="455"/>
                        <a:pt x="554" y="370"/>
                      </a:cubicBezTo>
                      <a:lnTo>
                        <a:pt x="554" y="370"/>
                      </a:lnTo>
                      <a:cubicBezTo>
                        <a:pt x="554" y="350"/>
                        <a:pt x="552" y="331"/>
                        <a:pt x="548" y="309"/>
                      </a:cubicBezTo>
                      <a:lnTo>
                        <a:pt x="548" y="309"/>
                      </a:lnTo>
                      <a:cubicBezTo>
                        <a:pt x="570" y="203"/>
                        <a:pt x="530" y="96"/>
                        <a:pt x="436" y="43"/>
                      </a:cubicBezTo>
                      <a:cubicBezTo>
                        <a:pt x="393" y="15"/>
                        <a:pt x="346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" name="Google Shape;1015;p3"/>
                <p:cNvSpPr/>
                <p:nvPr/>
              </p:nvSpPr>
              <p:spPr>
                <a:xfrm>
                  <a:off x="1234869" y="799885"/>
                  <a:ext cx="24649" cy="21737"/>
                </a:xfrm>
                <a:custGeom>
                  <a:rect b="b" l="l" r="r" t="t"/>
                  <a:pathLst>
                    <a:path extrusionOk="0" h="418" w="474">
                      <a:moveTo>
                        <a:pt x="223" y="1"/>
                      </a:moveTo>
                      <a:cubicBezTo>
                        <a:pt x="130" y="1"/>
                        <a:pt x="38" y="52"/>
                        <a:pt x="7" y="167"/>
                      </a:cubicBezTo>
                      <a:cubicBezTo>
                        <a:pt x="0" y="325"/>
                        <a:pt x="124" y="417"/>
                        <a:pt x="246" y="417"/>
                      </a:cubicBezTo>
                      <a:cubicBezTo>
                        <a:pt x="339" y="417"/>
                        <a:pt x="431" y="365"/>
                        <a:pt x="467" y="251"/>
                      </a:cubicBezTo>
                      <a:cubicBezTo>
                        <a:pt x="474" y="92"/>
                        <a:pt x="347" y="1"/>
                        <a:pt x="223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" name="Google Shape;1016;p3"/>
                <p:cNvSpPr/>
                <p:nvPr/>
              </p:nvSpPr>
              <p:spPr>
                <a:xfrm>
                  <a:off x="1208348" y="782308"/>
                  <a:ext cx="28341" cy="25429"/>
                </a:xfrm>
                <a:custGeom>
                  <a:rect b="b" l="l" r="r" t="t"/>
                  <a:pathLst>
                    <a:path extrusionOk="0" h="489" w="545">
                      <a:moveTo>
                        <a:pt x="270" y="1"/>
                      </a:moveTo>
                      <a:cubicBezTo>
                        <a:pt x="162" y="1"/>
                        <a:pt x="53" y="64"/>
                        <a:pt x="21" y="202"/>
                      </a:cubicBezTo>
                      <a:cubicBezTo>
                        <a:pt x="1" y="385"/>
                        <a:pt x="140" y="489"/>
                        <a:pt x="277" y="489"/>
                      </a:cubicBezTo>
                      <a:cubicBezTo>
                        <a:pt x="385" y="489"/>
                        <a:pt x="491" y="425"/>
                        <a:pt x="517" y="287"/>
                      </a:cubicBezTo>
                      <a:cubicBezTo>
                        <a:pt x="544" y="104"/>
                        <a:pt x="408" y="1"/>
                        <a:pt x="270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7" name="Google Shape;1017;p3"/>
                <p:cNvSpPr/>
                <p:nvPr/>
              </p:nvSpPr>
              <p:spPr>
                <a:xfrm>
                  <a:off x="1083596" y="717930"/>
                  <a:ext cx="98233" cy="98181"/>
                </a:xfrm>
                <a:custGeom>
                  <a:rect b="b" l="l" r="r" t="t"/>
                  <a:pathLst>
                    <a:path extrusionOk="0" h="1888" w="1889">
                      <a:moveTo>
                        <a:pt x="1102" y="1"/>
                      </a:moveTo>
                      <a:cubicBezTo>
                        <a:pt x="977" y="659"/>
                        <a:pt x="931" y="846"/>
                        <a:pt x="554" y="846"/>
                      </a:cubicBezTo>
                      <a:cubicBezTo>
                        <a:pt x="419" y="846"/>
                        <a:pt x="241" y="822"/>
                        <a:pt x="1" y="787"/>
                      </a:cubicBezTo>
                      <a:lnTo>
                        <a:pt x="1" y="787"/>
                      </a:lnTo>
                      <a:cubicBezTo>
                        <a:pt x="896" y="968"/>
                        <a:pt x="920" y="981"/>
                        <a:pt x="787" y="1888"/>
                      </a:cubicBezTo>
                      <a:cubicBezTo>
                        <a:pt x="921" y="1227"/>
                        <a:pt x="969" y="1047"/>
                        <a:pt x="1346" y="1047"/>
                      </a:cubicBezTo>
                      <a:cubicBezTo>
                        <a:pt x="1479" y="1047"/>
                        <a:pt x="1654" y="1070"/>
                        <a:pt x="1888" y="1101"/>
                      </a:cubicBezTo>
                      <a:cubicBezTo>
                        <a:pt x="993" y="932"/>
                        <a:pt x="981" y="908"/>
                        <a:pt x="1102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8" name="Google Shape;1018;p3"/>
                <p:cNvSpPr/>
                <p:nvPr/>
              </p:nvSpPr>
              <p:spPr>
                <a:xfrm>
                  <a:off x="801798" y="792813"/>
                  <a:ext cx="98181" cy="97557"/>
                </a:xfrm>
                <a:custGeom>
                  <a:rect b="b" l="l" r="r" t="t"/>
                  <a:pathLst>
                    <a:path extrusionOk="0" h="1876" w="1888">
                      <a:moveTo>
                        <a:pt x="1101" y="0"/>
                      </a:moveTo>
                      <a:cubicBezTo>
                        <a:pt x="977" y="649"/>
                        <a:pt x="931" y="834"/>
                        <a:pt x="556" y="834"/>
                      </a:cubicBezTo>
                      <a:cubicBezTo>
                        <a:pt x="420" y="834"/>
                        <a:pt x="242" y="810"/>
                        <a:pt x="1" y="774"/>
                      </a:cubicBezTo>
                      <a:lnTo>
                        <a:pt x="1" y="774"/>
                      </a:lnTo>
                      <a:cubicBezTo>
                        <a:pt x="896" y="956"/>
                        <a:pt x="908" y="980"/>
                        <a:pt x="787" y="1875"/>
                      </a:cubicBezTo>
                      <a:cubicBezTo>
                        <a:pt x="910" y="1223"/>
                        <a:pt x="957" y="1039"/>
                        <a:pt x="1324" y="1039"/>
                      </a:cubicBezTo>
                      <a:cubicBezTo>
                        <a:pt x="1460" y="1039"/>
                        <a:pt x="1642" y="1065"/>
                        <a:pt x="1888" y="1101"/>
                      </a:cubicBezTo>
                      <a:cubicBezTo>
                        <a:pt x="993" y="920"/>
                        <a:pt x="980" y="895"/>
                        <a:pt x="1101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" name="Google Shape;1019;p3"/>
                <p:cNvSpPr/>
                <p:nvPr/>
              </p:nvSpPr>
              <p:spPr>
                <a:xfrm>
                  <a:off x="988016" y="661301"/>
                  <a:ext cx="37806" cy="37806"/>
                </a:xfrm>
                <a:custGeom>
                  <a:rect b="b" l="l" r="r" t="t"/>
                  <a:pathLst>
                    <a:path extrusionOk="0" h="727" w="727">
                      <a:moveTo>
                        <a:pt x="424" y="1"/>
                      </a:moveTo>
                      <a:cubicBezTo>
                        <a:pt x="370" y="253"/>
                        <a:pt x="349" y="324"/>
                        <a:pt x="203" y="324"/>
                      </a:cubicBezTo>
                      <a:cubicBezTo>
                        <a:pt x="152" y="324"/>
                        <a:pt x="87" y="316"/>
                        <a:pt x="0" y="303"/>
                      </a:cubicBezTo>
                      <a:lnTo>
                        <a:pt x="0" y="303"/>
                      </a:lnTo>
                      <a:cubicBezTo>
                        <a:pt x="339" y="364"/>
                        <a:pt x="351" y="376"/>
                        <a:pt x="303" y="727"/>
                      </a:cubicBezTo>
                      <a:cubicBezTo>
                        <a:pt x="347" y="471"/>
                        <a:pt x="365" y="402"/>
                        <a:pt x="508" y="402"/>
                      </a:cubicBezTo>
                      <a:cubicBezTo>
                        <a:pt x="561" y="402"/>
                        <a:pt x="631" y="411"/>
                        <a:pt x="726" y="424"/>
                      </a:cubicBezTo>
                      <a:cubicBezTo>
                        <a:pt x="375" y="352"/>
                        <a:pt x="375" y="340"/>
                        <a:pt x="424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" name="Google Shape;1020;p3"/>
                <p:cNvSpPr/>
                <p:nvPr/>
              </p:nvSpPr>
              <p:spPr>
                <a:xfrm>
                  <a:off x="478346" y="705502"/>
                  <a:ext cx="37390" cy="30317"/>
                </a:xfrm>
                <a:custGeom>
                  <a:rect b="b" l="l" r="r" t="t"/>
                  <a:pathLst>
                    <a:path extrusionOk="0" h="583" w="719">
                      <a:moveTo>
                        <a:pt x="374" y="0"/>
                      </a:moveTo>
                      <a:cubicBezTo>
                        <a:pt x="190" y="0"/>
                        <a:pt x="1" y="160"/>
                        <a:pt x="75" y="385"/>
                      </a:cubicBezTo>
                      <a:cubicBezTo>
                        <a:pt x="122" y="523"/>
                        <a:pt x="233" y="583"/>
                        <a:pt x="347" y="583"/>
                      </a:cubicBezTo>
                      <a:cubicBezTo>
                        <a:pt x="530" y="583"/>
                        <a:pt x="719" y="428"/>
                        <a:pt x="644" y="203"/>
                      </a:cubicBezTo>
                      <a:cubicBezTo>
                        <a:pt x="598" y="61"/>
                        <a:pt x="487" y="0"/>
                        <a:pt x="374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3"/>
                <p:cNvSpPr/>
                <p:nvPr/>
              </p:nvSpPr>
              <p:spPr>
                <a:xfrm>
                  <a:off x="488851" y="644400"/>
                  <a:ext cx="32190" cy="26781"/>
                </a:xfrm>
                <a:custGeom>
                  <a:rect b="b" l="l" r="r" t="t"/>
                  <a:pathLst>
                    <a:path extrusionOk="0" h="515" w="619">
                      <a:moveTo>
                        <a:pt x="313" y="1"/>
                      </a:moveTo>
                      <a:cubicBezTo>
                        <a:pt x="157" y="1"/>
                        <a:pt x="0" y="137"/>
                        <a:pt x="67" y="338"/>
                      </a:cubicBezTo>
                      <a:cubicBezTo>
                        <a:pt x="108" y="462"/>
                        <a:pt x="204" y="515"/>
                        <a:pt x="301" y="515"/>
                      </a:cubicBezTo>
                      <a:cubicBezTo>
                        <a:pt x="458" y="515"/>
                        <a:pt x="618" y="376"/>
                        <a:pt x="551" y="181"/>
                      </a:cubicBezTo>
                      <a:cubicBezTo>
                        <a:pt x="509" y="55"/>
                        <a:pt x="411" y="1"/>
                        <a:pt x="313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" name="Google Shape;1022;p3"/>
                <p:cNvSpPr/>
                <p:nvPr/>
              </p:nvSpPr>
              <p:spPr>
                <a:xfrm>
                  <a:off x="541373" y="450018"/>
                  <a:ext cx="40458" cy="32710"/>
                </a:xfrm>
                <a:custGeom>
                  <a:rect b="b" l="l" r="r" t="t"/>
                  <a:pathLst>
                    <a:path extrusionOk="0" h="629" w="778">
                      <a:moveTo>
                        <a:pt x="387" y="0"/>
                      </a:moveTo>
                      <a:cubicBezTo>
                        <a:pt x="359" y="0"/>
                        <a:pt x="330" y="4"/>
                        <a:pt x="303" y="12"/>
                      </a:cubicBezTo>
                      <a:cubicBezTo>
                        <a:pt x="97" y="84"/>
                        <a:pt x="1" y="399"/>
                        <a:pt x="194" y="544"/>
                      </a:cubicBezTo>
                      <a:lnTo>
                        <a:pt x="218" y="556"/>
                      </a:lnTo>
                      <a:cubicBezTo>
                        <a:pt x="276" y="606"/>
                        <a:pt x="345" y="629"/>
                        <a:pt x="412" y="629"/>
                      </a:cubicBezTo>
                      <a:cubicBezTo>
                        <a:pt x="539" y="629"/>
                        <a:pt x="662" y="546"/>
                        <a:pt x="702" y="411"/>
                      </a:cubicBezTo>
                      <a:lnTo>
                        <a:pt x="714" y="374"/>
                      </a:lnTo>
                      <a:cubicBezTo>
                        <a:pt x="778" y="174"/>
                        <a:pt x="582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" name="Google Shape;1023;p3"/>
                <p:cNvSpPr/>
                <p:nvPr/>
              </p:nvSpPr>
              <p:spPr>
                <a:xfrm>
                  <a:off x="495403" y="546117"/>
                  <a:ext cx="24077" cy="20229"/>
                </a:xfrm>
                <a:custGeom>
                  <a:rect b="b" l="l" r="r" t="t"/>
                  <a:pathLst>
                    <a:path extrusionOk="0" h="389" w="463">
                      <a:moveTo>
                        <a:pt x="236" y="0"/>
                      </a:moveTo>
                      <a:cubicBezTo>
                        <a:pt x="117" y="0"/>
                        <a:pt x="1" y="101"/>
                        <a:pt x="38" y="256"/>
                      </a:cubicBezTo>
                      <a:cubicBezTo>
                        <a:pt x="75" y="349"/>
                        <a:pt x="149" y="388"/>
                        <a:pt x="223" y="388"/>
                      </a:cubicBezTo>
                      <a:cubicBezTo>
                        <a:pt x="343" y="388"/>
                        <a:pt x="462" y="285"/>
                        <a:pt x="425" y="135"/>
                      </a:cubicBezTo>
                      <a:cubicBezTo>
                        <a:pt x="387" y="41"/>
                        <a:pt x="311" y="0"/>
                        <a:pt x="236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" name="Google Shape;1024;p3"/>
                <p:cNvSpPr/>
                <p:nvPr/>
              </p:nvSpPr>
              <p:spPr>
                <a:xfrm>
                  <a:off x="643712" y="529164"/>
                  <a:ext cx="32502" cy="26781"/>
                </a:xfrm>
                <a:custGeom>
                  <a:rect b="b" l="l" r="r" t="t"/>
                  <a:pathLst>
                    <a:path extrusionOk="0" h="515" w="625">
                      <a:moveTo>
                        <a:pt x="324" y="0"/>
                      </a:moveTo>
                      <a:cubicBezTo>
                        <a:pt x="162" y="0"/>
                        <a:pt x="0" y="138"/>
                        <a:pt x="53" y="340"/>
                      </a:cubicBezTo>
                      <a:cubicBezTo>
                        <a:pt x="99" y="461"/>
                        <a:pt x="200" y="514"/>
                        <a:pt x="301" y="514"/>
                      </a:cubicBezTo>
                      <a:cubicBezTo>
                        <a:pt x="462" y="514"/>
                        <a:pt x="625" y="379"/>
                        <a:pt x="573" y="171"/>
                      </a:cubicBezTo>
                      <a:cubicBezTo>
                        <a:pt x="522" y="52"/>
                        <a:pt x="423" y="0"/>
                        <a:pt x="324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" name="Google Shape;1025;p3"/>
                <p:cNvSpPr/>
                <p:nvPr/>
              </p:nvSpPr>
              <p:spPr>
                <a:xfrm>
                  <a:off x="635392" y="422145"/>
                  <a:ext cx="34582" cy="27769"/>
                </a:xfrm>
                <a:custGeom>
                  <a:rect b="b" l="l" r="r" t="t"/>
                  <a:pathLst>
                    <a:path extrusionOk="0" h="534" w="665">
                      <a:moveTo>
                        <a:pt x="352" y="0"/>
                      </a:moveTo>
                      <a:cubicBezTo>
                        <a:pt x="178" y="0"/>
                        <a:pt x="0" y="145"/>
                        <a:pt x="68" y="354"/>
                      </a:cubicBezTo>
                      <a:cubicBezTo>
                        <a:pt x="119" y="479"/>
                        <a:pt x="223" y="533"/>
                        <a:pt x="327" y="533"/>
                      </a:cubicBezTo>
                      <a:cubicBezTo>
                        <a:pt x="496" y="533"/>
                        <a:pt x="664" y="394"/>
                        <a:pt x="612" y="185"/>
                      </a:cubicBezTo>
                      <a:cubicBezTo>
                        <a:pt x="566" y="55"/>
                        <a:pt x="459" y="0"/>
                        <a:pt x="352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" name="Google Shape;1026;p3"/>
                <p:cNvSpPr/>
                <p:nvPr/>
              </p:nvSpPr>
              <p:spPr>
                <a:xfrm>
                  <a:off x="828111" y="422249"/>
                  <a:ext cx="36766" cy="30057"/>
                </a:xfrm>
                <a:custGeom>
                  <a:rect b="b" l="l" r="r" t="t"/>
                  <a:pathLst>
                    <a:path extrusionOk="0" h="578" w="707">
                      <a:moveTo>
                        <a:pt x="361" y="0"/>
                      </a:moveTo>
                      <a:cubicBezTo>
                        <a:pt x="182" y="0"/>
                        <a:pt x="1" y="158"/>
                        <a:pt x="75" y="388"/>
                      </a:cubicBezTo>
                      <a:cubicBezTo>
                        <a:pt x="121" y="521"/>
                        <a:pt x="229" y="578"/>
                        <a:pt x="339" y="578"/>
                      </a:cubicBezTo>
                      <a:cubicBezTo>
                        <a:pt x="520" y="578"/>
                        <a:pt x="707" y="425"/>
                        <a:pt x="632" y="207"/>
                      </a:cubicBezTo>
                      <a:cubicBezTo>
                        <a:pt x="585" y="62"/>
                        <a:pt x="474" y="0"/>
                        <a:pt x="361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" name="Google Shape;1027;p3"/>
                <p:cNvSpPr/>
                <p:nvPr/>
              </p:nvSpPr>
              <p:spPr>
                <a:xfrm>
                  <a:off x="821090" y="355738"/>
                  <a:ext cx="30005" cy="24701"/>
                </a:xfrm>
                <a:custGeom>
                  <a:rect b="b" l="l" r="r" t="t"/>
                  <a:pathLst>
                    <a:path extrusionOk="0" h="475" w="577">
                      <a:moveTo>
                        <a:pt x="297" y="0"/>
                      </a:moveTo>
                      <a:cubicBezTo>
                        <a:pt x="150" y="0"/>
                        <a:pt x="1" y="127"/>
                        <a:pt x="53" y="312"/>
                      </a:cubicBezTo>
                      <a:cubicBezTo>
                        <a:pt x="95" y="425"/>
                        <a:pt x="188" y="474"/>
                        <a:pt x="282" y="474"/>
                      </a:cubicBezTo>
                      <a:cubicBezTo>
                        <a:pt x="429" y="474"/>
                        <a:pt x="577" y="352"/>
                        <a:pt x="525" y="167"/>
                      </a:cubicBezTo>
                      <a:cubicBezTo>
                        <a:pt x="483" y="51"/>
                        <a:pt x="390" y="0"/>
                        <a:pt x="297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" name="Google Shape;1028;p3"/>
                <p:cNvSpPr/>
                <p:nvPr/>
              </p:nvSpPr>
              <p:spPr>
                <a:xfrm>
                  <a:off x="721299" y="365619"/>
                  <a:ext cx="49090" cy="37650"/>
                </a:xfrm>
                <a:custGeom>
                  <a:rect b="b" l="l" r="r" t="t"/>
                  <a:pathLst>
                    <a:path extrusionOk="0" h="724" w="944">
                      <a:moveTo>
                        <a:pt x="458" y="1"/>
                      </a:moveTo>
                      <a:cubicBezTo>
                        <a:pt x="178" y="1"/>
                        <a:pt x="0" y="407"/>
                        <a:pt x="242" y="594"/>
                      </a:cubicBezTo>
                      <a:lnTo>
                        <a:pt x="291" y="631"/>
                      </a:lnTo>
                      <a:cubicBezTo>
                        <a:pt x="358" y="694"/>
                        <a:pt x="444" y="724"/>
                        <a:pt x="529" y="724"/>
                      </a:cubicBezTo>
                      <a:cubicBezTo>
                        <a:pt x="656" y="724"/>
                        <a:pt x="782" y="657"/>
                        <a:pt x="847" y="534"/>
                      </a:cubicBezTo>
                      <a:cubicBezTo>
                        <a:pt x="944" y="316"/>
                        <a:pt x="823" y="74"/>
                        <a:pt x="593" y="26"/>
                      </a:cubicBezTo>
                      <a:lnTo>
                        <a:pt x="605" y="26"/>
                      </a:lnTo>
                      <a:lnTo>
                        <a:pt x="545" y="14"/>
                      </a:lnTo>
                      <a:cubicBezTo>
                        <a:pt x="515" y="5"/>
                        <a:pt x="486" y="1"/>
                        <a:pt x="458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3"/>
                <p:cNvSpPr/>
                <p:nvPr/>
              </p:nvSpPr>
              <p:spPr>
                <a:xfrm>
                  <a:off x="919478" y="321625"/>
                  <a:ext cx="27041" cy="22101"/>
                </a:xfrm>
                <a:custGeom>
                  <a:rect b="b" l="l" r="r" t="t"/>
                  <a:pathLst>
                    <a:path extrusionOk="0" h="425" w="520">
                      <a:moveTo>
                        <a:pt x="266" y="1"/>
                      </a:moveTo>
                      <a:cubicBezTo>
                        <a:pt x="135" y="1"/>
                        <a:pt x="0" y="114"/>
                        <a:pt x="60" y="279"/>
                      </a:cubicBezTo>
                      <a:cubicBezTo>
                        <a:pt x="93" y="381"/>
                        <a:pt x="173" y="424"/>
                        <a:pt x="254" y="424"/>
                      </a:cubicBezTo>
                      <a:cubicBezTo>
                        <a:pt x="385" y="424"/>
                        <a:pt x="519" y="310"/>
                        <a:pt x="459" y="146"/>
                      </a:cubicBezTo>
                      <a:cubicBezTo>
                        <a:pt x="427" y="44"/>
                        <a:pt x="347" y="1"/>
                        <a:pt x="266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3"/>
                <p:cNvSpPr/>
                <p:nvPr/>
              </p:nvSpPr>
              <p:spPr>
                <a:xfrm>
                  <a:off x="1089420" y="317881"/>
                  <a:ext cx="42330" cy="34322"/>
                </a:xfrm>
                <a:custGeom>
                  <a:rect b="b" l="l" r="r" t="t"/>
                  <a:pathLst>
                    <a:path extrusionOk="0" h="660" w="814">
                      <a:moveTo>
                        <a:pt x="421" y="1"/>
                      </a:moveTo>
                      <a:cubicBezTo>
                        <a:pt x="215" y="1"/>
                        <a:pt x="0" y="181"/>
                        <a:pt x="82" y="436"/>
                      </a:cubicBezTo>
                      <a:cubicBezTo>
                        <a:pt x="133" y="593"/>
                        <a:pt x="260" y="660"/>
                        <a:pt x="389" y="660"/>
                      </a:cubicBezTo>
                      <a:cubicBezTo>
                        <a:pt x="598" y="660"/>
                        <a:pt x="813" y="484"/>
                        <a:pt x="724" y="230"/>
                      </a:cubicBezTo>
                      <a:cubicBezTo>
                        <a:pt x="673" y="69"/>
                        <a:pt x="549" y="1"/>
                        <a:pt x="421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3"/>
                <p:cNvSpPr/>
                <p:nvPr/>
              </p:nvSpPr>
              <p:spPr>
                <a:xfrm>
                  <a:off x="1217500" y="337278"/>
                  <a:ext cx="40302" cy="32762"/>
                </a:xfrm>
                <a:custGeom>
                  <a:rect b="b" l="l" r="r" t="t"/>
                  <a:pathLst>
                    <a:path extrusionOk="0" h="630" w="775">
                      <a:moveTo>
                        <a:pt x="397" y="0"/>
                      </a:moveTo>
                      <a:cubicBezTo>
                        <a:pt x="201" y="0"/>
                        <a:pt x="1" y="168"/>
                        <a:pt x="75" y="413"/>
                      </a:cubicBezTo>
                      <a:cubicBezTo>
                        <a:pt x="126" y="565"/>
                        <a:pt x="247" y="630"/>
                        <a:pt x="369" y="630"/>
                      </a:cubicBezTo>
                      <a:cubicBezTo>
                        <a:pt x="569" y="630"/>
                        <a:pt x="774" y="460"/>
                        <a:pt x="692" y="220"/>
                      </a:cubicBezTo>
                      <a:cubicBezTo>
                        <a:pt x="641" y="66"/>
                        <a:pt x="520" y="0"/>
                        <a:pt x="397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3"/>
                <p:cNvSpPr/>
                <p:nvPr/>
              </p:nvSpPr>
              <p:spPr>
                <a:xfrm>
                  <a:off x="1207100" y="432129"/>
                  <a:ext cx="21061" cy="17473"/>
                </a:xfrm>
                <a:custGeom>
                  <a:rect b="b" l="l" r="r" t="t"/>
                  <a:pathLst>
                    <a:path extrusionOk="0" h="336" w="405">
                      <a:moveTo>
                        <a:pt x="205" y="0"/>
                      </a:moveTo>
                      <a:cubicBezTo>
                        <a:pt x="103" y="0"/>
                        <a:pt x="1" y="88"/>
                        <a:pt x="45" y="223"/>
                      </a:cubicBezTo>
                      <a:cubicBezTo>
                        <a:pt x="73" y="302"/>
                        <a:pt x="137" y="336"/>
                        <a:pt x="200" y="336"/>
                      </a:cubicBezTo>
                      <a:cubicBezTo>
                        <a:pt x="302" y="336"/>
                        <a:pt x="404" y="248"/>
                        <a:pt x="360" y="114"/>
                      </a:cubicBezTo>
                      <a:cubicBezTo>
                        <a:pt x="332" y="35"/>
                        <a:pt x="26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3"/>
                <p:cNvSpPr/>
                <p:nvPr/>
              </p:nvSpPr>
              <p:spPr>
                <a:xfrm>
                  <a:off x="878344" y="846219"/>
                  <a:ext cx="25585" cy="21529"/>
                </a:xfrm>
                <a:custGeom>
                  <a:rect b="b" l="l" r="r" t="t"/>
                  <a:pathLst>
                    <a:path extrusionOk="0" h="414" w="492">
                      <a:moveTo>
                        <a:pt x="252" y="1"/>
                      </a:moveTo>
                      <a:cubicBezTo>
                        <a:pt x="127" y="1"/>
                        <a:pt x="1" y="111"/>
                        <a:pt x="53" y="268"/>
                      </a:cubicBezTo>
                      <a:cubicBezTo>
                        <a:pt x="85" y="370"/>
                        <a:pt x="163" y="413"/>
                        <a:pt x="241" y="413"/>
                      </a:cubicBezTo>
                      <a:cubicBezTo>
                        <a:pt x="366" y="413"/>
                        <a:pt x="492" y="303"/>
                        <a:pt x="440" y="147"/>
                      </a:cubicBezTo>
                      <a:cubicBezTo>
                        <a:pt x="407" y="44"/>
                        <a:pt x="330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3"/>
                <p:cNvSpPr/>
                <p:nvPr/>
              </p:nvSpPr>
              <p:spPr>
                <a:xfrm>
                  <a:off x="463162" y="499627"/>
                  <a:ext cx="25585" cy="21217"/>
                </a:xfrm>
                <a:custGeom>
                  <a:rect b="b" l="l" r="r" t="t"/>
                  <a:pathLst>
                    <a:path extrusionOk="0" h="408" w="492">
                      <a:moveTo>
                        <a:pt x="252" y="1"/>
                      </a:moveTo>
                      <a:cubicBezTo>
                        <a:pt x="127" y="1"/>
                        <a:pt x="1" y="111"/>
                        <a:pt x="53" y="267"/>
                      </a:cubicBezTo>
                      <a:cubicBezTo>
                        <a:pt x="86" y="366"/>
                        <a:pt x="164" y="408"/>
                        <a:pt x="242" y="408"/>
                      </a:cubicBezTo>
                      <a:cubicBezTo>
                        <a:pt x="367" y="408"/>
                        <a:pt x="492" y="302"/>
                        <a:pt x="440" y="146"/>
                      </a:cubicBezTo>
                      <a:cubicBezTo>
                        <a:pt x="407" y="44"/>
                        <a:pt x="330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3"/>
                <p:cNvSpPr/>
                <p:nvPr/>
              </p:nvSpPr>
              <p:spPr>
                <a:xfrm>
                  <a:off x="777981" y="401032"/>
                  <a:ext cx="28913" cy="22049"/>
                </a:xfrm>
                <a:custGeom>
                  <a:rect b="b" l="l" r="r" t="t"/>
                  <a:pathLst>
                    <a:path extrusionOk="0" h="424" w="556">
                      <a:moveTo>
                        <a:pt x="233" y="1"/>
                      </a:moveTo>
                      <a:cubicBezTo>
                        <a:pt x="136" y="1"/>
                        <a:pt x="41" y="67"/>
                        <a:pt x="23" y="167"/>
                      </a:cubicBezTo>
                      <a:cubicBezTo>
                        <a:pt x="1" y="280"/>
                        <a:pt x="83" y="424"/>
                        <a:pt x="202" y="424"/>
                      </a:cubicBezTo>
                      <a:cubicBezTo>
                        <a:pt x="210" y="424"/>
                        <a:pt x="219" y="423"/>
                        <a:pt x="229" y="421"/>
                      </a:cubicBezTo>
                      <a:lnTo>
                        <a:pt x="241" y="421"/>
                      </a:lnTo>
                      <a:cubicBezTo>
                        <a:pt x="301" y="409"/>
                        <a:pt x="350" y="397"/>
                        <a:pt x="410" y="385"/>
                      </a:cubicBezTo>
                      <a:cubicBezTo>
                        <a:pt x="543" y="337"/>
                        <a:pt x="555" y="155"/>
                        <a:pt x="434" y="83"/>
                      </a:cubicBezTo>
                      <a:cubicBezTo>
                        <a:pt x="398" y="58"/>
                        <a:pt x="362" y="46"/>
                        <a:pt x="326" y="22"/>
                      </a:cubicBezTo>
                      <a:cubicBezTo>
                        <a:pt x="296" y="7"/>
                        <a:pt x="264" y="1"/>
                        <a:pt x="233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3"/>
                <p:cNvSpPr/>
                <p:nvPr/>
              </p:nvSpPr>
              <p:spPr>
                <a:xfrm>
                  <a:off x="982660" y="387096"/>
                  <a:ext cx="45658" cy="31826"/>
                </a:xfrm>
                <a:custGeom>
                  <a:rect b="b" l="l" r="r" t="t"/>
                  <a:pathLst>
                    <a:path extrusionOk="0" h="612" w="878">
                      <a:moveTo>
                        <a:pt x="430" y="1"/>
                      </a:moveTo>
                      <a:cubicBezTo>
                        <a:pt x="126" y="1"/>
                        <a:pt x="1" y="474"/>
                        <a:pt x="345" y="593"/>
                      </a:cubicBezTo>
                      <a:cubicBezTo>
                        <a:pt x="390" y="605"/>
                        <a:pt x="437" y="611"/>
                        <a:pt x="485" y="611"/>
                      </a:cubicBezTo>
                      <a:cubicBezTo>
                        <a:pt x="671" y="611"/>
                        <a:pt x="858" y="516"/>
                        <a:pt x="877" y="314"/>
                      </a:cubicBezTo>
                      <a:cubicBezTo>
                        <a:pt x="877" y="218"/>
                        <a:pt x="829" y="133"/>
                        <a:pt x="756" y="84"/>
                      </a:cubicBezTo>
                      <a:cubicBezTo>
                        <a:pt x="708" y="60"/>
                        <a:pt x="660" y="36"/>
                        <a:pt x="611" y="36"/>
                      </a:cubicBezTo>
                      <a:lnTo>
                        <a:pt x="568" y="27"/>
                      </a:lnTo>
                      <a:lnTo>
                        <a:pt x="568" y="27"/>
                      </a:lnTo>
                      <a:cubicBezTo>
                        <a:pt x="566" y="26"/>
                        <a:pt x="560" y="24"/>
                        <a:pt x="551" y="24"/>
                      </a:cubicBezTo>
                      <a:cubicBezTo>
                        <a:pt x="508" y="8"/>
                        <a:pt x="468" y="1"/>
                        <a:pt x="430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3"/>
                <p:cNvSpPr/>
                <p:nvPr/>
              </p:nvSpPr>
              <p:spPr>
                <a:xfrm>
                  <a:off x="1012353" y="304153"/>
                  <a:ext cx="32554" cy="27041"/>
                </a:xfrm>
                <a:custGeom>
                  <a:rect b="b" l="l" r="r" t="t"/>
                  <a:pathLst>
                    <a:path extrusionOk="0" h="520" w="626">
                      <a:moveTo>
                        <a:pt x="321" y="0"/>
                      </a:moveTo>
                      <a:cubicBezTo>
                        <a:pt x="160" y="0"/>
                        <a:pt x="0" y="140"/>
                        <a:pt x="52" y="349"/>
                      </a:cubicBezTo>
                      <a:cubicBezTo>
                        <a:pt x="103" y="468"/>
                        <a:pt x="202" y="520"/>
                        <a:pt x="301" y="520"/>
                      </a:cubicBezTo>
                      <a:cubicBezTo>
                        <a:pt x="463" y="520"/>
                        <a:pt x="625" y="382"/>
                        <a:pt x="573" y="179"/>
                      </a:cubicBezTo>
                      <a:cubicBezTo>
                        <a:pt x="522" y="54"/>
                        <a:pt x="421" y="0"/>
                        <a:pt x="321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3"/>
                <p:cNvSpPr/>
                <p:nvPr/>
              </p:nvSpPr>
              <p:spPr>
                <a:xfrm>
                  <a:off x="1107308" y="373315"/>
                  <a:ext cx="32918" cy="27509"/>
                </a:xfrm>
                <a:custGeom>
                  <a:rect b="b" l="l" r="r" t="t"/>
                  <a:pathLst>
                    <a:path extrusionOk="0" h="529" w="633">
                      <a:moveTo>
                        <a:pt x="326" y="1"/>
                      </a:moveTo>
                      <a:cubicBezTo>
                        <a:pt x="165" y="1"/>
                        <a:pt x="1" y="141"/>
                        <a:pt x="53" y="349"/>
                      </a:cubicBezTo>
                      <a:cubicBezTo>
                        <a:pt x="99" y="475"/>
                        <a:pt x="201" y="529"/>
                        <a:pt x="303" y="529"/>
                      </a:cubicBezTo>
                      <a:cubicBezTo>
                        <a:pt x="467" y="529"/>
                        <a:pt x="633" y="389"/>
                        <a:pt x="573" y="180"/>
                      </a:cubicBezTo>
                      <a:cubicBezTo>
                        <a:pt x="527" y="55"/>
                        <a:pt x="427" y="1"/>
                        <a:pt x="326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3"/>
                <p:cNvSpPr/>
                <p:nvPr/>
              </p:nvSpPr>
              <p:spPr>
                <a:xfrm>
                  <a:off x="934350" y="874144"/>
                  <a:ext cx="8528" cy="7332"/>
                </a:xfrm>
                <a:custGeom>
                  <a:rect b="b" l="l" r="r" t="t"/>
                  <a:pathLst>
                    <a:path extrusionOk="0" h="141" w="164">
                      <a:moveTo>
                        <a:pt x="92" y="1"/>
                      </a:moveTo>
                      <a:cubicBezTo>
                        <a:pt x="48" y="1"/>
                        <a:pt x="1" y="40"/>
                        <a:pt x="16" y="93"/>
                      </a:cubicBezTo>
                      <a:cubicBezTo>
                        <a:pt x="25" y="126"/>
                        <a:pt x="51" y="141"/>
                        <a:pt x="78" y="141"/>
                      </a:cubicBezTo>
                      <a:cubicBezTo>
                        <a:pt x="120" y="141"/>
                        <a:pt x="164" y="104"/>
                        <a:pt x="149" y="45"/>
                      </a:cubicBezTo>
                      <a:cubicBezTo>
                        <a:pt x="140" y="14"/>
                        <a:pt x="117" y="1"/>
                        <a:pt x="92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3"/>
                <p:cNvSpPr/>
                <p:nvPr/>
              </p:nvSpPr>
              <p:spPr>
                <a:xfrm>
                  <a:off x="878188" y="890420"/>
                  <a:ext cx="32814" cy="27509"/>
                </a:xfrm>
                <a:custGeom>
                  <a:rect b="b" l="l" r="r" t="t"/>
                  <a:pathLst>
                    <a:path extrusionOk="0" h="529" w="631">
                      <a:moveTo>
                        <a:pt x="324" y="0"/>
                      </a:moveTo>
                      <a:cubicBezTo>
                        <a:pt x="164" y="0"/>
                        <a:pt x="1" y="140"/>
                        <a:pt x="68" y="349"/>
                      </a:cubicBezTo>
                      <a:cubicBezTo>
                        <a:pt x="110" y="474"/>
                        <a:pt x="208" y="528"/>
                        <a:pt x="308" y="528"/>
                      </a:cubicBezTo>
                      <a:cubicBezTo>
                        <a:pt x="468" y="528"/>
                        <a:pt x="631" y="388"/>
                        <a:pt x="564" y="180"/>
                      </a:cubicBezTo>
                      <a:cubicBezTo>
                        <a:pt x="522" y="54"/>
                        <a:pt x="423" y="0"/>
                        <a:pt x="324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3"/>
                <p:cNvSpPr/>
                <p:nvPr/>
              </p:nvSpPr>
              <p:spPr>
                <a:xfrm>
                  <a:off x="949119" y="792657"/>
                  <a:ext cx="35154" cy="30421"/>
                </a:xfrm>
                <a:custGeom>
                  <a:rect b="b" l="l" r="r" t="t"/>
                  <a:pathLst>
                    <a:path extrusionOk="0" h="585" w="676">
                      <a:moveTo>
                        <a:pt x="361" y="1"/>
                      </a:moveTo>
                      <a:cubicBezTo>
                        <a:pt x="259" y="1"/>
                        <a:pt x="158" y="53"/>
                        <a:pt x="107" y="160"/>
                      </a:cubicBezTo>
                      <a:cubicBezTo>
                        <a:pt x="0" y="363"/>
                        <a:pt x="157" y="584"/>
                        <a:pt x="361" y="584"/>
                      </a:cubicBezTo>
                      <a:cubicBezTo>
                        <a:pt x="389" y="584"/>
                        <a:pt x="417" y="580"/>
                        <a:pt x="446" y="572"/>
                      </a:cubicBezTo>
                      <a:cubicBezTo>
                        <a:pt x="591" y="511"/>
                        <a:pt x="676" y="354"/>
                        <a:pt x="639" y="197"/>
                      </a:cubicBezTo>
                      <a:cubicBezTo>
                        <a:pt x="594" y="68"/>
                        <a:pt x="477" y="1"/>
                        <a:pt x="361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3"/>
                <p:cNvSpPr/>
                <p:nvPr/>
              </p:nvSpPr>
              <p:spPr>
                <a:xfrm>
                  <a:off x="946623" y="749287"/>
                  <a:ext cx="35778" cy="30369"/>
                </a:xfrm>
                <a:custGeom>
                  <a:rect b="b" l="l" r="r" t="t"/>
                  <a:pathLst>
                    <a:path extrusionOk="0" h="584" w="688">
                      <a:moveTo>
                        <a:pt x="370" y="0"/>
                      </a:moveTo>
                      <a:cubicBezTo>
                        <a:pt x="268" y="0"/>
                        <a:pt x="163" y="52"/>
                        <a:pt x="107" y="160"/>
                      </a:cubicBezTo>
                      <a:cubicBezTo>
                        <a:pt x="0" y="362"/>
                        <a:pt x="157" y="584"/>
                        <a:pt x="369" y="584"/>
                      </a:cubicBezTo>
                      <a:cubicBezTo>
                        <a:pt x="398" y="584"/>
                        <a:pt x="427" y="580"/>
                        <a:pt x="458" y="571"/>
                      </a:cubicBezTo>
                      <a:cubicBezTo>
                        <a:pt x="603" y="511"/>
                        <a:pt x="687" y="353"/>
                        <a:pt x="639" y="196"/>
                      </a:cubicBezTo>
                      <a:cubicBezTo>
                        <a:pt x="600" y="67"/>
                        <a:pt x="486" y="0"/>
                        <a:pt x="370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3"/>
                <p:cNvSpPr/>
                <p:nvPr/>
              </p:nvSpPr>
              <p:spPr>
                <a:xfrm>
                  <a:off x="1063315" y="774820"/>
                  <a:ext cx="17161" cy="14197"/>
                </a:xfrm>
                <a:custGeom>
                  <a:rect b="b" l="l" r="r" t="t"/>
                  <a:pathLst>
                    <a:path extrusionOk="0" h="273" w="330">
                      <a:moveTo>
                        <a:pt x="175" y="1"/>
                      </a:moveTo>
                      <a:cubicBezTo>
                        <a:pt x="89" y="1"/>
                        <a:pt x="1" y="76"/>
                        <a:pt x="16" y="189"/>
                      </a:cubicBezTo>
                      <a:cubicBezTo>
                        <a:pt x="47" y="247"/>
                        <a:pt x="100" y="272"/>
                        <a:pt x="152" y="272"/>
                      </a:cubicBezTo>
                      <a:cubicBezTo>
                        <a:pt x="241" y="272"/>
                        <a:pt x="329" y="199"/>
                        <a:pt x="306" y="92"/>
                      </a:cubicBezTo>
                      <a:cubicBezTo>
                        <a:pt x="279" y="28"/>
                        <a:pt x="227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3"/>
                <p:cNvSpPr/>
                <p:nvPr/>
              </p:nvSpPr>
              <p:spPr>
                <a:xfrm>
                  <a:off x="1097480" y="748767"/>
                  <a:ext cx="32554" cy="28133"/>
                </a:xfrm>
                <a:custGeom>
                  <a:rect b="b" l="l" r="r" t="t"/>
                  <a:pathLst>
                    <a:path extrusionOk="0" h="541" w="626">
                      <a:moveTo>
                        <a:pt x="440" y="1"/>
                      </a:moveTo>
                      <a:cubicBezTo>
                        <a:pt x="419" y="1"/>
                        <a:pt x="397" y="5"/>
                        <a:pt x="375" y="13"/>
                      </a:cubicBezTo>
                      <a:cubicBezTo>
                        <a:pt x="327" y="13"/>
                        <a:pt x="290" y="37"/>
                        <a:pt x="230" y="49"/>
                      </a:cubicBezTo>
                      <a:cubicBezTo>
                        <a:pt x="48" y="109"/>
                        <a:pt x="0" y="351"/>
                        <a:pt x="145" y="472"/>
                      </a:cubicBezTo>
                      <a:cubicBezTo>
                        <a:pt x="196" y="519"/>
                        <a:pt x="258" y="540"/>
                        <a:pt x="319" y="540"/>
                      </a:cubicBezTo>
                      <a:cubicBezTo>
                        <a:pt x="430" y="540"/>
                        <a:pt x="537" y="469"/>
                        <a:pt x="569" y="351"/>
                      </a:cubicBezTo>
                      <a:lnTo>
                        <a:pt x="569" y="339"/>
                      </a:lnTo>
                      <a:cubicBezTo>
                        <a:pt x="581" y="303"/>
                        <a:pt x="593" y="254"/>
                        <a:pt x="605" y="206"/>
                      </a:cubicBezTo>
                      <a:cubicBezTo>
                        <a:pt x="625" y="95"/>
                        <a:pt x="544" y="1"/>
                        <a:pt x="440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3"/>
                <p:cNvSpPr/>
                <p:nvPr/>
              </p:nvSpPr>
              <p:spPr>
                <a:xfrm>
                  <a:off x="1139394" y="741123"/>
                  <a:ext cx="31930" cy="26625"/>
                </a:xfrm>
                <a:custGeom>
                  <a:rect b="b" l="l" r="r" t="t"/>
                  <a:pathLst>
                    <a:path extrusionOk="0" h="512" w="614">
                      <a:moveTo>
                        <a:pt x="321" y="1"/>
                      </a:moveTo>
                      <a:cubicBezTo>
                        <a:pt x="162" y="1"/>
                        <a:pt x="0" y="138"/>
                        <a:pt x="53" y="341"/>
                      </a:cubicBezTo>
                      <a:cubicBezTo>
                        <a:pt x="99" y="460"/>
                        <a:pt x="195" y="512"/>
                        <a:pt x="293" y="512"/>
                      </a:cubicBezTo>
                      <a:cubicBezTo>
                        <a:pt x="452" y="512"/>
                        <a:pt x="614" y="374"/>
                        <a:pt x="561" y="172"/>
                      </a:cubicBezTo>
                      <a:cubicBezTo>
                        <a:pt x="515" y="52"/>
                        <a:pt x="419" y="1"/>
                        <a:pt x="321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3"/>
                <p:cNvSpPr/>
                <p:nvPr/>
              </p:nvSpPr>
              <p:spPr>
                <a:xfrm>
                  <a:off x="1016097" y="733427"/>
                  <a:ext cx="31930" cy="26781"/>
                </a:xfrm>
                <a:custGeom>
                  <a:rect b="b" l="l" r="r" t="t"/>
                  <a:pathLst>
                    <a:path extrusionOk="0" h="515" w="614">
                      <a:moveTo>
                        <a:pt x="317" y="0"/>
                      </a:moveTo>
                      <a:cubicBezTo>
                        <a:pt x="159" y="0"/>
                        <a:pt x="1" y="136"/>
                        <a:pt x="53" y="344"/>
                      </a:cubicBezTo>
                      <a:cubicBezTo>
                        <a:pt x="99" y="463"/>
                        <a:pt x="195" y="515"/>
                        <a:pt x="293" y="515"/>
                      </a:cubicBezTo>
                      <a:cubicBezTo>
                        <a:pt x="452" y="515"/>
                        <a:pt x="614" y="377"/>
                        <a:pt x="561" y="174"/>
                      </a:cubicBezTo>
                      <a:cubicBezTo>
                        <a:pt x="514" y="53"/>
                        <a:pt x="416" y="0"/>
                        <a:pt x="317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3"/>
                <p:cNvSpPr/>
                <p:nvPr/>
              </p:nvSpPr>
              <p:spPr>
                <a:xfrm>
                  <a:off x="1178395" y="749287"/>
                  <a:ext cx="31306" cy="25793"/>
                </a:xfrm>
                <a:custGeom>
                  <a:rect b="b" l="l" r="r" t="t"/>
                  <a:pathLst>
                    <a:path extrusionOk="0" h="496" w="602">
                      <a:moveTo>
                        <a:pt x="311" y="0"/>
                      </a:moveTo>
                      <a:cubicBezTo>
                        <a:pt x="156" y="0"/>
                        <a:pt x="1" y="135"/>
                        <a:pt x="53" y="329"/>
                      </a:cubicBezTo>
                      <a:cubicBezTo>
                        <a:pt x="99" y="445"/>
                        <a:pt x="196" y="495"/>
                        <a:pt x="292" y="495"/>
                      </a:cubicBezTo>
                      <a:cubicBezTo>
                        <a:pt x="446" y="495"/>
                        <a:pt x="601" y="366"/>
                        <a:pt x="549" y="172"/>
                      </a:cubicBezTo>
                      <a:cubicBezTo>
                        <a:pt x="503" y="52"/>
                        <a:pt x="407" y="0"/>
                        <a:pt x="311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3"/>
                <p:cNvSpPr/>
                <p:nvPr/>
              </p:nvSpPr>
              <p:spPr>
                <a:xfrm>
                  <a:off x="1228577" y="810181"/>
                  <a:ext cx="36610" cy="29641"/>
                </a:xfrm>
                <a:custGeom>
                  <a:rect b="b" l="l" r="r" t="t"/>
                  <a:pathLst>
                    <a:path extrusionOk="0" h="570" w="704">
                      <a:moveTo>
                        <a:pt x="368" y="1"/>
                      </a:moveTo>
                      <a:cubicBezTo>
                        <a:pt x="187" y="1"/>
                        <a:pt x="0" y="156"/>
                        <a:pt x="68" y="380"/>
                      </a:cubicBezTo>
                      <a:cubicBezTo>
                        <a:pt x="114" y="513"/>
                        <a:pt x="222" y="569"/>
                        <a:pt x="332" y="569"/>
                      </a:cubicBezTo>
                      <a:cubicBezTo>
                        <a:pt x="515" y="569"/>
                        <a:pt x="704" y="417"/>
                        <a:pt x="636" y="198"/>
                      </a:cubicBezTo>
                      <a:cubicBezTo>
                        <a:pt x="590" y="60"/>
                        <a:pt x="480" y="1"/>
                        <a:pt x="368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9" name="Google Shape;1049;p3"/>
                <p:cNvSpPr/>
                <p:nvPr/>
              </p:nvSpPr>
              <p:spPr>
                <a:xfrm>
                  <a:off x="347614" y="509716"/>
                  <a:ext cx="93813" cy="94437"/>
                </a:xfrm>
                <a:custGeom>
                  <a:rect b="b" l="l" r="r" t="t"/>
                  <a:pathLst>
                    <a:path extrusionOk="0" h="1816" w="1804">
                      <a:moveTo>
                        <a:pt x="606" y="1"/>
                      </a:moveTo>
                      <a:cubicBezTo>
                        <a:pt x="860" y="872"/>
                        <a:pt x="847" y="896"/>
                        <a:pt x="1" y="1210"/>
                      </a:cubicBezTo>
                      <a:cubicBezTo>
                        <a:pt x="307" y="1117"/>
                        <a:pt x="509" y="1058"/>
                        <a:pt x="655" y="1058"/>
                      </a:cubicBezTo>
                      <a:cubicBezTo>
                        <a:pt x="923" y="1058"/>
                        <a:pt x="1002" y="1258"/>
                        <a:pt x="1198" y="1815"/>
                      </a:cubicBezTo>
                      <a:cubicBezTo>
                        <a:pt x="944" y="932"/>
                        <a:pt x="944" y="908"/>
                        <a:pt x="1803" y="605"/>
                      </a:cubicBezTo>
                      <a:lnTo>
                        <a:pt x="1803" y="605"/>
                      </a:lnTo>
                      <a:cubicBezTo>
                        <a:pt x="1497" y="699"/>
                        <a:pt x="1295" y="758"/>
                        <a:pt x="1149" y="758"/>
                      </a:cubicBezTo>
                      <a:cubicBezTo>
                        <a:pt x="881" y="758"/>
                        <a:pt x="802" y="557"/>
                        <a:pt x="60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3"/>
                <p:cNvSpPr/>
                <p:nvPr/>
              </p:nvSpPr>
              <p:spPr>
                <a:xfrm>
                  <a:off x="669089" y="404672"/>
                  <a:ext cx="94385" cy="94437"/>
                </a:xfrm>
                <a:custGeom>
                  <a:rect b="b" l="l" r="r" t="t"/>
                  <a:pathLst>
                    <a:path extrusionOk="0" h="1816" w="1815">
                      <a:moveTo>
                        <a:pt x="605" y="1"/>
                      </a:moveTo>
                      <a:cubicBezTo>
                        <a:pt x="871" y="871"/>
                        <a:pt x="847" y="896"/>
                        <a:pt x="0" y="1210"/>
                      </a:cubicBezTo>
                      <a:cubicBezTo>
                        <a:pt x="311" y="1117"/>
                        <a:pt x="515" y="1057"/>
                        <a:pt x="663" y="1057"/>
                      </a:cubicBezTo>
                      <a:cubicBezTo>
                        <a:pt x="935" y="1057"/>
                        <a:pt x="1014" y="1258"/>
                        <a:pt x="1210" y="1815"/>
                      </a:cubicBezTo>
                      <a:cubicBezTo>
                        <a:pt x="944" y="932"/>
                        <a:pt x="956" y="908"/>
                        <a:pt x="1815" y="605"/>
                      </a:cubicBezTo>
                      <a:lnTo>
                        <a:pt x="1815" y="605"/>
                      </a:lnTo>
                      <a:cubicBezTo>
                        <a:pt x="1504" y="699"/>
                        <a:pt x="1300" y="758"/>
                        <a:pt x="1152" y="758"/>
                      </a:cubicBezTo>
                      <a:cubicBezTo>
                        <a:pt x="880" y="758"/>
                        <a:pt x="801" y="557"/>
                        <a:pt x="605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3"/>
                <p:cNvSpPr/>
                <p:nvPr/>
              </p:nvSpPr>
              <p:spPr>
                <a:xfrm>
                  <a:off x="1168567" y="302749"/>
                  <a:ext cx="57879" cy="58555"/>
                </a:xfrm>
                <a:custGeom>
                  <a:rect b="b" l="l" r="r" t="t"/>
                  <a:pathLst>
                    <a:path extrusionOk="0" h="1126" w="1113">
                      <a:moveTo>
                        <a:pt x="375" y="1"/>
                      </a:moveTo>
                      <a:cubicBezTo>
                        <a:pt x="532" y="545"/>
                        <a:pt x="520" y="557"/>
                        <a:pt x="0" y="751"/>
                      </a:cubicBezTo>
                      <a:cubicBezTo>
                        <a:pt x="187" y="695"/>
                        <a:pt x="310" y="660"/>
                        <a:pt x="399" y="660"/>
                      </a:cubicBezTo>
                      <a:cubicBezTo>
                        <a:pt x="563" y="660"/>
                        <a:pt x="613" y="781"/>
                        <a:pt x="738" y="1126"/>
                      </a:cubicBezTo>
                      <a:cubicBezTo>
                        <a:pt x="581" y="581"/>
                        <a:pt x="581" y="569"/>
                        <a:pt x="1113" y="388"/>
                      </a:cubicBezTo>
                      <a:lnTo>
                        <a:pt x="1113" y="388"/>
                      </a:lnTo>
                      <a:cubicBezTo>
                        <a:pt x="931" y="442"/>
                        <a:pt x="808" y="476"/>
                        <a:pt x="718" y="476"/>
                      </a:cubicBezTo>
                      <a:cubicBezTo>
                        <a:pt x="546" y="476"/>
                        <a:pt x="494" y="351"/>
                        <a:pt x="375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3"/>
                <p:cNvSpPr/>
                <p:nvPr/>
              </p:nvSpPr>
              <p:spPr>
                <a:xfrm>
                  <a:off x="1004969" y="928017"/>
                  <a:ext cx="6968" cy="5720"/>
                </a:xfrm>
                <a:custGeom>
                  <a:rect b="b" l="l" r="r" t="t"/>
                  <a:pathLst>
                    <a:path extrusionOk="0" h="110" w="134">
                      <a:moveTo>
                        <a:pt x="73" y="1"/>
                      </a:moveTo>
                      <a:cubicBezTo>
                        <a:pt x="1" y="1"/>
                        <a:pt x="1" y="110"/>
                        <a:pt x="73" y="110"/>
                      </a:cubicBezTo>
                      <a:cubicBezTo>
                        <a:pt x="134" y="110"/>
                        <a:pt x="134" y="1"/>
                        <a:pt x="73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3"/>
                <p:cNvSpPr/>
                <p:nvPr/>
              </p:nvSpPr>
              <p:spPr>
                <a:xfrm>
                  <a:off x="1041474" y="899104"/>
                  <a:ext cx="10765" cy="7592"/>
                </a:xfrm>
                <a:custGeom>
                  <a:rect b="b" l="l" r="r" t="t"/>
                  <a:pathLst>
                    <a:path extrusionOk="0" h="146" w="207">
                      <a:moveTo>
                        <a:pt x="97" y="1"/>
                      </a:moveTo>
                      <a:cubicBezTo>
                        <a:pt x="0" y="1"/>
                        <a:pt x="0" y="146"/>
                        <a:pt x="97" y="146"/>
                      </a:cubicBezTo>
                      <a:cubicBezTo>
                        <a:pt x="206" y="146"/>
                        <a:pt x="206" y="1"/>
                        <a:pt x="97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3"/>
                <p:cNvSpPr/>
                <p:nvPr/>
              </p:nvSpPr>
              <p:spPr>
                <a:xfrm>
                  <a:off x="1112769" y="911949"/>
                  <a:ext cx="23037" cy="20541"/>
                </a:xfrm>
                <a:custGeom>
                  <a:rect b="b" l="l" r="r" t="t"/>
                  <a:pathLst>
                    <a:path extrusionOk="0" h="395" w="443">
                      <a:moveTo>
                        <a:pt x="178" y="274"/>
                      </a:moveTo>
                      <a:lnTo>
                        <a:pt x="190" y="298"/>
                      </a:lnTo>
                      <a:lnTo>
                        <a:pt x="154" y="298"/>
                      </a:lnTo>
                      <a:lnTo>
                        <a:pt x="137" y="275"/>
                      </a:lnTo>
                      <a:lnTo>
                        <a:pt x="137" y="275"/>
                      </a:lnTo>
                      <a:cubicBezTo>
                        <a:pt x="142" y="276"/>
                        <a:pt x="148" y="276"/>
                        <a:pt x="154" y="276"/>
                      </a:cubicBezTo>
                      <a:cubicBezTo>
                        <a:pt x="162" y="276"/>
                        <a:pt x="170" y="275"/>
                        <a:pt x="178" y="274"/>
                      </a:cubicBezTo>
                      <a:close/>
                      <a:moveTo>
                        <a:pt x="215" y="1"/>
                      </a:moveTo>
                      <a:cubicBezTo>
                        <a:pt x="199" y="1"/>
                        <a:pt x="183" y="3"/>
                        <a:pt x="166" y="8"/>
                      </a:cubicBezTo>
                      <a:cubicBezTo>
                        <a:pt x="144" y="13"/>
                        <a:pt x="124" y="21"/>
                        <a:pt x="107" y="32"/>
                      </a:cubicBezTo>
                      <a:lnTo>
                        <a:pt x="107" y="32"/>
                      </a:lnTo>
                      <a:cubicBezTo>
                        <a:pt x="96" y="35"/>
                        <a:pt x="87" y="38"/>
                        <a:pt x="81" y="44"/>
                      </a:cubicBezTo>
                      <a:cubicBezTo>
                        <a:pt x="0" y="88"/>
                        <a:pt x="4" y="172"/>
                        <a:pt x="50" y="226"/>
                      </a:cubicBezTo>
                      <a:lnTo>
                        <a:pt x="50" y="226"/>
                      </a:lnTo>
                      <a:cubicBezTo>
                        <a:pt x="55" y="268"/>
                        <a:pt x="76" y="308"/>
                        <a:pt x="107" y="336"/>
                      </a:cubicBezTo>
                      <a:lnTo>
                        <a:pt x="107" y="336"/>
                      </a:lnTo>
                      <a:cubicBezTo>
                        <a:pt x="129" y="373"/>
                        <a:pt x="168" y="395"/>
                        <a:pt x="214" y="395"/>
                      </a:cubicBezTo>
                      <a:cubicBezTo>
                        <a:pt x="250" y="395"/>
                        <a:pt x="287" y="383"/>
                        <a:pt x="311" y="358"/>
                      </a:cubicBezTo>
                      <a:cubicBezTo>
                        <a:pt x="329" y="341"/>
                        <a:pt x="372" y="278"/>
                        <a:pt x="366" y="278"/>
                      </a:cubicBezTo>
                      <a:lnTo>
                        <a:pt x="366" y="278"/>
                      </a:lnTo>
                      <a:cubicBezTo>
                        <a:pt x="365" y="278"/>
                        <a:pt x="363" y="280"/>
                        <a:pt x="359" y="284"/>
                      </a:cubicBezTo>
                      <a:lnTo>
                        <a:pt x="359" y="284"/>
                      </a:lnTo>
                      <a:cubicBezTo>
                        <a:pt x="442" y="171"/>
                        <a:pt x="356" y="1"/>
                        <a:pt x="215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3"/>
                <p:cNvSpPr/>
                <p:nvPr/>
              </p:nvSpPr>
              <p:spPr>
                <a:xfrm>
                  <a:off x="1163522" y="895984"/>
                  <a:ext cx="11337" cy="8840"/>
                </a:xfrm>
                <a:custGeom>
                  <a:rect b="b" l="l" r="r" t="t"/>
                  <a:pathLst>
                    <a:path extrusionOk="0" h="170" w="218">
                      <a:moveTo>
                        <a:pt x="109" y="0"/>
                      </a:moveTo>
                      <a:cubicBezTo>
                        <a:pt x="0" y="0"/>
                        <a:pt x="0" y="169"/>
                        <a:pt x="109" y="169"/>
                      </a:cubicBezTo>
                      <a:cubicBezTo>
                        <a:pt x="218" y="169"/>
                        <a:pt x="218" y="0"/>
                        <a:pt x="109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3"/>
                <p:cNvSpPr/>
                <p:nvPr/>
              </p:nvSpPr>
              <p:spPr>
                <a:xfrm>
                  <a:off x="1064771" y="862599"/>
                  <a:ext cx="32086" cy="23973"/>
                </a:xfrm>
                <a:custGeom>
                  <a:rect b="b" l="l" r="r" t="t"/>
                  <a:pathLst>
                    <a:path extrusionOk="0" h="461" w="617">
                      <a:moveTo>
                        <a:pt x="290" y="1"/>
                      </a:moveTo>
                      <a:cubicBezTo>
                        <a:pt x="0" y="1"/>
                        <a:pt x="0" y="449"/>
                        <a:pt x="290" y="449"/>
                      </a:cubicBezTo>
                      <a:lnTo>
                        <a:pt x="290" y="461"/>
                      </a:lnTo>
                      <a:lnTo>
                        <a:pt x="315" y="461"/>
                      </a:lnTo>
                      <a:cubicBezTo>
                        <a:pt x="617" y="461"/>
                        <a:pt x="617" y="1"/>
                        <a:pt x="315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3"/>
                <p:cNvSpPr/>
                <p:nvPr/>
              </p:nvSpPr>
              <p:spPr>
                <a:xfrm>
                  <a:off x="1223896" y="924897"/>
                  <a:ext cx="22673" cy="17057"/>
                </a:xfrm>
                <a:custGeom>
                  <a:rect b="b" l="l" r="r" t="t"/>
                  <a:pathLst>
                    <a:path extrusionOk="0" h="328" w="436">
                      <a:moveTo>
                        <a:pt x="218" y="1"/>
                      </a:moveTo>
                      <a:cubicBezTo>
                        <a:pt x="1" y="1"/>
                        <a:pt x="1" y="327"/>
                        <a:pt x="218" y="327"/>
                      </a:cubicBezTo>
                      <a:cubicBezTo>
                        <a:pt x="436" y="327"/>
                        <a:pt x="436" y="1"/>
                        <a:pt x="218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3"/>
                <p:cNvSpPr/>
                <p:nvPr/>
              </p:nvSpPr>
              <p:spPr>
                <a:xfrm>
                  <a:off x="1206268" y="875808"/>
                  <a:ext cx="22101" cy="18305"/>
                </a:xfrm>
                <a:custGeom>
                  <a:rect b="b" l="l" r="r" t="t"/>
                  <a:pathLst>
                    <a:path extrusionOk="0" h="352" w="425">
                      <a:moveTo>
                        <a:pt x="219" y="1"/>
                      </a:moveTo>
                      <a:cubicBezTo>
                        <a:pt x="1" y="25"/>
                        <a:pt x="1" y="328"/>
                        <a:pt x="219" y="352"/>
                      </a:cubicBezTo>
                      <a:cubicBezTo>
                        <a:pt x="424" y="328"/>
                        <a:pt x="424" y="25"/>
                        <a:pt x="219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3"/>
                <p:cNvSpPr/>
                <p:nvPr/>
              </p:nvSpPr>
              <p:spPr>
                <a:xfrm>
                  <a:off x="1044594" y="873311"/>
                  <a:ext cx="24597" cy="18305"/>
                </a:xfrm>
                <a:custGeom>
                  <a:rect b="b" l="l" r="r" t="t"/>
                  <a:pathLst>
                    <a:path extrusionOk="0" h="352" w="473">
                      <a:moveTo>
                        <a:pt x="243" y="1"/>
                      </a:moveTo>
                      <a:cubicBezTo>
                        <a:pt x="1" y="1"/>
                        <a:pt x="1" y="351"/>
                        <a:pt x="243" y="351"/>
                      </a:cubicBezTo>
                      <a:cubicBezTo>
                        <a:pt x="473" y="351"/>
                        <a:pt x="473" y="1"/>
                        <a:pt x="243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3"/>
                <p:cNvSpPr/>
                <p:nvPr/>
              </p:nvSpPr>
              <p:spPr>
                <a:xfrm>
                  <a:off x="955931" y="908465"/>
                  <a:ext cx="29225" cy="24285"/>
                </a:xfrm>
                <a:custGeom>
                  <a:rect b="b" l="l" r="r" t="t"/>
                  <a:pathLst>
                    <a:path extrusionOk="0" h="467" w="562">
                      <a:moveTo>
                        <a:pt x="217" y="0"/>
                      </a:moveTo>
                      <a:cubicBezTo>
                        <a:pt x="141" y="0"/>
                        <a:pt x="73" y="35"/>
                        <a:pt x="49" y="123"/>
                      </a:cubicBezTo>
                      <a:cubicBezTo>
                        <a:pt x="37" y="135"/>
                        <a:pt x="37" y="159"/>
                        <a:pt x="24" y="183"/>
                      </a:cubicBezTo>
                      <a:cubicBezTo>
                        <a:pt x="0" y="280"/>
                        <a:pt x="49" y="377"/>
                        <a:pt x="133" y="437"/>
                      </a:cubicBezTo>
                      <a:cubicBezTo>
                        <a:pt x="167" y="457"/>
                        <a:pt x="205" y="466"/>
                        <a:pt x="243" y="466"/>
                      </a:cubicBezTo>
                      <a:cubicBezTo>
                        <a:pt x="299" y="466"/>
                        <a:pt x="356" y="445"/>
                        <a:pt x="399" y="401"/>
                      </a:cubicBezTo>
                      <a:cubicBezTo>
                        <a:pt x="424" y="365"/>
                        <a:pt x="448" y="329"/>
                        <a:pt x="472" y="292"/>
                      </a:cubicBezTo>
                      <a:cubicBezTo>
                        <a:pt x="561" y="146"/>
                        <a:pt x="373" y="0"/>
                        <a:pt x="217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3"/>
                <p:cNvSpPr/>
                <p:nvPr/>
              </p:nvSpPr>
              <p:spPr>
                <a:xfrm>
                  <a:off x="-152337" y="-50625"/>
                  <a:ext cx="2586475" cy="2389576"/>
                </a:xfrm>
                <a:custGeom>
                  <a:rect b="b" l="l" r="r" t="t"/>
                  <a:pathLst>
                    <a:path extrusionOk="0" h="41712" w="45151">
                      <a:moveTo>
                        <a:pt x="13338" y="9583"/>
                      </a:moveTo>
                      <a:cubicBezTo>
                        <a:pt x="13314" y="9598"/>
                        <a:pt x="13290" y="9612"/>
                        <a:pt x="13266" y="9627"/>
                      </a:cubicBezTo>
                      <a:lnTo>
                        <a:pt x="13266" y="9627"/>
                      </a:lnTo>
                      <a:cubicBezTo>
                        <a:pt x="13290" y="9612"/>
                        <a:pt x="13314" y="9598"/>
                        <a:pt x="13338" y="9583"/>
                      </a:cubicBezTo>
                      <a:close/>
                      <a:moveTo>
                        <a:pt x="19948" y="0"/>
                      </a:moveTo>
                      <a:cubicBezTo>
                        <a:pt x="12481" y="0"/>
                        <a:pt x="4987" y="4289"/>
                        <a:pt x="1689" y="11434"/>
                      </a:cubicBezTo>
                      <a:cubicBezTo>
                        <a:pt x="2270" y="10515"/>
                        <a:pt x="2923" y="9631"/>
                        <a:pt x="3637" y="8809"/>
                      </a:cubicBezTo>
                      <a:lnTo>
                        <a:pt x="3637" y="8809"/>
                      </a:lnTo>
                      <a:cubicBezTo>
                        <a:pt x="3407" y="9172"/>
                        <a:pt x="3189" y="9535"/>
                        <a:pt x="2959" y="9898"/>
                      </a:cubicBezTo>
                      <a:cubicBezTo>
                        <a:pt x="6381" y="5050"/>
                        <a:pt x="13084" y="2282"/>
                        <a:pt x="19513" y="2282"/>
                      </a:cubicBezTo>
                      <a:cubicBezTo>
                        <a:pt x="26880" y="2282"/>
                        <a:pt x="33887" y="5916"/>
                        <a:pt x="35185" y="14216"/>
                      </a:cubicBezTo>
                      <a:cubicBezTo>
                        <a:pt x="35137" y="13926"/>
                        <a:pt x="35088" y="13648"/>
                        <a:pt x="35028" y="13369"/>
                      </a:cubicBezTo>
                      <a:lnTo>
                        <a:pt x="35028" y="13369"/>
                      </a:lnTo>
                      <a:cubicBezTo>
                        <a:pt x="35851" y="18123"/>
                        <a:pt x="34701" y="23639"/>
                        <a:pt x="30298" y="26264"/>
                      </a:cubicBezTo>
                      <a:cubicBezTo>
                        <a:pt x="28832" y="27141"/>
                        <a:pt x="27070" y="27569"/>
                        <a:pt x="25314" y="27569"/>
                      </a:cubicBezTo>
                      <a:cubicBezTo>
                        <a:pt x="20910" y="27569"/>
                        <a:pt x="16535" y="24877"/>
                        <a:pt x="16907" y="19793"/>
                      </a:cubicBezTo>
                      <a:lnTo>
                        <a:pt x="16907" y="19793"/>
                      </a:lnTo>
                      <a:cubicBezTo>
                        <a:pt x="17374" y="23874"/>
                        <a:pt x="20170" y="25607"/>
                        <a:pt x="23197" y="25607"/>
                      </a:cubicBezTo>
                      <a:cubicBezTo>
                        <a:pt x="26290" y="25607"/>
                        <a:pt x="29625" y="23798"/>
                        <a:pt x="30963" y="20833"/>
                      </a:cubicBezTo>
                      <a:cubicBezTo>
                        <a:pt x="33613" y="14978"/>
                        <a:pt x="29173" y="7938"/>
                        <a:pt x="23258" y="6365"/>
                      </a:cubicBezTo>
                      <a:cubicBezTo>
                        <a:pt x="22129" y="6069"/>
                        <a:pt x="20990" y="5929"/>
                        <a:pt x="19860" y="5929"/>
                      </a:cubicBezTo>
                      <a:cubicBezTo>
                        <a:pt x="13603" y="5929"/>
                        <a:pt x="7645" y="10227"/>
                        <a:pt x="5524" y="16140"/>
                      </a:cubicBezTo>
                      <a:cubicBezTo>
                        <a:pt x="1205" y="28188"/>
                        <a:pt x="10822" y="41071"/>
                        <a:pt x="23197" y="41712"/>
                      </a:cubicBezTo>
                      <a:cubicBezTo>
                        <a:pt x="22133" y="41506"/>
                        <a:pt x="21068" y="41228"/>
                        <a:pt x="20040" y="40865"/>
                      </a:cubicBezTo>
                      <a:lnTo>
                        <a:pt x="20040" y="40865"/>
                      </a:lnTo>
                      <a:cubicBezTo>
                        <a:pt x="20463" y="40950"/>
                        <a:pt x="20875" y="41022"/>
                        <a:pt x="21310" y="41095"/>
                      </a:cubicBezTo>
                      <a:cubicBezTo>
                        <a:pt x="8991" y="38162"/>
                        <a:pt x="1" y="18035"/>
                        <a:pt x="12928" y="9835"/>
                      </a:cubicBezTo>
                      <a:lnTo>
                        <a:pt x="12928" y="9835"/>
                      </a:lnTo>
                      <a:cubicBezTo>
                        <a:pt x="15187" y="8521"/>
                        <a:pt x="17807" y="7724"/>
                        <a:pt x="20340" y="7724"/>
                      </a:cubicBezTo>
                      <a:cubicBezTo>
                        <a:pt x="23391" y="7724"/>
                        <a:pt x="26315" y="8881"/>
                        <a:pt x="28326" y="11688"/>
                      </a:cubicBezTo>
                      <a:cubicBezTo>
                        <a:pt x="31602" y="16259"/>
                        <a:pt x="30089" y="24890"/>
                        <a:pt x="23768" y="24890"/>
                      </a:cubicBezTo>
                      <a:cubicBezTo>
                        <a:pt x="23180" y="24890"/>
                        <a:pt x="22550" y="24815"/>
                        <a:pt x="21879" y="24656"/>
                      </a:cubicBezTo>
                      <a:lnTo>
                        <a:pt x="21879" y="24656"/>
                      </a:lnTo>
                      <a:cubicBezTo>
                        <a:pt x="22160" y="24683"/>
                        <a:pt x="22432" y="24696"/>
                        <a:pt x="22693" y="24696"/>
                      </a:cubicBezTo>
                      <a:cubicBezTo>
                        <a:pt x="30619" y="24696"/>
                        <a:pt x="29331" y="12656"/>
                        <a:pt x="21637" y="11930"/>
                      </a:cubicBezTo>
                      <a:cubicBezTo>
                        <a:pt x="21372" y="11905"/>
                        <a:pt x="21111" y="11894"/>
                        <a:pt x="20854" y="11894"/>
                      </a:cubicBezTo>
                      <a:cubicBezTo>
                        <a:pt x="14597" y="11894"/>
                        <a:pt x="10588" y="18934"/>
                        <a:pt x="11947" y="24813"/>
                      </a:cubicBezTo>
                      <a:cubicBezTo>
                        <a:pt x="13401" y="31070"/>
                        <a:pt x="19987" y="35037"/>
                        <a:pt x="26139" y="35037"/>
                      </a:cubicBezTo>
                      <a:cubicBezTo>
                        <a:pt x="26231" y="35037"/>
                        <a:pt x="26323" y="35036"/>
                        <a:pt x="26415" y="35035"/>
                      </a:cubicBezTo>
                      <a:cubicBezTo>
                        <a:pt x="35863" y="34865"/>
                        <a:pt x="43254" y="25551"/>
                        <a:pt x="43181" y="16490"/>
                      </a:cubicBezTo>
                      <a:cubicBezTo>
                        <a:pt x="43012" y="11373"/>
                        <a:pt x="41355" y="6462"/>
                        <a:pt x="37798" y="2700"/>
                      </a:cubicBezTo>
                      <a:lnTo>
                        <a:pt x="37798" y="2700"/>
                      </a:lnTo>
                      <a:cubicBezTo>
                        <a:pt x="38427" y="3583"/>
                        <a:pt x="38996" y="4515"/>
                        <a:pt x="39492" y="5494"/>
                      </a:cubicBezTo>
                      <a:cubicBezTo>
                        <a:pt x="39250" y="5144"/>
                        <a:pt x="38996" y="4805"/>
                        <a:pt x="38742" y="4454"/>
                      </a:cubicBezTo>
                      <a:lnTo>
                        <a:pt x="38742" y="4454"/>
                      </a:lnTo>
                      <a:cubicBezTo>
                        <a:pt x="45150" y="14341"/>
                        <a:pt x="39160" y="33163"/>
                        <a:pt x="26096" y="33163"/>
                      </a:cubicBezTo>
                      <a:cubicBezTo>
                        <a:pt x="25212" y="33163"/>
                        <a:pt x="24295" y="33077"/>
                        <a:pt x="23348" y="32896"/>
                      </a:cubicBezTo>
                      <a:lnTo>
                        <a:pt x="23348" y="32896"/>
                      </a:lnTo>
                      <a:cubicBezTo>
                        <a:pt x="17581" y="31559"/>
                        <a:pt x="12303" y="27014"/>
                        <a:pt x="13423" y="20579"/>
                      </a:cubicBezTo>
                      <a:cubicBezTo>
                        <a:pt x="14114" y="16579"/>
                        <a:pt x="18430" y="12904"/>
                        <a:pt x="22251" y="12904"/>
                      </a:cubicBezTo>
                      <a:cubicBezTo>
                        <a:pt x="24382" y="12904"/>
                        <a:pt x="26359" y="14047"/>
                        <a:pt x="27468" y="16914"/>
                      </a:cubicBezTo>
                      <a:cubicBezTo>
                        <a:pt x="26475" y="14674"/>
                        <a:pt x="24789" y="13747"/>
                        <a:pt x="23006" y="13747"/>
                      </a:cubicBezTo>
                      <a:cubicBezTo>
                        <a:pt x="18356" y="13747"/>
                        <a:pt x="13050" y="20056"/>
                        <a:pt x="17693" y="25853"/>
                      </a:cubicBezTo>
                      <a:cubicBezTo>
                        <a:pt x="19527" y="28145"/>
                        <a:pt x="22302" y="29180"/>
                        <a:pt x="25139" y="29180"/>
                      </a:cubicBezTo>
                      <a:cubicBezTo>
                        <a:pt x="28293" y="29180"/>
                        <a:pt x="31524" y="27902"/>
                        <a:pt x="33625" y="25648"/>
                      </a:cubicBezTo>
                      <a:cubicBezTo>
                        <a:pt x="39080" y="19781"/>
                        <a:pt x="37883" y="9922"/>
                        <a:pt x="32173" y="4684"/>
                      </a:cubicBezTo>
                      <a:cubicBezTo>
                        <a:pt x="28670" y="1466"/>
                        <a:pt x="24313" y="0"/>
                        <a:pt x="19948" y="0"/>
                      </a:cubicBezTo>
                      <a:close/>
                    </a:path>
                  </a:pathLst>
                </a:custGeom>
                <a:solidFill>
                  <a:srgbClr val="708EC0">
                    <a:alpha val="272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62" name="Google Shape;1062;p3"/>
            <p:cNvGrpSpPr/>
            <p:nvPr/>
          </p:nvGrpSpPr>
          <p:grpSpPr>
            <a:xfrm>
              <a:off x="7335608" y="2845634"/>
              <a:ext cx="2735698" cy="2906951"/>
              <a:chOff x="7074538" y="2755486"/>
              <a:chExt cx="2010655" cy="2136521"/>
            </a:xfrm>
          </p:grpSpPr>
          <p:grpSp>
            <p:nvGrpSpPr>
              <p:cNvPr id="1063" name="Google Shape;1063;p3"/>
              <p:cNvGrpSpPr/>
              <p:nvPr/>
            </p:nvGrpSpPr>
            <p:grpSpPr>
              <a:xfrm flipH="1">
                <a:off x="7346152" y="2910434"/>
                <a:ext cx="1569582" cy="1981573"/>
                <a:chOff x="146217" y="2712579"/>
                <a:chExt cx="1552966" cy="1960401"/>
              </a:xfrm>
            </p:grpSpPr>
            <p:grpSp>
              <p:nvGrpSpPr>
                <p:cNvPr id="1064" name="Google Shape;1064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065" name="Google Shape;1065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79" name="Google Shape;1079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080" name="Google Shape;1080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" name="Google Shape;1081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" name="Google Shape;1082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" name="Google Shape;1083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" name="Google Shape;1084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" name="Google Shape;1085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" name="Google Shape;1086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" name="Google Shape;1087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" name="Google Shape;1088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9" name="Google Shape;1089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0" name="Google Shape;1090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1" name="Google Shape;1091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2" name="Google Shape;1092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3" name="Google Shape;1093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94" name="Google Shape;1094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095" name="Google Shape;1095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6" name="Google Shape;1096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7" name="Google Shape;1097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8" name="Google Shape;1098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9" name="Google Shape;1099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0" name="Google Shape;1100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1" name="Google Shape;1101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2" name="Google Shape;1102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3" name="Google Shape;1103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4" name="Google Shape;1104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5" name="Google Shape;1105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6" name="Google Shape;1106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7" name="Google Shape;1107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8" name="Google Shape;1108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109" name="Google Shape;1109;p3"/>
              <p:cNvSpPr/>
              <p:nvPr/>
            </p:nvSpPr>
            <p:spPr>
              <a:xfrm>
                <a:off x="7161230" y="2910343"/>
                <a:ext cx="1870244" cy="1349511"/>
              </a:xfrm>
              <a:custGeom>
                <a:rect b="b" l="l" r="r" t="t"/>
                <a:pathLst>
                  <a:path extrusionOk="0" h="11985" w="16610">
                    <a:moveTo>
                      <a:pt x="9059" y="0"/>
                    </a:moveTo>
                    <a:cubicBezTo>
                      <a:pt x="7874" y="0"/>
                      <a:pt x="6703" y="379"/>
                      <a:pt x="5722" y="1117"/>
                    </a:cubicBezTo>
                    <a:cubicBezTo>
                      <a:pt x="4694" y="1903"/>
                      <a:pt x="4004" y="3064"/>
                      <a:pt x="3799" y="4346"/>
                    </a:cubicBezTo>
                    <a:cubicBezTo>
                      <a:pt x="3654" y="5423"/>
                      <a:pt x="4113" y="6621"/>
                      <a:pt x="4972" y="7371"/>
                    </a:cubicBezTo>
                    <a:cubicBezTo>
                      <a:pt x="5537" y="7872"/>
                      <a:pt x="6191" y="8133"/>
                      <a:pt x="6857" y="8133"/>
                    </a:cubicBezTo>
                    <a:cubicBezTo>
                      <a:pt x="7075" y="8133"/>
                      <a:pt x="7295" y="8105"/>
                      <a:pt x="7512" y="8048"/>
                    </a:cubicBezTo>
                    <a:cubicBezTo>
                      <a:pt x="7633" y="8012"/>
                      <a:pt x="7754" y="7951"/>
                      <a:pt x="7863" y="7879"/>
                    </a:cubicBezTo>
                    <a:cubicBezTo>
                      <a:pt x="8178" y="7637"/>
                      <a:pt x="8359" y="7238"/>
                      <a:pt x="8541" y="6863"/>
                    </a:cubicBezTo>
                    <a:cubicBezTo>
                      <a:pt x="8698" y="6524"/>
                      <a:pt x="8855" y="6197"/>
                      <a:pt x="9097" y="6004"/>
                    </a:cubicBezTo>
                    <a:cubicBezTo>
                      <a:pt x="9234" y="5896"/>
                      <a:pt x="9402" y="5836"/>
                      <a:pt x="9577" y="5836"/>
                    </a:cubicBezTo>
                    <a:cubicBezTo>
                      <a:pt x="9618" y="5836"/>
                      <a:pt x="9660" y="5839"/>
                      <a:pt x="9702" y="5846"/>
                    </a:cubicBezTo>
                    <a:cubicBezTo>
                      <a:pt x="10246" y="5895"/>
                      <a:pt x="10718" y="6246"/>
                      <a:pt x="10936" y="6742"/>
                    </a:cubicBezTo>
                    <a:cubicBezTo>
                      <a:pt x="11371" y="7758"/>
                      <a:pt x="10900" y="9403"/>
                      <a:pt x="10210" y="10346"/>
                    </a:cubicBezTo>
                    <a:cubicBezTo>
                      <a:pt x="10053" y="10528"/>
                      <a:pt x="9871" y="10685"/>
                      <a:pt x="9690" y="10830"/>
                    </a:cubicBezTo>
                    <a:cubicBezTo>
                      <a:pt x="8621" y="11648"/>
                      <a:pt x="7295" y="11838"/>
                      <a:pt x="6167" y="11838"/>
                    </a:cubicBezTo>
                    <a:cubicBezTo>
                      <a:pt x="5828" y="11838"/>
                      <a:pt x="5506" y="11820"/>
                      <a:pt x="5214" y="11798"/>
                    </a:cubicBezTo>
                    <a:cubicBezTo>
                      <a:pt x="2783" y="11375"/>
                      <a:pt x="908" y="9488"/>
                      <a:pt x="0" y="7649"/>
                    </a:cubicBezTo>
                    <a:lnTo>
                      <a:pt x="0" y="7649"/>
                    </a:lnTo>
                    <a:cubicBezTo>
                      <a:pt x="1011" y="10334"/>
                      <a:pt x="3570" y="11984"/>
                      <a:pt x="6284" y="11984"/>
                    </a:cubicBezTo>
                    <a:cubicBezTo>
                      <a:pt x="7079" y="11984"/>
                      <a:pt x="7887" y="11843"/>
                      <a:pt x="8674" y="11544"/>
                    </a:cubicBezTo>
                    <a:cubicBezTo>
                      <a:pt x="9049" y="11387"/>
                      <a:pt x="9412" y="11181"/>
                      <a:pt x="9738" y="10927"/>
                    </a:cubicBezTo>
                    <a:cubicBezTo>
                      <a:pt x="10754" y="10165"/>
                      <a:pt x="11383" y="9016"/>
                      <a:pt x="11468" y="7758"/>
                    </a:cubicBezTo>
                    <a:cubicBezTo>
                      <a:pt x="11420" y="6258"/>
                      <a:pt x="10815" y="5121"/>
                      <a:pt x="9823" y="4649"/>
                    </a:cubicBezTo>
                    <a:cubicBezTo>
                      <a:pt x="9508" y="4491"/>
                      <a:pt x="9186" y="4414"/>
                      <a:pt x="8873" y="4414"/>
                    </a:cubicBezTo>
                    <a:cubicBezTo>
                      <a:pt x="8465" y="4414"/>
                      <a:pt x="8073" y="4546"/>
                      <a:pt x="7730" y="4806"/>
                    </a:cubicBezTo>
                    <a:cubicBezTo>
                      <a:pt x="7271" y="5181"/>
                      <a:pt x="6944" y="5701"/>
                      <a:pt x="6787" y="6270"/>
                    </a:cubicBezTo>
                    <a:cubicBezTo>
                      <a:pt x="6750" y="6439"/>
                      <a:pt x="6666" y="6584"/>
                      <a:pt x="6533" y="6681"/>
                    </a:cubicBezTo>
                    <a:cubicBezTo>
                      <a:pt x="6407" y="6778"/>
                      <a:pt x="6258" y="6818"/>
                      <a:pt x="6100" y="6818"/>
                    </a:cubicBezTo>
                    <a:cubicBezTo>
                      <a:pt x="5742" y="6818"/>
                      <a:pt x="5338" y="6610"/>
                      <a:pt x="5045" y="6367"/>
                    </a:cubicBezTo>
                    <a:lnTo>
                      <a:pt x="5033" y="6354"/>
                    </a:lnTo>
                    <a:cubicBezTo>
                      <a:pt x="4331" y="5677"/>
                      <a:pt x="4089" y="4613"/>
                      <a:pt x="4379" y="3427"/>
                    </a:cubicBezTo>
                    <a:cubicBezTo>
                      <a:pt x="4646" y="2532"/>
                      <a:pt x="5190" y="1734"/>
                      <a:pt x="5928" y="1165"/>
                    </a:cubicBezTo>
                    <a:cubicBezTo>
                      <a:pt x="6768" y="525"/>
                      <a:pt x="7830" y="207"/>
                      <a:pt x="8942" y="207"/>
                    </a:cubicBezTo>
                    <a:cubicBezTo>
                      <a:pt x="10122" y="207"/>
                      <a:pt x="11359" y="564"/>
                      <a:pt x="12448" y="1274"/>
                    </a:cubicBezTo>
                    <a:cubicBezTo>
                      <a:pt x="15968" y="3475"/>
                      <a:pt x="16609" y="7540"/>
                      <a:pt x="15521" y="11205"/>
                    </a:cubicBezTo>
                    <a:cubicBezTo>
                      <a:pt x="16246" y="9354"/>
                      <a:pt x="16343" y="7322"/>
                      <a:pt x="15811" y="5411"/>
                    </a:cubicBezTo>
                    <a:cubicBezTo>
                      <a:pt x="15133" y="3064"/>
                      <a:pt x="13476" y="1286"/>
                      <a:pt x="11142" y="403"/>
                    </a:cubicBezTo>
                    <a:cubicBezTo>
                      <a:pt x="10467" y="133"/>
                      <a:pt x="9761" y="0"/>
                      <a:pt x="9059" y="0"/>
                    </a:cubicBezTo>
                    <a:close/>
                  </a:path>
                </a:pathLst>
              </a:custGeom>
              <a:solidFill>
                <a:srgbClr val="708EC0">
                  <a:alpha val="27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10" name="Google Shape;1110;p3"/>
              <p:cNvGrpSpPr/>
              <p:nvPr/>
            </p:nvGrpSpPr>
            <p:grpSpPr>
              <a:xfrm flipH="1" rot="-4586846">
                <a:off x="7577630" y="2882375"/>
                <a:ext cx="1351919" cy="1384943"/>
                <a:chOff x="146217" y="2712579"/>
                <a:chExt cx="1552966" cy="1960401"/>
              </a:xfrm>
            </p:grpSpPr>
            <p:grpSp>
              <p:nvGrpSpPr>
                <p:cNvPr id="1111" name="Google Shape;1111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112" name="Google Shape;1112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3" name="Google Shape;1113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4" name="Google Shape;1114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5" name="Google Shape;1115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6" name="Google Shape;1116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7" name="Google Shape;1117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8" name="Google Shape;1118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9" name="Google Shape;1119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0" name="Google Shape;1120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1" name="Google Shape;1121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2" name="Google Shape;1122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3" name="Google Shape;1123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4" name="Google Shape;1124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5" name="Google Shape;1125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26" name="Google Shape;1126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127" name="Google Shape;1127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8" name="Google Shape;1128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9" name="Google Shape;1129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0" name="Google Shape;1130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1" name="Google Shape;1131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2" name="Google Shape;1132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41" name="Google Shape;1141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142" name="Google Shape;1142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156" name="Google Shape;1156;p3"/>
              <p:cNvGrpSpPr/>
              <p:nvPr/>
            </p:nvGrpSpPr>
            <p:grpSpPr>
              <a:xfrm flipH="1" rot="5833908">
                <a:off x="7188987" y="2833692"/>
                <a:ext cx="1612381" cy="1651433"/>
                <a:chOff x="146217" y="2712579"/>
                <a:chExt cx="1552966" cy="1960401"/>
              </a:xfrm>
            </p:grpSpPr>
            <p:grpSp>
              <p:nvGrpSpPr>
                <p:cNvPr id="1157" name="Google Shape;1157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158" name="Google Shape;1158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" name="Google Shape;1160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" name="Google Shape;1161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" name="Google Shape;1162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" name="Google Shape;1163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" name="Google Shape;1164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" name="Google Shape;1165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" name="Google Shape;1166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" name="Google Shape;1167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8" name="Google Shape;1168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9" name="Google Shape;1169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0" name="Google Shape;1170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1" name="Google Shape;1171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72" name="Google Shape;1172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173" name="Google Shape;1173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" name="Google Shape;1174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" name="Google Shape;1175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" name="Google Shape;1176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87" name="Google Shape;1187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188" name="Google Shape;1188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202" name="Google Shape;1202;p3"/>
              <p:cNvGrpSpPr/>
              <p:nvPr/>
            </p:nvGrpSpPr>
            <p:grpSpPr>
              <a:xfrm>
                <a:off x="7351673" y="2996434"/>
                <a:ext cx="1612289" cy="1651638"/>
                <a:chOff x="146217" y="2712579"/>
                <a:chExt cx="1552966" cy="1960401"/>
              </a:xfrm>
            </p:grpSpPr>
            <p:grpSp>
              <p:nvGrpSpPr>
                <p:cNvPr id="1203" name="Google Shape;1203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204" name="Google Shape;1204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5" name="Google Shape;1205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6" name="Google Shape;1206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7" name="Google Shape;1207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8" name="Google Shape;1208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9" name="Google Shape;1209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0" name="Google Shape;1210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1" name="Google Shape;1211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2" name="Google Shape;1212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3" name="Google Shape;1213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4" name="Google Shape;1214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5" name="Google Shape;1215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6" name="Google Shape;1216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7" name="Google Shape;1217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18" name="Google Shape;1218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219" name="Google Shape;1219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0" name="Google Shape;1220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1" name="Google Shape;1221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2" name="Google Shape;1222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3" name="Google Shape;1223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4" name="Google Shape;1224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5" name="Google Shape;1225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6" name="Google Shape;1226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7" name="Google Shape;1227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8" name="Google Shape;1228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9" name="Google Shape;1229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0" name="Google Shape;1230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1" name="Google Shape;1231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2" name="Google Shape;1232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33" name="Google Shape;1233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234" name="Google Shape;1234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5" name="Google Shape;1235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6" name="Google Shape;1236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7" name="Google Shape;1237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" name="Google Shape;1238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" name="Google Shape;1239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0" name="Google Shape;1240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1" name="Google Shape;1241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2" name="Google Shape;1242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3" name="Google Shape;1243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4" name="Google Shape;1244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5" name="Google Shape;1245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6" name="Google Shape;1246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7" name="Google Shape;1247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1248" name="Google Shape;1248;p3"/>
          <p:cNvSpPr txBox="1"/>
          <p:nvPr>
            <p:ph type="title"/>
          </p:nvPr>
        </p:nvSpPr>
        <p:spPr>
          <a:xfrm>
            <a:off x="2691300" y="1289225"/>
            <a:ext cx="3761400" cy="15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49" name="Google Shape;1249;p3"/>
          <p:cNvSpPr txBox="1"/>
          <p:nvPr>
            <p:ph idx="1" type="subTitle"/>
          </p:nvPr>
        </p:nvSpPr>
        <p:spPr>
          <a:xfrm>
            <a:off x="2691300" y="3012450"/>
            <a:ext cx="3761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_1_1_1">
    <p:spTree>
      <p:nvGrpSpPr>
        <p:cNvPr id="7667" name="Shape 7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68" name="Google Shape;7668;p2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7669" name="Google Shape;7669;p2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70" name="Google Shape;7670;p2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7671" name="Google Shape;7671;p2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2" name="Google Shape;7672;p2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3" name="Google Shape;7673;p2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4" name="Google Shape;7674;p2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5" name="Google Shape;7675;p2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6" name="Google Shape;7676;p2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7" name="Google Shape;7677;p2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8" name="Google Shape;7678;p2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9" name="Google Shape;7679;p2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0" name="Google Shape;7680;p2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1" name="Google Shape;7681;p2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2" name="Google Shape;7682;p2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3" name="Google Shape;7683;p2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4" name="Google Shape;7684;p2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5" name="Google Shape;7685;p2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6" name="Google Shape;7686;p2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7" name="Google Shape;7687;p2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8" name="Google Shape;7688;p2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9" name="Google Shape;7689;p2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0" name="Google Shape;7690;p2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1" name="Google Shape;7691;p2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2" name="Google Shape;7692;p2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3" name="Google Shape;7693;p2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4" name="Google Shape;7694;p2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5" name="Google Shape;7695;p2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96" name="Google Shape;7696;p2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7697" name="Google Shape;7697;p2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8" name="Google Shape;7698;p2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9" name="Google Shape;7699;p2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0" name="Google Shape;7700;p2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1" name="Google Shape;7701;p2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2" name="Google Shape;7702;p2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3" name="Google Shape;7703;p2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4" name="Google Shape;7704;p2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5" name="Google Shape;7705;p2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6" name="Google Shape;7706;p2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7" name="Google Shape;7707;p2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8" name="Google Shape;7708;p2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9" name="Google Shape;7709;p2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0" name="Google Shape;7710;p2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1" name="Google Shape;7711;p2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2" name="Google Shape;7712;p2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3" name="Google Shape;7713;p2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4" name="Google Shape;7714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5" name="Google Shape;7715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6" name="Google Shape;7716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7" name="Google Shape;7717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8" name="Google Shape;7718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9" name="Google Shape;7719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0" name="Google Shape;7720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1" name="Google Shape;7721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2" name="Google Shape;7722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23" name="Google Shape;7723;p2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2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2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2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2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2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2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2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2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2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2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2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2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2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2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2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2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2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2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2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2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2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2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2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2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2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2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2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2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2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2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2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2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2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2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2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2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2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2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2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2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2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2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2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2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2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2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2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2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2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2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2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2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2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2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2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2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2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2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2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2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2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2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2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2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2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2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2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2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2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2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2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2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2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2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2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2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2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2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2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2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2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2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2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2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2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2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2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2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2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2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2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2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2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2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2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2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2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2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2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23" name="Google Shape;7823;p2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7824" name="Google Shape;7824;p2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5" name="Google Shape;7825;p2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6" name="Google Shape;7826;p2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7" name="Google Shape;7827;p2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8" name="Google Shape;7828;p2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9" name="Google Shape;7829;p2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0" name="Google Shape;7830;p2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1" name="Google Shape;7831;p2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2" name="Google Shape;7832;p2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3" name="Google Shape;7833;p2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4" name="Google Shape;7834;p2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5" name="Google Shape;7835;p2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6" name="Google Shape;7836;p2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7" name="Google Shape;7837;p2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8" name="Google Shape;7838;p2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9" name="Google Shape;7839;p2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0" name="Google Shape;7840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1" name="Google Shape;7841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2" name="Google Shape;7842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3" name="Google Shape;7843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4" name="Google Shape;7844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5" name="Google Shape;7845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6" name="Google Shape;7846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7" name="Google Shape;7847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8" name="Google Shape;7848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9" name="Google Shape;7849;p2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50" name="Google Shape;7850;p2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2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2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2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2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55" name="Google Shape;7855;p2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856" name="Google Shape;7856;p2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7" name="Google Shape;7857;p2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8" name="Google Shape;7858;p2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9" name="Google Shape;7859;p2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0" name="Google Shape;7860;p2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1" name="Google Shape;7861;p2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2" name="Google Shape;7862;p2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3" name="Google Shape;7863;p2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4" name="Google Shape;7864;p2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5" name="Google Shape;7865;p2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6" name="Google Shape;7866;p2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7" name="Google Shape;7867;p2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8" name="Google Shape;7868;p2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9" name="Google Shape;7869;p2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0" name="Google Shape;7870;p2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1" name="Google Shape;7871;p2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2" name="Google Shape;7872;p2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3" name="Google Shape;7873;p2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4" name="Google Shape;7874;p2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5" name="Google Shape;7875;p2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6" name="Google Shape;7876;p2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7" name="Google Shape;7877;p2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8" name="Google Shape;7878;p2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9" name="Google Shape;7879;p2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0" name="Google Shape;7880;p2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1" name="Google Shape;7881;p2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82" name="Google Shape;7882;p2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83" name="Google Shape;7883;p2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7884" name="Google Shape;7884;p2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5" name="Google Shape;7885;p2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6" name="Google Shape;7886;p2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7" name="Google Shape;7887;p2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8" name="Google Shape;7888;p2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9" name="Google Shape;7889;p2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0" name="Google Shape;7890;p2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1" name="Google Shape;7891;p2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2" name="Google Shape;7892;p2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3" name="Google Shape;7893;p2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4" name="Google Shape;7894;p2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5" name="Google Shape;7895;p2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6" name="Google Shape;7896;p2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7" name="Google Shape;7897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8" name="Google Shape;7898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9" name="Google Shape;7899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0" name="Google Shape;7900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1" name="Google Shape;7901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2" name="Google Shape;7902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3" name="Google Shape;7903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4" name="Google Shape;7904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5" name="Google Shape;7905;p2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6" name="Google Shape;7906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7" name="Google Shape;7907;p2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8" name="Google Shape;7908;p2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9" name="Google Shape;7909;p2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10" name="Google Shape;7910;p21"/>
          <p:cNvGrpSpPr/>
          <p:nvPr/>
        </p:nvGrpSpPr>
        <p:grpSpPr>
          <a:xfrm>
            <a:off x="-414835" y="-478575"/>
            <a:ext cx="9558843" cy="5245807"/>
            <a:chOff x="-414835" y="-478575"/>
            <a:chExt cx="9558843" cy="5245807"/>
          </a:xfrm>
        </p:grpSpPr>
        <p:grpSp>
          <p:nvGrpSpPr>
            <p:cNvPr id="7911" name="Google Shape;7911;p21"/>
            <p:cNvGrpSpPr/>
            <p:nvPr/>
          </p:nvGrpSpPr>
          <p:grpSpPr>
            <a:xfrm rot="-435006">
              <a:off x="-179930" y="22769"/>
              <a:ext cx="8214001" cy="4243119"/>
              <a:chOff x="-181370" y="-128188"/>
              <a:chExt cx="8214040" cy="4243140"/>
            </a:xfrm>
          </p:grpSpPr>
          <p:grpSp>
            <p:nvGrpSpPr>
              <p:cNvPr id="7912" name="Google Shape;7912;p21"/>
              <p:cNvGrpSpPr/>
              <p:nvPr/>
            </p:nvGrpSpPr>
            <p:grpSpPr>
              <a:xfrm flipH="1" rot="5400000">
                <a:off x="6110663" y="2192944"/>
                <a:ext cx="1698945" cy="2145071"/>
                <a:chOff x="146217" y="2712579"/>
                <a:chExt cx="1552966" cy="1960401"/>
              </a:xfrm>
            </p:grpSpPr>
            <p:grpSp>
              <p:nvGrpSpPr>
                <p:cNvPr id="7913" name="Google Shape;7913;p2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7914" name="Google Shape;7914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15" name="Google Shape;7915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16" name="Google Shape;7916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17" name="Google Shape;7917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18" name="Google Shape;7918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19" name="Google Shape;7919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0" name="Google Shape;7920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1" name="Google Shape;7921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2" name="Google Shape;7922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3" name="Google Shape;7923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4" name="Google Shape;7924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5" name="Google Shape;7925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6" name="Google Shape;7926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27" name="Google Shape;7927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928" name="Google Shape;7928;p2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7929" name="Google Shape;7929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0" name="Google Shape;7930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1" name="Google Shape;7931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2" name="Google Shape;7932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3" name="Google Shape;7933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4" name="Google Shape;7934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5" name="Google Shape;7935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6" name="Google Shape;7936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7" name="Google Shape;7937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8" name="Google Shape;7938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39" name="Google Shape;7939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40" name="Google Shape;7940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41" name="Google Shape;7941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42" name="Google Shape;7942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943" name="Google Shape;7943;p2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7944" name="Google Shape;7944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45" name="Google Shape;7945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46" name="Google Shape;7946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47" name="Google Shape;7947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48" name="Google Shape;7948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49" name="Google Shape;7949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50" name="Google Shape;7950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51" name="Google Shape;7951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52" name="Google Shape;7952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53" name="Google Shape;7953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54" name="Google Shape;7954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55" name="Google Shape;7955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56" name="Google Shape;7956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57" name="Google Shape;7957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958" name="Google Shape;7958;p21"/>
              <p:cNvGrpSpPr/>
              <p:nvPr/>
            </p:nvGrpSpPr>
            <p:grpSpPr>
              <a:xfrm flipH="1" rot="-3764223">
                <a:off x="311660" y="45727"/>
                <a:ext cx="1699169" cy="2145136"/>
                <a:chOff x="146217" y="2712579"/>
                <a:chExt cx="1552966" cy="1960401"/>
              </a:xfrm>
            </p:grpSpPr>
            <p:grpSp>
              <p:nvGrpSpPr>
                <p:cNvPr id="7959" name="Google Shape;7959;p2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7960" name="Google Shape;7960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1" name="Google Shape;7961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2" name="Google Shape;7962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3" name="Google Shape;7963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4" name="Google Shape;7964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5" name="Google Shape;7965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6" name="Google Shape;7966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7" name="Google Shape;7967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8" name="Google Shape;7968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69" name="Google Shape;7969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0" name="Google Shape;7970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1" name="Google Shape;7971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2" name="Google Shape;7972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3" name="Google Shape;7973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974" name="Google Shape;7974;p2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7975" name="Google Shape;7975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6" name="Google Shape;7976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7" name="Google Shape;7977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8" name="Google Shape;7978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79" name="Google Shape;7979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0" name="Google Shape;7980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1" name="Google Shape;7981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2" name="Google Shape;7982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3" name="Google Shape;7983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4" name="Google Shape;7984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5" name="Google Shape;7985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6" name="Google Shape;7986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7" name="Google Shape;7987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88" name="Google Shape;7988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989" name="Google Shape;7989;p2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7990" name="Google Shape;7990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1" name="Google Shape;7991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2" name="Google Shape;7992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3" name="Google Shape;7993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4" name="Google Shape;7994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5" name="Google Shape;7995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6" name="Google Shape;7996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7" name="Google Shape;7997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8" name="Google Shape;7998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99" name="Google Shape;7999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00" name="Google Shape;8000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01" name="Google Shape;8001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02" name="Google Shape;8002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03" name="Google Shape;8003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8004" name="Google Shape;8004;p21"/>
              <p:cNvSpPr/>
              <p:nvPr/>
            </p:nvSpPr>
            <p:spPr>
              <a:xfrm>
                <a:off x="6430525" y="1869725"/>
                <a:ext cx="1700" cy="850"/>
              </a:xfrm>
              <a:custGeom>
                <a:rect b="b" l="l" r="r" t="t"/>
                <a:pathLst>
                  <a:path extrusionOk="0" h="34" w="68">
                    <a:moveTo>
                      <a:pt x="0" y="0"/>
                    </a:moveTo>
                    <a:lnTo>
                      <a:pt x="67" y="34"/>
                    </a:lnTo>
                    <a:lnTo>
                      <a:pt x="67" y="34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005" name="Google Shape;8005;p21"/>
              <p:cNvGrpSpPr/>
              <p:nvPr/>
            </p:nvGrpSpPr>
            <p:grpSpPr>
              <a:xfrm flipH="1" rot="-3783895">
                <a:off x="1983646" y="1430144"/>
                <a:ext cx="1699078" cy="2145111"/>
                <a:chOff x="146217" y="2712579"/>
                <a:chExt cx="1552966" cy="1960401"/>
              </a:xfrm>
            </p:grpSpPr>
            <p:grpSp>
              <p:nvGrpSpPr>
                <p:cNvPr id="8006" name="Google Shape;8006;p2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007" name="Google Shape;8007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08" name="Google Shape;8008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09" name="Google Shape;8009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10" name="Google Shape;8010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11" name="Google Shape;8011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12" name="Google Shape;8012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13" name="Google Shape;8013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14" name="Google Shape;8014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15" name="Google Shape;8015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16" name="Google Shape;8016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17" name="Google Shape;8017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18" name="Google Shape;8018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19" name="Google Shape;8019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20" name="Google Shape;8020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021" name="Google Shape;8021;p2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022" name="Google Shape;8022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23" name="Google Shape;8023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24" name="Google Shape;8024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25" name="Google Shape;8025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26" name="Google Shape;8026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27" name="Google Shape;8027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28" name="Google Shape;8028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29" name="Google Shape;8029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30" name="Google Shape;8030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31" name="Google Shape;8031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32" name="Google Shape;8032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33" name="Google Shape;8033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34" name="Google Shape;8034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35" name="Google Shape;8035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036" name="Google Shape;8036;p2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037" name="Google Shape;8037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38" name="Google Shape;8038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39" name="Google Shape;8039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40" name="Google Shape;8040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41" name="Google Shape;8041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42" name="Google Shape;8042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43" name="Google Shape;8043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44" name="Google Shape;8044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45" name="Google Shape;8045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46" name="Google Shape;8046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47" name="Google Shape;8047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48" name="Google Shape;8048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49" name="Google Shape;8049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0" name="Google Shape;8050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051" name="Google Shape;8051;p21"/>
              <p:cNvGrpSpPr/>
              <p:nvPr/>
            </p:nvGrpSpPr>
            <p:grpSpPr>
              <a:xfrm flipH="1" rot="-5624831">
                <a:off x="3998304" y="1995395"/>
                <a:ext cx="1699005" cy="2145146"/>
                <a:chOff x="146217" y="2712579"/>
                <a:chExt cx="1552966" cy="1960401"/>
              </a:xfrm>
            </p:grpSpPr>
            <p:grpSp>
              <p:nvGrpSpPr>
                <p:cNvPr id="8052" name="Google Shape;8052;p2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053" name="Google Shape;8053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4" name="Google Shape;8054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5" name="Google Shape;8055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6" name="Google Shape;8056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7" name="Google Shape;8057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8" name="Google Shape;8058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9" name="Google Shape;8059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0" name="Google Shape;8060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1" name="Google Shape;8061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2" name="Google Shape;8062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3" name="Google Shape;8063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4" name="Google Shape;8064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5" name="Google Shape;8065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6" name="Google Shape;8066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067" name="Google Shape;8067;p2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068" name="Google Shape;8068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9" name="Google Shape;8069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0" name="Google Shape;8070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1" name="Google Shape;8071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2" name="Google Shape;8072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3" name="Google Shape;8073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4" name="Google Shape;8074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5" name="Google Shape;8075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6" name="Google Shape;8076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7" name="Google Shape;8077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8" name="Google Shape;8078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9" name="Google Shape;8079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0" name="Google Shape;8080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1" name="Google Shape;8081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082" name="Google Shape;8082;p2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083" name="Google Shape;8083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4" name="Google Shape;8084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5" name="Google Shape;8085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6" name="Google Shape;8086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7" name="Google Shape;8087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8" name="Google Shape;8088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9" name="Google Shape;8089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0" name="Google Shape;8090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1" name="Google Shape;8091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2" name="Google Shape;8092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3" name="Google Shape;8093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4" name="Google Shape;8094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5" name="Google Shape;8095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6" name="Google Shape;8096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097" name="Google Shape;8097;p21"/>
            <p:cNvGrpSpPr/>
            <p:nvPr/>
          </p:nvGrpSpPr>
          <p:grpSpPr>
            <a:xfrm>
              <a:off x="7444908" y="-9"/>
              <a:ext cx="1699100" cy="2145071"/>
              <a:chOff x="7367733" y="196366"/>
              <a:chExt cx="1699100" cy="2145071"/>
            </a:xfrm>
          </p:grpSpPr>
          <p:grpSp>
            <p:nvGrpSpPr>
              <p:cNvPr id="8098" name="Google Shape;8098;p21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8099" name="Google Shape;8099;p2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100" name="Google Shape;8100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1" name="Google Shape;8101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2" name="Google Shape;8102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3" name="Google Shape;8103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4" name="Google Shape;8104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5" name="Google Shape;8105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6" name="Google Shape;8106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7" name="Google Shape;8107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8" name="Google Shape;8108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9" name="Google Shape;8109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0" name="Google Shape;8110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1" name="Google Shape;8111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2" name="Google Shape;8112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3" name="Google Shape;8113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14" name="Google Shape;8114;p2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115" name="Google Shape;8115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6" name="Google Shape;8116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7" name="Google Shape;8117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8" name="Google Shape;8118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9" name="Google Shape;8119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0" name="Google Shape;8120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1" name="Google Shape;8121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2" name="Google Shape;8122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3" name="Google Shape;8123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4" name="Google Shape;8124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5" name="Google Shape;8125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6" name="Google Shape;8126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7" name="Google Shape;8127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8" name="Google Shape;8128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29" name="Google Shape;8129;p2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130" name="Google Shape;8130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1" name="Google Shape;8131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2" name="Google Shape;8132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3" name="Google Shape;8133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4" name="Google Shape;8134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5" name="Google Shape;8135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6" name="Google Shape;8136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7" name="Google Shape;8137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8" name="Google Shape;8138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9" name="Google Shape;8139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0" name="Google Shape;8140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1" name="Google Shape;8141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2" name="Google Shape;8142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3" name="Google Shape;8143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144" name="Google Shape;8144;p21"/>
              <p:cNvGrpSpPr/>
              <p:nvPr/>
            </p:nvGrpSpPr>
            <p:grpSpPr>
              <a:xfrm>
                <a:off x="7920143" y="760581"/>
                <a:ext cx="631314" cy="578969"/>
                <a:chOff x="7920143" y="760581"/>
                <a:chExt cx="631314" cy="578969"/>
              </a:xfrm>
            </p:grpSpPr>
            <p:grpSp>
              <p:nvGrpSpPr>
                <p:cNvPr id="8145" name="Google Shape;8145;p21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8146" name="Google Shape;8146;p21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7" name="Google Shape;8147;p21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48" name="Google Shape;8148;p21"/>
                <p:cNvGrpSpPr/>
                <p:nvPr/>
              </p:nvGrpSpPr>
              <p:grpSpPr>
                <a:xfrm>
                  <a:off x="7920143" y="760581"/>
                  <a:ext cx="631314" cy="578969"/>
                  <a:chOff x="7920143" y="760581"/>
                  <a:chExt cx="631314" cy="578969"/>
                </a:xfrm>
              </p:grpSpPr>
              <p:sp>
                <p:nvSpPr>
                  <p:cNvPr id="8149" name="Google Shape;8149;p21"/>
                  <p:cNvSpPr/>
                  <p:nvPr/>
                </p:nvSpPr>
                <p:spPr>
                  <a:xfrm>
                    <a:off x="8248228" y="1065572"/>
                    <a:ext cx="303229" cy="273978"/>
                  </a:xfrm>
                  <a:custGeom>
                    <a:rect b="b" l="l" r="r" t="t"/>
                    <a:pathLst>
                      <a:path extrusionOk="0" h="11090" w="12274">
                        <a:moveTo>
                          <a:pt x="624" y="7825"/>
                        </a:moveTo>
                        <a:cubicBezTo>
                          <a:pt x="960" y="8417"/>
                          <a:pt x="1520" y="8817"/>
                          <a:pt x="2016" y="9297"/>
                        </a:cubicBezTo>
                        <a:cubicBezTo>
                          <a:pt x="2465" y="9729"/>
                          <a:pt x="2865" y="10241"/>
                          <a:pt x="3425" y="10529"/>
                        </a:cubicBezTo>
                        <a:cubicBezTo>
                          <a:pt x="3825" y="10689"/>
                          <a:pt x="4241" y="10801"/>
                          <a:pt x="4657" y="10833"/>
                        </a:cubicBezTo>
                        <a:cubicBezTo>
                          <a:pt x="5521" y="10961"/>
                          <a:pt x="6417" y="11089"/>
                          <a:pt x="7265" y="10881"/>
                        </a:cubicBezTo>
                        <a:cubicBezTo>
                          <a:pt x="8193" y="10641"/>
                          <a:pt x="8961" y="10017"/>
                          <a:pt x="9681" y="9393"/>
                        </a:cubicBezTo>
                        <a:cubicBezTo>
                          <a:pt x="10753" y="8481"/>
                          <a:pt x="11873" y="7425"/>
                          <a:pt x="12081" y="6033"/>
                        </a:cubicBezTo>
                        <a:cubicBezTo>
                          <a:pt x="12273" y="4849"/>
                          <a:pt x="11761" y="3665"/>
                          <a:pt x="10993" y="2752"/>
                        </a:cubicBezTo>
                        <a:cubicBezTo>
                          <a:pt x="10225" y="1840"/>
                          <a:pt x="9233" y="1184"/>
                          <a:pt x="8241" y="528"/>
                        </a:cubicBezTo>
                        <a:cubicBezTo>
                          <a:pt x="7841" y="272"/>
                          <a:pt x="7393" y="0"/>
                          <a:pt x="6913" y="32"/>
                        </a:cubicBezTo>
                        <a:cubicBezTo>
                          <a:pt x="6257" y="64"/>
                          <a:pt x="5793" y="656"/>
                          <a:pt x="5345" y="1136"/>
                        </a:cubicBezTo>
                        <a:cubicBezTo>
                          <a:pt x="4209" y="2352"/>
                          <a:pt x="2561" y="2544"/>
                          <a:pt x="1424" y="3553"/>
                        </a:cubicBezTo>
                        <a:cubicBezTo>
                          <a:pt x="448" y="4449"/>
                          <a:pt x="0" y="6673"/>
                          <a:pt x="624" y="7825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0" name="Google Shape;8150;p21"/>
                  <p:cNvSpPr/>
                  <p:nvPr/>
                </p:nvSpPr>
                <p:spPr>
                  <a:xfrm>
                    <a:off x="8318661" y="810602"/>
                    <a:ext cx="195755" cy="236946"/>
                  </a:xfrm>
                  <a:custGeom>
                    <a:rect b="b" l="l" r="r" t="t"/>
                    <a:pathLst>
                      <a:path extrusionOk="0" h="6897" w="5698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rgbClr val="F1C98B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1" name="Google Shape;8151;p21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rgbClr val="F1C98B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8152" name="Google Shape;8152;p21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8153" name="Google Shape;8153;p21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154" name="Google Shape;8154;p21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8155" name="Google Shape;8155;p2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_1_1_1_1">
    <p:spTree>
      <p:nvGrpSpPr>
        <p:cNvPr id="8156" name="Shape 8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57" name="Google Shape;8157;p2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8158" name="Google Shape;8158;p2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59" name="Google Shape;8159;p2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8160" name="Google Shape;8160;p2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1" name="Google Shape;8161;p2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2" name="Google Shape;8162;p2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3" name="Google Shape;8163;p2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4" name="Google Shape;8164;p2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5" name="Google Shape;8165;p2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6" name="Google Shape;8166;p2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7" name="Google Shape;8167;p2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8" name="Google Shape;8168;p2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9" name="Google Shape;8169;p2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2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1" name="Google Shape;8171;p2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2" name="Google Shape;8172;p2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3" name="Google Shape;8173;p2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4" name="Google Shape;8174;p2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5" name="Google Shape;8175;p2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6" name="Google Shape;8176;p2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7" name="Google Shape;8177;p2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8" name="Google Shape;8178;p2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9" name="Google Shape;8179;p2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0" name="Google Shape;8180;p2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1" name="Google Shape;8181;p2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2" name="Google Shape;8182;p2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3" name="Google Shape;8183;p2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4" name="Google Shape;8184;p2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85" name="Google Shape;8185;p2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8186" name="Google Shape;8186;p2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7" name="Google Shape;8187;p2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8" name="Google Shape;8188;p2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9" name="Google Shape;8189;p2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0" name="Google Shape;8190;p2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1" name="Google Shape;8191;p2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2" name="Google Shape;8192;p2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3" name="Google Shape;8193;p2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4" name="Google Shape;8194;p2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5" name="Google Shape;8195;p2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6" name="Google Shape;8196;p2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7" name="Google Shape;8197;p2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8" name="Google Shape;8198;p2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9" name="Google Shape;8199;p2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0" name="Google Shape;8200;p2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1" name="Google Shape;8201;p2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2" name="Google Shape;8202;p2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3" name="Google Shape;8203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4" name="Google Shape;8204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5" name="Google Shape;8205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6" name="Google Shape;8206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7" name="Google Shape;8207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8" name="Google Shape;8208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9" name="Google Shape;8209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0" name="Google Shape;8210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1" name="Google Shape;8211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12" name="Google Shape;8212;p2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2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2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2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2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2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2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2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2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2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2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2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2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2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2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2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2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2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2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2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2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2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2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2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2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2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2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2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2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2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2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2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2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2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2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2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2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2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2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2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2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2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2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2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2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2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2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2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2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2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2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2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2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2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2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2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2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2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2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2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2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2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2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2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2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2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2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2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2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2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2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2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2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2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2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2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2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2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2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2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2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2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2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2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2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2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2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2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2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2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2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2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2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2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2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2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2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2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2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2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12" name="Google Shape;8312;p2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8313" name="Google Shape;8313;p2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4" name="Google Shape;8314;p2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5" name="Google Shape;8315;p2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6" name="Google Shape;8316;p2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7" name="Google Shape;8317;p2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8" name="Google Shape;8318;p2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9" name="Google Shape;8319;p2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0" name="Google Shape;8320;p2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1" name="Google Shape;8321;p2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2" name="Google Shape;8322;p2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3" name="Google Shape;8323;p2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4" name="Google Shape;8324;p2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5" name="Google Shape;8325;p2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6" name="Google Shape;8326;p2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7" name="Google Shape;8327;p2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8" name="Google Shape;8328;p2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9" name="Google Shape;8329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0" name="Google Shape;8330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1" name="Google Shape;8331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2" name="Google Shape;8332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3" name="Google Shape;8333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4" name="Google Shape;8334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5" name="Google Shape;8335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6" name="Google Shape;8336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7" name="Google Shape;8337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8" name="Google Shape;8338;p2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39" name="Google Shape;8339;p2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2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2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2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2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44" name="Google Shape;8344;p2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8345" name="Google Shape;8345;p2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2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7" name="Google Shape;8347;p2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8" name="Google Shape;8348;p2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9" name="Google Shape;8349;p2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0" name="Google Shape;8350;p2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1" name="Google Shape;8351;p2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2" name="Google Shape;8352;p2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3" name="Google Shape;8353;p2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4" name="Google Shape;8354;p2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5" name="Google Shape;8355;p2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6" name="Google Shape;8356;p2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7" name="Google Shape;8357;p2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8" name="Google Shape;8358;p2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9" name="Google Shape;8359;p2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0" name="Google Shape;8360;p2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1" name="Google Shape;8361;p2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2" name="Google Shape;8362;p2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3" name="Google Shape;8363;p2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4" name="Google Shape;8364;p2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5" name="Google Shape;8365;p2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6" name="Google Shape;8366;p2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7" name="Google Shape;8367;p2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8" name="Google Shape;8368;p2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9" name="Google Shape;8369;p2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0" name="Google Shape;8370;p2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71" name="Google Shape;8371;p2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72" name="Google Shape;8372;p2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373" name="Google Shape;8373;p2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4" name="Google Shape;8374;p2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5" name="Google Shape;8375;p2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6" name="Google Shape;8376;p2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7" name="Google Shape;8377;p2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8" name="Google Shape;8378;p2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9" name="Google Shape;8379;p2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0" name="Google Shape;8380;p2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1" name="Google Shape;8381;p2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2" name="Google Shape;8382;p2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3" name="Google Shape;8383;p2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4" name="Google Shape;8384;p2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5" name="Google Shape;8385;p2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6" name="Google Shape;8386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7" name="Google Shape;8387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8" name="Google Shape;8388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9" name="Google Shape;8389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0" name="Google Shape;8390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1" name="Google Shape;8391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2" name="Google Shape;8392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3" name="Google Shape;8393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4" name="Google Shape;8394;p2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5" name="Google Shape;8395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6" name="Google Shape;8396;p2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7" name="Google Shape;8397;p2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8" name="Google Shape;8398;p2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99" name="Google Shape;8399;p22"/>
          <p:cNvGrpSpPr/>
          <p:nvPr/>
        </p:nvGrpSpPr>
        <p:grpSpPr>
          <a:xfrm>
            <a:off x="-459862" y="-308630"/>
            <a:ext cx="10645658" cy="5576344"/>
            <a:chOff x="-459862" y="-308630"/>
            <a:chExt cx="10645658" cy="5576344"/>
          </a:xfrm>
        </p:grpSpPr>
        <p:grpSp>
          <p:nvGrpSpPr>
            <p:cNvPr id="8400" name="Google Shape;8400;p22"/>
            <p:cNvGrpSpPr/>
            <p:nvPr/>
          </p:nvGrpSpPr>
          <p:grpSpPr>
            <a:xfrm>
              <a:off x="-459862" y="-308630"/>
              <a:ext cx="2665792" cy="2736556"/>
              <a:chOff x="-459862" y="-308630"/>
              <a:chExt cx="2665792" cy="2736556"/>
            </a:xfrm>
          </p:grpSpPr>
          <p:grpSp>
            <p:nvGrpSpPr>
              <p:cNvPr id="8401" name="Google Shape;8401;p22"/>
              <p:cNvGrpSpPr/>
              <p:nvPr/>
            </p:nvGrpSpPr>
            <p:grpSpPr>
              <a:xfrm flipH="1">
                <a:off x="-173865" y="-308621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8402" name="Google Shape;8402;p2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403" name="Google Shape;8403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04" name="Google Shape;8404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05" name="Google Shape;8405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06" name="Google Shape;8406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07" name="Google Shape;8407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08" name="Google Shape;8408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09" name="Google Shape;8409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10" name="Google Shape;8410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11" name="Google Shape;8411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12" name="Google Shape;8412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13" name="Google Shape;8413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14" name="Google Shape;8414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15" name="Google Shape;8415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16" name="Google Shape;8416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417" name="Google Shape;8417;p2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418" name="Google Shape;8418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19" name="Google Shape;8419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0" name="Google Shape;8420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1" name="Google Shape;8421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2" name="Google Shape;8422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3" name="Google Shape;8423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4" name="Google Shape;8424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5" name="Google Shape;8425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6" name="Google Shape;8426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7" name="Google Shape;8427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8" name="Google Shape;8428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29" name="Google Shape;8429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0" name="Google Shape;8430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1" name="Google Shape;8431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432" name="Google Shape;8432;p22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433" name="Google Shape;8433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4" name="Google Shape;8434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5" name="Google Shape;8435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6" name="Google Shape;8436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7" name="Google Shape;8437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8" name="Google Shape;8438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39" name="Google Shape;8439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0" name="Google Shape;8440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1" name="Google Shape;8441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2" name="Google Shape;8442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3" name="Google Shape;8443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4" name="Google Shape;8444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5" name="Google Shape;8445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6" name="Google Shape;8446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447" name="Google Shape;8447;p22"/>
              <p:cNvGrpSpPr/>
              <p:nvPr/>
            </p:nvGrpSpPr>
            <p:grpSpPr>
              <a:xfrm flipH="1" rot="-8485613">
                <a:off x="23466" y="-12889"/>
                <a:ext cx="1699136" cy="2145074"/>
                <a:chOff x="146217" y="2712579"/>
                <a:chExt cx="1552966" cy="1960401"/>
              </a:xfrm>
            </p:grpSpPr>
            <p:grpSp>
              <p:nvGrpSpPr>
                <p:cNvPr id="8448" name="Google Shape;8448;p2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449" name="Google Shape;8449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0" name="Google Shape;8450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1" name="Google Shape;8451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2" name="Google Shape;8452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3" name="Google Shape;8453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4" name="Google Shape;8454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5" name="Google Shape;8455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6" name="Google Shape;8456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7" name="Google Shape;8457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8" name="Google Shape;8458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9" name="Google Shape;8459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0" name="Google Shape;8460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1" name="Google Shape;8461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2" name="Google Shape;8462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463" name="Google Shape;8463;p2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464" name="Google Shape;8464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5" name="Google Shape;8465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6" name="Google Shape;8466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7" name="Google Shape;8467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8" name="Google Shape;8468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9" name="Google Shape;8469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0" name="Google Shape;8470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1" name="Google Shape;8471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2" name="Google Shape;8472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3" name="Google Shape;8473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4" name="Google Shape;8474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5" name="Google Shape;8475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6" name="Google Shape;8476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7" name="Google Shape;8477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478" name="Google Shape;8478;p22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479" name="Google Shape;8479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0" name="Google Shape;8480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1" name="Google Shape;8481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2" name="Google Shape;8482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3" name="Google Shape;8483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4" name="Google Shape;8484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5" name="Google Shape;8485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6" name="Google Shape;8486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7" name="Google Shape;8487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8" name="Google Shape;8488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9" name="Google Shape;8489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0" name="Google Shape;8490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1" name="Google Shape;8491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2" name="Google Shape;8492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493" name="Google Shape;8493;p22"/>
            <p:cNvGrpSpPr/>
            <p:nvPr/>
          </p:nvGrpSpPr>
          <p:grpSpPr>
            <a:xfrm>
              <a:off x="221282" y="128507"/>
              <a:ext cx="983893" cy="983687"/>
              <a:chOff x="162475" y="150075"/>
              <a:chExt cx="871782" cy="871600"/>
            </a:xfrm>
          </p:grpSpPr>
          <p:sp>
            <p:nvSpPr>
              <p:cNvPr id="8494" name="Google Shape;8494;p22"/>
              <p:cNvSpPr/>
              <p:nvPr/>
            </p:nvSpPr>
            <p:spPr>
              <a:xfrm>
                <a:off x="162475" y="150075"/>
                <a:ext cx="871782" cy="871600"/>
              </a:xfrm>
              <a:custGeom>
                <a:rect b="b" l="l" r="r" t="t"/>
                <a:pathLst>
                  <a:path extrusionOk="0" h="4785" w="4786">
                    <a:moveTo>
                      <a:pt x="3937" y="848"/>
                    </a:moveTo>
                    <a:cubicBezTo>
                      <a:pt x="4785" y="1696"/>
                      <a:pt x="4785" y="3089"/>
                      <a:pt x="3937" y="3937"/>
                    </a:cubicBezTo>
                    <a:cubicBezTo>
                      <a:pt x="3089" y="4785"/>
                      <a:pt x="1697" y="4785"/>
                      <a:pt x="849" y="3937"/>
                    </a:cubicBezTo>
                    <a:cubicBezTo>
                      <a:pt x="1" y="3089"/>
                      <a:pt x="1" y="1696"/>
                      <a:pt x="849" y="848"/>
                    </a:cubicBezTo>
                    <a:cubicBezTo>
                      <a:pt x="1697" y="0"/>
                      <a:pt x="3089" y="0"/>
                      <a:pt x="3937" y="8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495" name="Google Shape;8495;p22"/>
              <p:cNvGrpSpPr/>
              <p:nvPr/>
            </p:nvGrpSpPr>
            <p:grpSpPr>
              <a:xfrm>
                <a:off x="203277" y="199620"/>
                <a:ext cx="793092" cy="739172"/>
                <a:chOff x="203277" y="199620"/>
                <a:chExt cx="793092" cy="739172"/>
              </a:xfrm>
            </p:grpSpPr>
            <p:sp>
              <p:nvSpPr>
                <p:cNvPr id="8496" name="Google Shape;8496;p22"/>
                <p:cNvSpPr/>
                <p:nvPr/>
              </p:nvSpPr>
              <p:spPr>
                <a:xfrm>
                  <a:off x="375228" y="199620"/>
                  <a:ext cx="425690" cy="103645"/>
                </a:xfrm>
                <a:custGeom>
                  <a:rect b="b" l="l" r="r" t="t"/>
                  <a:pathLst>
                    <a:path extrusionOk="0" h="569" w="2337">
                      <a:moveTo>
                        <a:pt x="1713" y="0"/>
                      </a:moveTo>
                      <a:cubicBezTo>
                        <a:pt x="1453" y="237"/>
                        <a:pt x="1142" y="306"/>
                        <a:pt x="865" y="306"/>
                      </a:cubicBezTo>
                      <a:cubicBezTo>
                        <a:pt x="580" y="306"/>
                        <a:pt x="330" y="233"/>
                        <a:pt x="209" y="192"/>
                      </a:cubicBezTo>
                      <a:cubicBezTo>
                        <a:pt x="129" y="240"/>
                        <a:pt x="65" y="272"/>
                        <a:pt x="1" y="320"/>
                      </a:cubicBezTo>
                      <a:cubicBezTo>
                        <a:pt x="129" y="352"/>
                        <a:pt x="273" y="416"/>
                        <a:pt x="417" y="464"/>
                      </a:cubicBezTo>
                      <a:cubicBezTo>
                        <a:pt x="589" y="539"/>
                        <a:pt x="771" y="569"/>
                        <a:pt x="958" y="569"/>
                      </a:cubicBezTo>
                      <a:cubicBezTo>
                        <a:pt x="1412" y="569"/>
                        <a:pt x="1895" y="392"/>
                        <a:pt x="2337" y="256"/>
                      </a:cubicBezTo>
                      <a:cubicBezTo>
                        <a:pt x="2145" y="128"/>
                        <a:pt x="1937" y="48"/>
                        <a:pt x="1713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7" name="Google Shape;8497;p22"/>
                <p:cNvSpPr/>
                <p:nvPr/>
              </p:nvSpPr>
              <p:spPr>
                <a:xfrm>
                  <a:off x="223678" y="334230"/>
                  <a:ext cx="763948" cy="232609"/>
                </a:xfrm>
                <a:custGeom>
                  <a:rect b="b" l="l" r="r" t="t"/>
                  <a:pathLst>
                    <a:path extrusionOk="0" h="1277" w="4194">
                      <a:moveTo>
                        <a:pt x="2924" y="1"/>
                      </a:moveTo>
                      <a:cubicBezTo>
                        <a:pt x="2683" y="1"/>
                        <a:pt x="2489" y="266"/>
                        <a:pt x="1809" y="381"/>
                      </a:cubicBezTo>
                      <a:cubicBezTo>
                        <a:pt x="1505" y="430"/>
                        <a:pt x="1288" y="450"/>
                        <a:pt x="1120" y="450"/>
                      </a:cubicBezTo>
                      <a:cubicBezTo>
                        <a:pt x="728" y="450"/>
                        <a:pt x="594" y="340"/>
                        <a:pt x="225" y="205"/>
                      </a:cubicBezTo>
                      <a:cubicBezTo>
                        <a:pt x="129" y="349"/>
                        <a:pt x="49" y="509"/>
                        <a:pt x="1" y="669"/>
                      </a:cubicBezTo>
                      <a:cubicBezTo>
                        <a:pt x="49" y="680"/>
                        <a:pt x="97" y="685"/>
                        <a:pt x="145" y="685"/>
                      </a:cubicBezTo>
                      <a:cubicBezTo>
                        <a:pt x="241" y="685"/>
                        <a:pt x="337" y="664"/>
                        <a:pt x="433" y="621"/>
                      </a:cubicBezTo>
                      <a:cubicBezTo>
                        <a:pt x="538" y="574"/>
                        <a:pt x="643" y="553"/>
                        <a:pt x="747" y="553"/>
                      </a:cubicBezTo>
                      <a:cubicBezTo>
                        <a:pt x="1129" y="553"/>
                        <a:pt x="1491" y="837"/>
                        <a:pt x="1793" y="1101"/>
                      </a:cubicBezTo>
                      <a:cubicBezTo>
                        <a:pt x="1933" y="1224"/>
                        <a:pt x="2032" y="1276"/>
                        <a:pt x="2146" y="1276"/>
                      </a:cubicBezTo>
                      <a:cubicBezTo>
                        <a:pt x="2344" y="1276"/>
                        <a:pt x="2583" y="1117"/>
                        <a:pt x="3153" y="893"/>
                      </a:cubicBezTo>
                      <a:cubicBezTo>
                        <a:pt x="3342" y="820"/>
                        <a:pt x="3505" y="791"/>
                        <a:pt x="3647" y="791"/>
                      </a:cubicBezTo>
                      <a:cubicBezTo>
                        <a:pt x="3879" y="791"/>
                        <a:pt x="4054" y="868"/>
                        <a:pt x="4193" y="957"/>
                      </a:cubicBezTo>
                      <a:cubicBezTo>
                        <a:pt x="4177" y="877"/>
                        <a:pt x="4161" y="797"/>
                        <a:pt x="4129" y="717"/>
                      </a:cubicBezTo>
                      <a:cubicBezTo>
                        <a:pt x="3873" y="621"/>
                        <a:pt x="3633" y="477"/>
                        <a:pt x="3425" y="285"/>
                      </a:cubicBezTo>
                      <a:cubicBezTo>
                        <a:pt x="3192" y="75"/>
                        <a:pt x="3052" y="1"/>
                        <a:pt x="2924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8" name="Google Shape;8498;p22"/>
                <p:cNvSpPr/>
                <p:nvPr/>
              </p:nvSpPr>
              <p:spPr>
                <a:xfrm>
                  <a:off x="244079" y="718570"/>
                  <a:ext cx="647188" cy="220222"/>
                </a:xfrm>
                <a:custGeom>
                  <a:rect b="b" l="l" r="r" t="t"/>
                  <a:pathLst>
                    <a:path extrusionOk="0" h="1209" w="3553">
                      <a:moveTo>
                        <a:pt x="409" y="1"/>
                      </a:moveTo>
                      <a:cubicBezTo>
                        <a:pt x="217" y="1"/>
                        <a:pt x="88" y="119"/>
                        <a:pt x="1" y="256"/>
                      </a:cubicBezTo>
                      <a:cubicBezTo>
                        <a:pt x="113" y="480"/>
                        <a:pt x="257" y="672"/>
                        <a:pt x="449" y="848"/>
                      </a:cubicBezTo>
                      <a:cubicBezTo>
                        <a:pt x="512" y="837"/>
                        <a:pt x="580" y="831"/>
                        <a:pt x="654" y="831"/>
                      </a:cubicBezTo>
                      <a:cubicBezTo>
                        <a:pt x="918" y="831"/>
                        <a:pt x="1256" y="907"/>
                        <a:pt x="1681" y="1120"/>
                      </a:cubicBezTo>
                      <a:cubicBezTo>
                        <a:pt x="1809" y="1184"/>
                        <a:pt x="1928" y="1209"/>
                        <a:pt x="2039" y="1209"/>
                      </a:cubicBezTo>
                      <a:cubicBezTo>
                        <a:pt x="2427" y="1209"/>
                        <a:pt x="2728" y="907"/>
                        <a:pt x="3045" y="907"/>
                      </a:cubicBezTo>
                      <a:cubicBezTo>
                        <a:pt x="3091" y="907"/>
                        <a:pt x="3138" y="913"/>
                        <a:pt x="3185" y="928"/>
                      </a:cubicBezTo>
                      <a:cubicBezTo>
                        <a:pt x="3233" y="944"/>
                        <a:pt x="3281" y="944"/>
                        <a:pt x="3329" y="960"/>
                      </a:cubicBezTo>
                      <a:cubicBezTo>
                        <a:pt x="3409" y="896"/>
                        <a:pt x="3489" y="832"/>
                        <a:pt x="3553" y="752"/>
                      </a:cubicBezTo>
                      <a:cubicBezTo>
                        <a:pt x="3425" y="720"/>
                        <a:pt x="3313" y="640"/>
                        <a:pt x="3233" y="528"/>
                      </a:cubicBezTo>
                      <a:cubicBezTo>
                        <a:pt x="3068" y="300"/>
                        <a:pt x="2950" y="215"/>
                        <a:pt x="2833" y="215"/>
                      </a:cubicBezTo>
                      <a:cubicBezTo>
                        <a:pt x="2679" y="215"/>
                        <a:pt x="2528" y="364"/>
                        <a:pt x="2273" y="528"/>
                      </a:cubicBezTo>
                      <a:cubicBezTo>
                        <a:pt x="2107" y="634"/>
                        <a:pt x="1985" y="690"/>
                        <a:pt x="1855" y="690"/>
                      </a:cubicBezTo>
                      <a:cubicBezTo>
                        <a:pt x="1633" y="690"/>
                        <a:pt x="1389" y="528"/>
                        <a:pt x="865" y="176"/>
                      </a:cubicBezTo>
                      <a:cubicBezTo>
                        <a:pt x="683" y="50"/>
                        <a:pt x="533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9" name="Google Shape;8499;p22"/>
                <p:cNvSpPr/>
                <p:nvPr/>
              </p:nvSpPr>
              <p:spPr>
                <a:xfrm>
                  <a:off x="287795" y="298711"/>
                  <a:ext cx="414761" cy="74500"/>
                </a:xfrm>
                <a:custGeom>
                  <a:rect b="b" l="l" r="r" t="t"/>
                  <a:pathLst>
                    <a:path extrusionOk="0" h="409" w="2277">
                      <a:moveTo>
                        <a:pt x="193" y="0"/>
                      </a:moveTo>
                      <a:cubicBezTo>
                        <a:pt x="129" y="64"/>
                        <a:pt x="49" y="144"/>
                        <a:pt x="1" y="224"/>
                      </a:cubicBezTo>
                      <a:cubicBezTo>
                        <a:pt x="257" y="272"/>
                        <a:pt x="609" y="336"/>
                        <a:pt x="1041" y="384"/>
                      </a:cubicBezTo>
                      <a:cubicBezTo>
                        <a:pt x="1171" y="401"/>
                        <a:pt x="1291" y="408"/>
                        <a:pt x="1400" y="408"/>
                      </a:cubicBezTo>
                      <a:cubicBezTo>
                        <a:pt x="2023" y="408"/>
                        <a:pt x="2277" y="174"/>
                        <a:pt x="1964" y="174"/>
                      </a:cubicBezTo>
                      <a:cubicBezTo>
                        <a:pt x="1916" y="174"/>
                        <a:pt x="1853" y="179"/>
                        <a:pt x="1777" y="192"/>
                      </a:cubicBezTo>
                      <a:cubicBezTo>
                        <a:pt x="1706" y="203"/>
                        <a:pt x="1627" y="207"/>
                        <a:pt x="1545" y="207"/>
                      </a:cubicBezTo>
                      <a:cubicBezTo>
                        <a:pt x="1107" y="207"/>
                        <a:pt x="543" y="81"/>
                        <a:pt x="193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0" name="Google Shape;8500;p22"/>
                <p:cNvSpPr/>
                <p:nvPr/>
              </p:nvSpPr>
              <p:spPr>
                <a:xfrm>
                  <a:off x="832427" y="506910"/>
                  <a:ext cx="163937" cy="81422"/>
                </a:xfrm>
                <a:custGeom>
                  <a:rect b="b" l="l" r="r" t="t"/>
                  <a:pathLst>
                    <a:path extrusionOk="0" h="447" w="900">
                      <a:moveTo>
                        <a:pt x="155" y="1"/>
                      </a:moveTo>
                      <a:cubicBezTo>
                        <a:pt x="53" y="1"/>
                        <a:pt x="1" y="37"/>
                        <a:pt x="51" y="137"/>
                      </a:cubicBezTo>
                      <a:cubicBezTo>
                        <a:pt x="150" y="336"/>
                        <a:pt x="540" y="447"/>
                        <a:pt x="805" y="447"/>
                      </a:cubicBezTo>
                      <a:cubicBezTo>
                        <a:pt x="839" y="447"/>
                        <a:pt x="870" y="445"/>
                        <a:pt x="899" y="441"/>
                      </a:cubicBezTo>
                      <a:cubicBezTo>
                        <a:pt x="899" y="361"/>
                        <a:pt x="883" y="281"/>
                        <a:pt x="883" y="201"/>
                      </a:cubicBezTo>
                      <a:cubicBezTo>
                        <a:pt x="706" y="128"/>
                        <a:pt x="345" y="1"/>
                        <a:pt x="155" y="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1" name="Google Shape;8501;p22"/>
                <p:cNvSpPr/>
                <p:nvPr/>
              </p:nvSpPr>
              <p:spPr>
                <a:xfrm>
                  <a:off x="829877" y="272481"/>
                  <a:ext cx="131514" cy="154647"/>
                </a:xfrm>
                <a:custGeom>
                  <a:rect b="b" l="l" r="r" t="t"/>
                  <a:pathLst>
                    <a:path extrusionOk="0" h="849" w="722">
                      <a:moveTo>
                        <a:pt x="81" y="0"/>
                      </a:moveTo>
                      <a:cubicBezTo>
                        <a:pt x="33" y="64"/>
                        <a:pt x="1" y="128"/>
                        <a:pt x="17" y="192"/>
                      </a:cubicBezTo>
                      <a:cubicBezTo>
                        <a:pt x="49" y="448"/>
                        <a:pt x="449" y="704"/>
                        <a:pt x="721" y="848"/>
                      </a:cubicBezTo>
                      <a:cubicBezTo>
                        <a:pt x="577" y="512"/>
                        <a:pt x="369" y="224"/>
                        <a:pt x="81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2" name="Google Shape;8502;p22"/>
                <p:cNvSpPr/>
                <p:nvPr/>
              </p:nvSpPr>
              <p:spPr>
                <a:xfrm>
                  <a:off x="203277" y="473394"/>
                  <a:ext cx="793092" cy="282519"/>
                </a:xfrm>
                <a:custGeom>
                  <a:rect b="b" l="l" r="r" t="t"/>
                  <a:pathLst>
                    <a:path extrusionOk="0" h="1551" w="4354">
                      <a:moveTo>
                        <a:pt x="543" y="0"/>
                      </a:moveTo>
                      <a:cubicBezTo>
                        <a:pt x="372" y="0"/>
                        <a:pt x="202" y="43"/>
                        <a:pt x="49" y="129"/>
                      </a:cubicBezTo>
                      <a:cubicBezTo>
                        <a:pt x="17" y="241"/>
                        <a:pt x="1" y="353"/>
                        <a:pt x="1" y="449"/>
                      </a:cubicBezTo>
                      <a:cubicBezTo>
                        <a:pt x="124" y="408"/>
                        <a:pt x="253" y="388"/>
                        <a:pt x="384" y="388"/>
                      </a:cubicBezTo>
                      <a:cubicBezTo>
                        <a:pt x="557" y="388"/>
                        <a:pt x="732" y="424"/>
                        <a:pt x="897" y="497"/>
                      </a:cubicBezTo>
                      <a:cubicBezTo>
                        <a:pt x="1377" y="754"/>
                        <a:pt x="577" y="625"/>
                        <a:pt x="1" y="786"/>
                      </a:cubicBezTo>
                      <a:cubicBezTo>
                        <a:pt x="1" y="962"/>
                        <a:pt x="49" y="1122"/>
                        <a:pt x="97" y="1298"/>
                      </a:cubicBezTo>
                      <a:cubicBezTo>
                        <a:pt x="262" y="1105"/>
                        <a:pt x="595" y="965"/>
                        <a:pt x="895" y="965"/>
                      </a:cubicBezTo>
                      <a:cubicBezTo>
                        <a:pt x="1118" y="965"/>
                        <a:pt x="1322" y="1042"/>
                        <a:pt x="1425" y="1234"/>
                      </a:cubicBezTo>
                      <a:cubicBezTo>
                        <a:pt x="1550" y="1457"/>
                        <a:pt x="1755" y="1551"/>
                        <a:pt x="1986" y="1551"/>
                      </a:cubicBezTo>
                      <a:cubicBezTo>
                        <a:pt x="2318" y="1551"/>
                        <a:pt x="2703" y="1357"/>
                        <a:pt x="2977" y="1074"/>
                      </a:cubicBezTo>
                      <a:cubicBezTo>
                        <a:pt x="3055" y="990"/>
                        <a:pt x="3119" y="956"/>
                        <a:pt x="3173" y="956"/>
                      </a:cubicBezTo>
                      <a:cubicBezTo>
                        <a:pt x="3385" y="956"/>
                        <a:pt x="3433" y="1482"/>
                        <a:pt x="3584" y="1482"/>
                      </a:cubicBezTo>
                      <a:cubicBezTo>
                        <a:pt x="3620" y="1482"/>
                        <a:pt x="3662" y="1452"/>
                        <a:pt x="3713" y="1378"/>
                      </a:cubicBezTo>
                      <a:cubicBezTo>
                        <a:pt x="3857" y="1170"/>
                        <a:pt x="4081" y="1010"/>
                        <a:pt x="4321" y="914"/>
                      </a:cubicBezTo>
                      <a:cubicBezTo>
                        <a:pt x="4321" y="866"/>
                        <a:pt x="4337" y="802"/>
                        <a:pt x="4353" y="738"/>
                      </a:cubicBezTo>
                      <a:lnTo>
                        <a:pt x="4353" y="738"/>
                      </a:lnTo>
                      <a:cubicBezTo>
                        <a:pt x="4254" y="814"/>
                        <a:pt x="4141" y="850"/>
                        <a:pt x="4030" y="850"/>
                      </a:cubicBezTo>
                      <a:cubicBezTo>
                        <a:pt x="3908" y="850"/>
                        <a:pt x="3789" y="805"/>
                        <a:pt x="3697" y="721"/>
                      </a:cubicBezTo>
                      <a:cubicBezTo>
                        <a:pt x="3530" y="547"/>
                        <a:pt x="3405" y="465"/>
                        <a:pt x="3273" y="465"/>
                      </a:cubicBezTo>
                      <a:cubicBezTo>
                        <a:pt x="3114" y="465"/>
                        <a:pt x="2944" y="583"/>
                        <a:pt x="2673" y="802"/>
                      </a:cubicBezTo>
                      <a:cubicBezTo>
                        <a:pt x="2529" y="918"/>
                        <a:pt x="2404" y="969"/>
                        <a:pt x="2282" y="969"/>
                      </a:cubicBezTo>
                      <a:cubicBezTo>
                        <a:pt x="1984" y="969"/>
                        <a:pt x="1705" y="662"/>
                        <a:pt x="1217" y="241"/>
                      </a:cubicBezTo>
                      <a:cubicBezTo>
                        <a:pt x="1021" y="83"/>
                        <a:pt x="782" y="0"/>
                        <a:pt x="543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503" name="Google Shape;8503;p22"/>
            <p:cNvGrpSpPr/>
            <p:nvPr/>
          </p:nvGrpSpPr>
          <p:grpSpPr>
            <a:xfrm>
              <a:off x="7759235" y="1680472"/>
              <a:ext cx="2426561" cy="3587242"/>
              <a:chOff x="7759235" y="1680472"/>
              <a:chExt cx="2426561" cy="3587242"/>
            </a:xfrm>
          </p:grpSpPr>
          <p:grpSp>
            <p:nvGrpSpPr>
              <p:cNvPr id="8504" name="Google Shape;8504;p22"/>
              <p:cNvGrpSpPr/>
              <p:nvPr/>
            </p:nvGrpSpPr>
            <p:grpSpPr>
              <a:xfrm flipH="1" rot="10800000">
                <a:off x="8295610" y="2427931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505" name="Google Shape;8505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506" name="Google Shape;850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7" name="Google Shape;850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8" name="Google Shape;850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9" name="Google Shape;850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0" name="Google Shape;851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1" name="Google Shape;851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2" name="Google Shape;851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3" name="Google Shape;851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4" name="Google Shape;851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5" name="Google Shape;851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6" name="Google Shape;851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7" name="Google Shape;851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8" name="Google Shape;851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9" name="Google Shape;851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0" name="Google Shape;852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521" name="Google Shape;8521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522" name="Google Shape;8522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3" name="Google Shape;8523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4" name="Google Shape;8524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5" name="Google Shape;8525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6" name="Google Shape;8526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7" name="Google Shape;8527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8" name="Google Shape;8528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9" name="Google Shape;8529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0" name="Google Shape;8530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1" name="Google Shape;8531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2" name="Google Shape;8532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3" name="Google Shape;8533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4" name="Google Shape;8534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5" name="Google Shape;8535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6" name="Google Shape;8536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537" name="Google Shape;8537;p2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538" name="Google Shape;8538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9" name="Google Shape;8539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0" name="Google Shape;8540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1" name="Google Shape;8541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2" name="Google Shape;8542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3" name="Google Shape;8543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4" name="Google Shape;8544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5" name="Google Shape;8545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6" name="Google Shape;8546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7" name="Google Shape;8547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8" name="Google Shape;8548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9" name="Google Shape;8549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0" name="Google Shape;8550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1" name="Google Shape;8551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2" name="Google Shape;8552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553" name="Google Shape;8553;p22"/>
              <p:cNvGrpSpPr/>
              <p:nvPr/>
            </p:nvGrpSpPr>
            <p:grpSpPr>
              <a:xfrm flipH="1" rot="-10641026">
                <a:off x="7795501" y="3629649"/>
                <a:ext cx="1511062" cy="1603996"/>
                <a:chOff x="7805848" y="0"/>
                <a:chExt cx="1338162" cy="1420462"/>
              </a:xfrm>
            </p:grpSpPr>
            <p:grpSp>
              <p:nvGrpSpPr>
                <p:cNvPr id="8554" name="Google Shape;8554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555" name="Google Shape;8555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6" name="Google Shape;8556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7" name="Google Shape;8557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8" name="Google Shape;8558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9" name="Google Shape;8559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0" name="Google Shape;8560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1" name="Google Shape;8561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2" name="Google Shape;8562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3" name="Google Shape;8563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4" name="Google Shape;8564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5" name="Google Shape;8565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6" name="Google Shape;8566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7" name="Google Shape;8567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8" name="Google Shape;8568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9" name="Google Shape;8569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570" name="Google Shape;8570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571" name="Google Shape;8571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2" name="Google Shape;8572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3" name="Google Shape;8573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4" name="Google Shape;8574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5" name="Google Shape;8575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6" name="Google Shape;8576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7" name="Google Shape;8577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8" name="Google Shape;8578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9" name="Google Shape;8579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0" name="Google Shape;8580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1" name="Google Shape;8581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2" name="Google Shape;8582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3" name="Google Shape;8583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4" name="Google Shape;8584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5" name="Google Shape;8585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586" name="Google Shape;8586;p2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587" name="Google Shape;8587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8" name="Google Shape;8588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9" name="Google Shape;8589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0" name="Google Shape;8590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1" name="Google Shape;8591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2" name="Google Shape;8592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3" name="Google Shape;8593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4" name="Google Shape;8594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5" name="Google Shape;8595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6" name="Google Shape;8596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7" name="Google Shape;8597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8" name="Google Shape;8598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9" name="Google Shape;8599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0" name="Google Shape;8600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1" name="Google Shape;8601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602" name="Google Shape;8602;p22"/>
              <p:cNvGrpSpPr/>
              <p:nvPr/>
            </p:nvGrpSpPr>
            <p:grpSpPr>
              <a:xfrm rot="-5400000">
                <a:off x="8628276" y="163400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603" name="Google Shape;8603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604" name="Google Shape;8604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5" name="Google Shape;8605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6" name="Google Shape;8606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7" name="Google Shape;8607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8" name="Google Shape;8608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9" name="Google Shape;8609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0" name="Google Shape;8610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1" name="Google Shape;8611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2" name="Google Shape;8612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3" name="Google Shape;8613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4" name="Google Shape;8614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5" name="Google Shape;8615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6" name="Google Shape;8616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7" name="Google Shape;8617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8" name="Google Shape;8618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19" name="Google Shape;8619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620" name="Google Shape;8620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1" name="Google Shape;8621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2" name="Google Shape;8622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3" name="Google Shape;8623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4" name="Google Shape;8624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5" name="Google Shape;8625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6" name="Google Shape;8626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7" name="Google Shape;8627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8" name="Google Shape;8628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9" name="Google Shape;8629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0" name="Google Shape;8630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1" name="Google Shape;8631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2" name="Google Shape;8632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3" name="Google Shape;8633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4" name="Google Shape;8634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35" name="Google Shape;8635;p2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636" name="Google Shape;863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7" name="Google Shape;863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8" name="Google Shape;863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9" name="Google Shape;863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0" name="Google Shape;864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1" name="Google Shape;864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2" name="Google Shape;864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3" name="Google Shape;864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4" name="Google Shape;864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5" name="Google Shape;864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6" name="Google Shape;864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7" name="Google Shape;864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8" name="Google Shape;864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9" name="Google Shape;864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0" name="Google Shape;865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8651" name="Google Shape;8651;p22"/>
              <p:cNvSpPr/>
              <p:nvPr/>
            </p:nvSpPr>
            <p:spPr>
              <a:xfrm rot="-1592122">
                <a:off x="7962278" y="4282354"/>
                <a:ext cx="540544" cy="2985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2" name="Google Shape;8652;p22"/>
              <p:cNvSpPr/>
              <p:nvPr/>
            </p:nvSpPr>
            <p:spPr>
              <a:xfrm rot="-1592165">
                <a:off x="8563429" y="2660711"/>
                <a:ext cx="316510" cy="174799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653" name="Google Shape;8653;p2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2_1_1_1_1_2">
    <p:spTree>
      <p:nvGrpSpPr>
        <p:cNvPr id="8654" name="Shape 8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55" name="Google Shape;8655;p2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8656" name="Google Shape;8656;p2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57" name="Google Shape;8657;p2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8658" name="Google Shape;8658;p2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9" name="Google Shape;8659;p2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0" name="Google Shape;8660;p2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1" name="Google Shape;8661;p2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2" name="Google Shape;8662;p2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3" name="Google Shape;8663;p2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2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2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2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2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2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2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2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2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2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2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2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2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2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2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2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2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2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2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2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83" name="Google Shape;8683;p2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8684" name="Google Shape;8684;p2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5" name="Google Shape;8685;p2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6" name="Google Shape;8686;p2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7" name="Google Shape;8687;p2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8" name="Google Shape;8688;p2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9" name="Google Shape;8689;p2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0" name="Google Shape;8690;p2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1" name="Google Shape;8691;p2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2" name="Google Shape;8692;p2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3" name="Google Shape;8693;p2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4" name="Google Shape;8694;p2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5" name="Google Shape;8695;p2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6" name="Google Shape;8696;p2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7" name="Google Shape;8697;p2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8" name="Google Shape;8698;p2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9" name="Google Shape;8699;p2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0" name="Google Shape;8700;p2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1" name="Google Shape;8701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2" name="Google Shape;8702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3" name="Google Shape;8703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4" name="Google Shape;8704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5" name="Google Shape;8705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6" name="Google Shape;8706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7" name="Google Shape;8707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8" name="Google Shape;8708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9" name="Google Shape;8709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10" name="Google Shape;8710;p2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2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2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2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2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2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2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2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2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2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2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2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2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2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2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2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2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2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2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2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2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2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2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2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2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2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2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2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2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2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2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2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2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2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2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2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2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2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2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2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2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2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2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2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2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2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2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2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2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2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2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2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2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2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2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2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2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2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2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2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2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2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2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2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2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2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2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2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2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2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2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2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2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2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2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2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2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2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2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2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2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2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2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2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2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2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2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2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2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2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2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2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2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2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2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2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2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2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2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2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10" name="Google Shape;8810;p2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8811" name="Google Shape;8811;p2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2" name="Google Shape;8812;p2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3" name="Google Shape;8813;p2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4" name="Google Shape;8814;p2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5" name="Google Shape;8815;p2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6" name="Google Shape;8816;p2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7" name="Google Shape;8817;p2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8" name="Google Shape;8818;p2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9" name="Google Shape;8819;p2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0" name="Google Shape;8820;p2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1" name="Google Shape;8821;p2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2" name="Google Shape;8822;p2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3" name="Google Shape;8823;p2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2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2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6" name="Google Shape;8826;p2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7" name="Google Shape;8827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0" name="Google Shape;8830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1" name="Google Shape;8831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2" name="Google Shape;8832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3" name="Google Shape;8833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4" name="Google Shape;8834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5" name="Google Shape;8835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6" name="Google Shape;8836;p2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37" name="Google Shape;8837;p2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2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2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2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2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42" name="Google Shape;8842;p2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8843" name="Google Shape;8843;p2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4" name="Google Shape;8844;p2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5" name="Google Shape;8845;p2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6" name="Google Shape;8846;p2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7" name="Google Shape;8847;p2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8" name="Google Shape;8848;p2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9" name="Google Shape;8849;p2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0" name="Google Shape;8850;p2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1" name="Google Shape;8851;p2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2" name="Google Shape;8852;p2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3" name="Google Shape;8853;p2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4" name="Google Shape;8854;p2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5" name="Google Shape;8855;p2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6" name="Google Shape;8856;p2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7" name="Google Shape;8857;p2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8" name="Google Shape;8858;p2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9" name="Google Shape;8859;p2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0" name="Google Shape;8860;p2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1" name="Google Shape;8861;p2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2" name="Google Shape;8862;p2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3" name="Google Shape;8863;p2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4" name="Google Shape;8864;p2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5" name="Google Shape;8865;p2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6" name="Google Shape;8866;p2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7" name="Google Shape;8867;p2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8" name="Google Shape;8868;p2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69" name="Google Shape;8869;p2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70" name="Google Shape;8870;p2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871" name="Google Shape;8871;p2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2" name="Google Shape;8872;p2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3" name="Google Shape;8873;p2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4" name="Google Shape;8874;p2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5" name="Google Shape;8875;p2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6" name="Google Shape;8876;p2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7" name="Google Shape;8877;p2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8" name="Google Shape;8878;p2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9" name="Google Shape;8879;p2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0" name="Google Shape;8880;p2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1" name="Google Shape;8881;p2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2" name="Google Shape;8882;p2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3" name="Google Shape;8883;p2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4" name="Google Shape;8884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5" name="Google Shape;8885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6" name="Google Shape;8886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7" name="Google Shape;8887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8" name="Google Shape;8888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9" name="Google Shape;8889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0" name="Google Shape;8890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1" name="Google Shape;8891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2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2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2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2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97" name="Google Shape;8897;p2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898" name="Google Shape;8898;p23"/>
          <p:cNvGrpSpPr/>
          <p:nvPr/>
        </p:nvGrpSpPr>
        <p:grpSpPr>
          <a:xfrm rot="7328285">
            <a:off x="8209673" y="230891"/>
            <a:ext cx="962816" cy="781079"/>
            <a:chOff x="4911497" y="423244"/>
            <a:chExt cx="700659" cy="568406"/>
          </a:xfrm>
        </p:grpSpPr>
        <p:sp>
          <p:nvSpPr>
            <p:cNvPr id="8899" name="Google Shape;8899;p23"/>
            <p:cNvSpPr/>
            <p:nvPr/>
          </p:nvSpPr>
          <p:spPr>
            <a:xfrm>
              <a:off x="4984033" y="423244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23"/>
            <p:cNvSpPr/>
            <p:nvPr/>
          </p:nvSpPr>
          <p:spPr>
            <a:xfrm>
              <a:off x="5467731" y="438799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23"/>
            <p:cNvSpPr/>
            <p:nvPr/>
          </p:nvSpPr>
          <p:spPr>
            <a:xfrm>
              <a:off x="5212476" y="819225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23"/>
            <p:cNvSpPr/>
            <p:nvPr/>
          </p:nvSpPr>
          <p:spPr>
            <a:xfrm>
              <a:off x="4911497" y="757039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23"/>
            <p:cNvSpPr/>
            <p:nvPr/>
          </p:nvSpPr>
          <p:spPr>
            <a:xfrm>
              <a:off x="5385825" y="689585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4" name="Google Shape;8904;p23"/>
          <p:cNvGrpSpPr/>
          <p:nvPr/>
        </p:nvGrpSpPr>
        <p:grpSpPr>
          <a:xfrm flipH="1" rot="128057">
            <a:off x="8031511" y="-498442"/>
            <a:ext cx="1510990" cy="1603919"/>
            <a:chOff x="7805848" y="0"/>
            <a:chExt cx="1338162" cy="1420462"/>
          </a:xfrm>
        </p:grpSpPr>
        <p:grpSp>
          <p:nvGrpSpPr>
            <p:cNvPr id="8905" name="Google Shape;8905;p23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8906" name="Google Shape;8906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23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2" name="Google Shape;8912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3" name="Google Shape;8913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21" name="Google Shape;8921;p23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8922" name="Google Shape;8922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23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7" name="Google Shape;8937;p23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8938" name="Google Shape;8938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23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3" name="Google Shape;8943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53" name="Google Shape;8953;p23"/>
          <p:cNvGrpSpPr/>
          <p:nvPr/>
        </p:nvGrpSpPr>
        <p:grpSpPr>
          <a:xfrm flipH="1" rot="128057">
            <a:off x="8115755" y="655981"/>
            <a:ext cx="1510990" cy="1603919"/>
            <a:chOff x="7805848" y="0"/>
            <a:chExt cx="1338162" cy="1420462"/>
          </a:xfrm>
        </p:grpSpPr>
        <p:grpSp>
          <p:nvGrpSpPr>
            <p:cNvPr id="8954" name="Google Shape;8954;p23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8955" name="Google Shape;8955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23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0" name="Google Shape;8970;p23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8971" name="Google Shape;8971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23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6" name="Google Shape;8986;p23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8987" name="Google Shape;8987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23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1" name="Google Shape;8991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2" name="Google Shape;8992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3" name="Google Shape;8993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4" name="Google Shape;8994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5" name="Google Shape;8995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6" name="Google Shape;8996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7" name="Google Shape;8997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8" name="Google Shape;8998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9" name="Google Shape;8999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02" name="Google Shape;9002;p23"/>
          <p:cNvGrpSpPr/>
          <p:nvPr/>
        </p:nvGrpSpPr>
        <p:grpSpPr>
          <a:xfrm>
            <a:off x="-1044178" y="3346088"/>
            <a:ext cx="4606862" cy="2631107"/>
            <a:chOff x="-1044178" y="3346088"/>
            <a:chExt cx="4606862" cy="2631107"/>
          </a:xfrm>
        </p:grpSpPr>
        <p:grpSp>
          <p:nvGrpSpPr>
            <p:cNvPr id="9003" name="Google Shape;9003;p23"/>
            <p:cNvGrpSpPr/>
            <p:nvPr/>
          </p:nvGrpSpPr>
          <p:grpSpPr>
            <a:xfrm flipH="1" rot="1481150">
              <a:off x="351508" y="3917869"/>
              <a:ext cx="1511047" cy="1603979"/>
              <a:chOff x="7805848" y="0"/>
              <a:chExt cx="1338162" cy="1420462"/>
            </a:xfrm>
          </p:grpSpPr>
          <p:grpSp>
            <p:nvGrpSpPr>
              <p:cNvPr id="9004" name="Google Shape;9004;p23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005" name="Google Shape;9005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6" name="Google Shape;9006;p23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7" name="Google Shape;9007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8" name="Google Shape;9008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9" name="Google Shape;9009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0" name="Google Shape;9010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1" name="Google Shape;9011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2" name="Google Shape;9012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3" name="Google Shape;9013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4" name="Google Shape;9014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5" name="Google Shape;9015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6" name="Google Shape;9016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7" name="Google Shape;9017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8" name="Google Shape;9018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9" name="Google Shape;9019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20" name="Google Shape;9020;p23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9021" name="Google Shape;9021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2" name="Google Shape;9022;p23"/>
                <p:cNvSpPr/>
                <p:nvPr/>
              </p:nvSpPr>
              <p:spPr>
                <a:xfrm>
                  <a:off x="2092310" y="1107011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3" name="Google Shape;9023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4" name="Google Shape;9024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5" name="Google Shape;9025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6" name="Google Shape;9026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7" name="Google Shape;9027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8" name="Google Shape;9028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9" name="Google Shape;9029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0" name="Google Shape;9030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1" name="Google Shape;9031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2" name="Google Shape;9032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3" name="Google Shape;9033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4" name="Google Shape;9034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5" name="Google Shape;9035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36" name="Google Shape;9036;p23"/>
              <p:cNvGrpSpPr/>
              <p:nvPr/>
            </p:nvGrpSpPr>
            <p:grpSpPr>
              <a:xfrm flipH="1" rot="10800000">
                <a:off x="8257960" y="38962"/>
                <a:ext cx="775450" cy="1381500"/>
                <a:chOff x="2092310" y="847750"/>
                <a:chExt cx="775450" cy="1381500"/>
              </a:xfrm>
            </p:grpSpPr>
            <p:sp>
              <p:nvSpPr>
                <p:cNvPr id="9037" name="Google Shape;9037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8" name="Google Shape;9038;p23"/>
                <p:cNvSpPr/>
                <p:nvPr/>
              </p:nvSpPr>
              <p:spPr>
                <a:xfrm>
                  <a:off x="2092310" y="218671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9" name="Google Shape;9039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0" name="Google Shape;9040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1" name="Google Shape;9041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2" name="Google Shape;9042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3" name="Google Shape;9043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4" name="Google Shape;9044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5" name="Google Shape;9045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6" name="Google Shape;9046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7" name="Google Shape;9047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8" name="Google Shape;9048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9" name="Google Shape;9049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0" name="Google Shape;9050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1" name="Google Shape;9051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052" name="Google Shape;9052;p23"/>
            <p:cNvGrpSpPr/>
            <p:nvPr/>
          </p:nvGrpSpPr>
          <p:grpSpPr>
            <a:xfrm flipH="1" rot="-9318850">
              <a:off x="1785739" y="4130970"/>
              <a:ext cx="1511047" cy="1603979"/>
              <a:chOff x="7805848" y="0"/>
              <a:chExt cx="1338162" cy="1420462"/>
            </a:xfrm>
          </p:grpSpPr>
          <p:grpSp>
            <p:nvGrpSpPr>
              <p:cNvPr id="9053" name="Google Shape;9053;p23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054" name="Google Shape;9054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5" name="Google Shape;9055;p23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6" name="Google Shape;9056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7" name="Google Shape;9057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8" name="Google Shape;9058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9" name="Google Shape;9059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0" name="Google Shape;9060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1" name="Google Shape;9061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2" name="Google Shape;9062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3" name="Google Shape;9063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4" name="Google Shape;9064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5" name="Google Shape;9065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6" name="Google Shape;9066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7" name="Google Shape;9067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8" name="Google Shape;9068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69" name="Google Shape;9069;p23"/>
              <p:cNvGrpSpPr/>
              <p:nvPr/>
            </p:nvGrpSpPr>
            <p:grpSpPr>
              <a:xfrm rot="-5400000">
                <a:off x="7604532" y="353091"/>
                <a:ext cx="1112857" cy="710225"/>
                <a:chOff x="1754903" y="847750"/>
                <a:chExt cx="1112857" cy="710225"/>
              </a:xfrm>
            </p:grpSpPr>
            <p:sp>
              <p:nvSpPr>
                <p:cNvPr id="9070" name="Google Shape;9070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1" name="Google Shape;9071;p23"/>
                <p:cNvSpPr/>
                <p:nvPr/>
              </p:nvSpPr>
              <p:spPr>
                <a:xfrm>
                  <a:off x="1754903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2" name="Google Shape;9072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3" name="Google Shape;9073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4" name="Google Shape;9074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5" name="Google Shape;9075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6" name="Google Shape;9076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7" name="Google Shape;9077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8" name="Google Shape;9078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9" name="Google Shape;9079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0" name="Google Shape;9080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1" name="Google Shape;9081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2" name="Google Shape;9082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3" name="Google Shape;9083;p23"/>
                <p:cNvSpPr/>
                <p:nvPr/>
              </p:nvSpPr>
              <p:spPr>
                <a:xfrm>
                  <a:off x="2202052" y="1097227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4" name="Google Shape;9084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85" name="Google Shape;9085;p23"/>
              <p:cNvGrpSpPr/>
              <p:nvPr/>
            </p:nvGrpSpPr>
            <p:grpSpPr>
              <a:xfrm flipH="1" rot="10800000">
                <a:off x="8122997" y="710237"/>
                <a:ext cx="910413" cy="710225"/>
                <a:chOff x="1957347" y="847750"/>
                <a:chExt cx="910413" cy="710225"/>
              </a:xfrm>
            </p:grpSpPr>
            <p:sp>
              <p:nvSpPr>
                <p:cNvPr id="9086" name="Google Shape;9086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7" name="Google Shape;9087;p23"/>
                <p:cNvSpPr/>
                <p:nvPr/>
              </p:nvSpPr>
              <p:spPr>
                <a:xfrm>
                  <a:off x="1957347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8" name="Google Shape;9088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9" name="Google Shape;9089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0" name="Google Shape;9090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1" name="Google Shape;9091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2" name="Google Shape;9092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3" name="Google Shape;9093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4" name="Google Shape;9094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5" name="Google Shape;9095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6" name="Google Shape;9096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7" name="Google Shape;9097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8" name="Google Shape;9098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9" name="Google Shape;9099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0" name="Google Shape;9100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101" name="Google Shape;9101;p23"/>
            <p:cNvGrpSpPr/>
            <p:nvPr/>
          </p:nvGrpSpPr>
          <p:grpSpPr>
            <a:xfrm flipH="1" rot="-9318850">
              <a:off x="-778279" y="3588334"/>
              <a:ext cx="1511047" cy="1603979"/>
              <a:chOff x="7805848" y="0"/>
              <a:chExt cx="1338162" cy="1420462"/>
            </a:xfrm>
          </p:grpSpPr>
          <p:grpSp>
            <p:nvGrpSpPr>
              <p:cNvPr id="9102" name="Google Shape;9102;p23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103" name="Google Shape;9103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4" name="Google Shape;9104;p23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5" name="Google Shape;9105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6" name="Google Shape;9106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7" name="Google Shape;9107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8" name="Google Shape;9108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9" name="Google Shape;9109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0" name="Google Shape;9110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1" name="Google Shape;9111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2" name="Google Shape;9112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3" name="Google Shape;9113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4" name="Google Shape;9114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5" name="Google Shape;9115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6" name="Google Shape;9116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7" name="Google Shape;9117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18" name="Google Shape;9118;p23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9119" name="Google Shape;9119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0" name="Google Shape;9120;p23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1" name="Google Shape;9121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2" name="Google Shape;9122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3" name="Google Shape;9123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4" name="Google Shape;9124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5" name="Google Shape;9125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6" name="Google Shape;9126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7" name="Google Shape;9127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8" name="Google Shape;9128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9" name="Google Shape;9129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0" name="Google Shape;9130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1" name="Google Shape;9131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2" name="Google Shape;9132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3" name="Google Shape;9133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34" name="Google Shape;9134;p23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9135" name="Google Shape;9135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6" name="Google Shape;9136;p23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7" name="Google Shape;9137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8" name="Google Shape;9138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9" name="Google Shape;9139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0" name="Google Shape;9140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1" name="Google Shape;9141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2" name="Google Shape;9142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3" name="Google Shape;9143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4" name="Google Shape;9144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5" name="Google Shape;9145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6" name="Google Shape;9146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7" name="Google Shape;9147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8" name="Google Shape;9148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9" name="Google Shape;9149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150" name="Google Shape;9150;p23"/>
            <p:cNvGrpSpPr/>
            <p:nvPr/>
          </p:nvGrpSpPr>
          <p:grpSpPr>
            <a:xfrm flipH="1" rot="1276294">
              <a:off x="406503" y="4041561"/>
              <a:ext cx="3210242" cy="304776"/>
              <a:chOff x="4493636" y="3756451"/>
              <a:chExt cx="3210144" cy="304766"/>
            </a:xfrm>
          </p:grpSpPr>
          <p:sp>
            <p:nvSpPr>
              <p:cNvPr id="9151" name="Google Shape;9151;p23"/>
              <p:cNvSpPr/>
              <p:nvPr/>
            </p:nvSpPr>
            <p:spPr>
              <a:xfrm>
                <a:off x="7331441" y="3855586"/>
                <a:ext cx="372339" cy="205631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2" name="Google Shape;9152;p23"/>
              <p:cNvSpPr/>
              <p:nvPr/>
            </p:nvSpPr>
            <p:spPr>
              <a:xfrm>
                <a:off x="4493636" y="3756451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2_1_1_1_1_2_1">
    <p:spTree>
      <p:nvGrpSpPr>
        <p:cNvPr id="9153" name="Shape 9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54" name="Google Shape;9154;p2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9155" name="Google Shape;9155;p2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56" name="Google Shape;9156;p2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9157" name="Google Shape;9157;p2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8" name="Google Shape;9158;p2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9" name="Google Shape;9159;p2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0" name="Google Shape;9160;p2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1" name="Google Shape;9161;p2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2" name="Google Shape;9162;p2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3" name="Google Shape;9163;p2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4" name="Google Shape;9164;p2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5" name="Google Shape;9165;p2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6" name="Google Shape;9166;p2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7" name="Google Shape;9167;p2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8" name="Google Shape;9168;p2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2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2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2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2" name="Google Shape;9172;p2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3" name="Google Shape;9173;p2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2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2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2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7" name="Google Shape;9177;p2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8" name="Google Shape;9178;p2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2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2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2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2" name="Google Shape;9182;p2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9183" name="Google Shape;9183;p2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2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2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2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7" name="Google Shape;9187;p2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8" name="Google Shape;9188;p2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9" name="Google Shape;9189;p2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0" name="Google Shape;9190;p2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1" name="Google Shape;9191;p2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2" name="Google Shape;9192;p2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2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2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2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6" name="Google Shape;9196;p2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7" name="Google Shape;9197;p2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2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2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1" name="Google Shape;9201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2" name="Google Shape;9202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3" name="Google Shape;9203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4" name="Google Shape;9204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5" name="Google Shape;9205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6" name="Google Shape;9206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7" name="Google Shape;9207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8" name="Google Shape;9208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09" name="Google Shape;9209;p2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2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2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2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2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2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2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2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2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2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2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2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2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2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2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2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2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2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2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2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2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2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2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2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2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2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2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2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2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2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2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2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2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2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2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2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2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2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2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2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2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2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2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2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2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2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2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2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2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2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2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2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2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2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2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2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2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2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2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2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2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2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2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2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2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2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2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2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2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2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2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2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2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2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2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2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2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2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2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2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2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2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2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2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2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2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2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2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2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2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2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2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2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2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2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2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2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2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2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2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09" name="Google Shape;9309;p2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9310" name="Google Shape;9310;p2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1" name="Google Shape;9311;p2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2" name="Google Shape;9312;p2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3" name="Google Shape;9313;p2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4" name="Google Shape;9314;p2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5" name="Google Shape;9315;p2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6" name="Google Shape;9316;p2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7" name="Google Shape;9317;p2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8" name="Google Shape;9318;p2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9" name="Google Shape;9319;p2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0" name="Google Shape;9320;p2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1" name="Google Shape;9321;p2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2" name="Google Shape;9322;p2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3" name="Google Shape;9323;p2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4" name="Google Shape;9324;p2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5" name="Google Shape;9325;p2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6" name="Google Shape;9326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7" name="Google Shape;9327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8" name="Google Shape;9328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9" name="Google Shape;9329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0" name="Google Shape;9330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1" name="Google Shape;9331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2" name="Google Shape;9332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3" name="Google Shape;9333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4" name="Google Shape;9334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5" name="Google Shape;9335;p2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36" name="Google Shape;9336;p2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2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2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2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2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41" name="Google Shape;9341;p2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9342" name="Google Shape;9342;p2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3" name="Google Shape;9343;p2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4" name="Google Shape;9344;p2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2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6" name="Google Shape;9346;p2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7" name="Google Shape;9347;p2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8" name="Google Shape;9348;p2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9" name="Google Shape;9349;p2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0" name="Google Shape;9350;p2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1" name="Google Shape;9351;p2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2" name="Google Shape;9352;p2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3" name="Google Shape;9353;p2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4" name="Google Shape;9354;p2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5" name="Google Shape;9355;p2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6" name="Google Shape;9356;p2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7" name="Google Shape;9357;p2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8" name="Google Shape;9358;p2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9" name="Google Shape;9359;p2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0" name="Google Shape;9360;p2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1" name="Google Shape;9361;p2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2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2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2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2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2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2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68" name="Google Shape;9368;p2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9" name="Google Shape;9369;p2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9370" name="Google Shape;9370;p2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2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2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2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2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2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2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2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2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2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2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2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2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2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2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2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2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6" name="Google Shape;9396;p24"/>
          <p:cNvGrpSpPr/>
          <p:nvPr/>
        </p:nvGrpSpPr>
        <p:grpSpPr>
          <a:xfrm>
            <a:off x="7781796" y="-677577"/>
            <a:ext cx="3078597" cy="3390832"/>
            <a:chOff x="7781796" y="-525177"/>
            <a:chExt cx="3078597" cy="3390832"/>
          </a:xfrm>
        </p:grpSpPr>
        <p:grpSp>
          <p:nvGrpSpPr>
            <p:cNvPr id="9397" name="Google Shape;9397;p24"/>
            <p:cNvGrpSpPr/>
            <p:nvPr/>
          </p:nvGrpSpPr>
          <p:grpSpPr>
            <a:xfrm flipH="1" rot="-4218974">
              <a:off x="8228336" y="-436604"/>
              <a:ext cx="1698989" cy="2145169"/>
              <a:chOff x="146217" y="2712579"/>
              <a:chExt cx="1552966" cy="1960401"/>
            </a:xfrm>
          </p:grpSpPr>
          <p:grpSp>
            <p:nvGrpSpPr>
              <p:cNvPr id="9398" name="Google Shape;9398;p2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9399" name="Google Shape;9399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0" name="Google Shape;9400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1" name="Google Shape;9401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2" name="Google Shape;9402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3" name="Google Shape;9403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4" name="Google Shape;9404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5" name="Google Shape;9405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6" name="Google Shape;9406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7" name="Google Shape;9407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8" name="Google Shape;9408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9" name="Google Shape;9409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0" name="Google Shape;9410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1" name="Google Shape;9411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2" name="Google Shape;9412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413" name="Google Shape;9413;p2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9414" name="Google Shape;9414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5" name="Google Shape;9415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6" name="Google Shape;9416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7" name="Google Shape;9417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8" name="Google Shape;9418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9" name="Google Shape;9419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0" name="Google Shape;9420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1" name="Google Shape;9421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2" name="Google Shape;9422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3" name="Google Shape;9423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4" name="Google Shape;9424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5" name="Google Shape;9425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6" name="Google Shape;9426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7" name="Google Shape;9427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428" name="Google Shape;9428;p2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9429" name="Google Shape;9429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0" name="Google Shape;9430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1" name="Google Shape;9431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2" name="Google Shape;9432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3" name="Google Shape;9433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4" name="Google Shape;9434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5" name="Google Shape;9435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6" name="Google Shape;9436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7" name="Google Shape;9437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8" name="Google Shape;9438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9" name="Google Shape;9439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0" name="Google Shape;9440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1" name="Google Shape;9441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2" name="Google Shape;9442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443" name="Google Shape;9443;p24"/>
            <p:cNvGrpSpPr/>
            <p:nvPr/>
          </p:nvGrpSpPr>
          <p:grpSpPr>
            <a:xfrm flipH="1" rot="-6059861">
              <a:off x="8796043" y="754700"/>
              <a:ext cx="1698931" cy="2145046"/>
              <a:chOff x="146217" y="2712579"/>
              <a:chExt cx="1552966" cy="1960401"/>
            </a:xfrm>
          </p:grpSpPr>
          <p:grpSp>
            <p:nvGrpSpPr>
              <p:cNvPr id="9444" name="Google Shape;9444;p2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9445" name="Google Shape;9445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6" name="Google Shape;9446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7" name="Google Shape;9447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8" name="Google Shape;9448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9" name="Google Shape;9449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0" name="Google Shape;9450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1" name="Google Shape;9451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2" name="Google Shape;9452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3" name="Google Shape;9453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4" name="Google Shape;9454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5" name="Google Shape;9455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6" name="Google Shape;9456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7" name="Google Shape;9457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8" name="Google Shape;9458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459" name="Google Shape;9459;p2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9460" name="Google Shape;9460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1" name="Google Shape;9461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2" name="Google Shape;9462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3" name="Google Shape;9463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4" name="Google Shape;9464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5" name="Google Shape;9465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6" name="Google Shape;9466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7" name="Google Shape;9467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8" name="Google Shape;9468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9" name="Google Shape;9469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0" name="Google Shape;9470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1" name="Google Shape;9471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2" name="Google Shape;9472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3" name="Google Shape;9473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474" name="Google Shape;9474;p2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9475" name="Google Shape;9475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6" name="Google Shape;9476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7" name="Google Shape;9477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8" name="Google Shape;9478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9" name="Google Shape;9479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0" name="Google Shape;9480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1" name="Google Shape;9481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2" name="Google Shape;9482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3" name="Google Shape;9483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4" name="Google Shape;9484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5" name="Google Shape;9485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6" name="Google Shape;9486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7" name="Google Shape;9487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8" name="Google Shape;9488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489" name="Google Shape;9489;p24"/>
          <p:cNvGrpSpPr/>
          <p:nvPr/>
        </p:nvGrpSpPr>
        <p:grpSpPr>
          <a:xfrm>
            <a:off x="-1542736" y="-207484"/>
            <a:ext cx="2925144" cy="2805324"/>
            <a:chOff x="-1226036" y="-9"/>
            <a:chExt cx="2925144" cy="2805324"/>
          </a:xfrm>
        </p:grpSpPr>
        <p:grpSp>
          <p:nvGrpSpPr>
            <p:cNvPr id="9490" name="Google Shape;9490;p24"/>
            <p:cNvGrpSpPr/>
            <p:nvPr/>
          </p:nvGrpSpPr>
          <p:grpSpPr>
            <a:xfrm flipH="1" rot="4964859">
              <a:off x="-904329" y="754824"/>
              <a:ext cx="1698870" cy="2144973"/>
              <a:chOff x="146217" y="2712579"/>
              <a:chExt cx="1552966" cy="1960401"/>
            </a:xfrm>
          </p:grpSpPr>
          <p:grpSp>
            <p:nvGrpSpPr>
              <p:cNvPr id="9491" name="Google Shape;9491;p2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9492" name="Google Shape;9492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3" name="Google Shape;9493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4" name="Google Shape;9494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5" name="Google Shape;9495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6" name="Google Shape;9496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7" name="Google Shape;9497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8" name="Google Shape;9498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9" name="Google Shape;9499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0" name="Google Shape;9500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1" name="Google Shape;9501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2" name="Google Shape;9502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3" name="Google Shape;9503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4" name="Google Shape;9504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5" name="Google Shape;9505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506" name="Google Shape;9506;p2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9507" name="Google Shape;9507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8" name="Google Shape;9508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9" name="Google Shape;9509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0" name="Google Shape;9510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1" name="Google Shape;9511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2" name="Google Shape;9512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3" name="Google Shape;9513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4" name="Google Shape;9514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5" name="Google Shape;9515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6" name="Google Shape;9516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7" name="Google Shape;9517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8" name="Google Shape;9518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9" name="Google Shape;9519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0" name="Google Shape;9520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521" name="Google Shape;9521;p2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9522" name="Google Shape;9522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3" name="Google Shape;9523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4" name="Google Shape;9524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5" name="Google Shape;9525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6" name="Google Shape;9526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7" name="Google Shape;9527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8" name="Google Shape;9528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9" name="Google Shape;9529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30" name="Google Shape;9530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31" name="Google Shape;9531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32" name="Google Shape;9532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33" name="Google Shape;9533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34" name="Google Shape;9534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35" name="Google Shape;9535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536" name="Google Shape;9536;p24"/>
            <p:cNvGrpSpPr/>
            <p:nvPr/>
          </p:nvGrpSpPr>
          <p:grpSpPr>
            <a:xfrm flipH="1">
              <a:off x="8" y="-9"/>
              <a:ext cx="1699100" cy="2145071"/>
              <a:chOff x="7367733" y="196366"/>
              <a:chExt cx="1699100" cy="2145071"/>
            </a:xfrm>
          </p:grpSpPr>
          <p:grpSp>
            <p:nvGrpSpPr>
              <p:cNvPr id="9537" name="Google Shape;9537;p24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9538" name="Google Shape;9538;p24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9539" name="Google Shape;9539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0" name="Google Shape;9540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1" name="Google Shape;9541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2" name="Google Shape;9542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3" name="Google Shape;9543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4" name="Google Shape;9544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5" name="Google Shape;9545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6" name="Google Shape;9546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7" name="Google Shape;9547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8" name="Google Shape;9548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9" name="Google Shape;9549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0" name="Google Shape;9550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1" name="Google Shape;9551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2" name="Google Shape;9552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553" name="Google Shape;9553;p24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9554" name="Google Shape;9554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5" name="Google Shape;9555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6" name="Google Shape;9556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7" name="Google Shape;9557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8" name="Google Shape;9558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9" name="Google Shape;9559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0" name="Google Shape;9560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1" name="Google Shape;9561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2" name="Google Shape;9562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3" name="Google Shape;9563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4" name="Google Shape;9564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5" name="Google Shape;9565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6" name="Google Shape;9566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7" name="Google Shape;9567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568" name="Google Shape;9568;p24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9569" name="Google Shape;9569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0" name="Google Shape;9570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1" name="Google Shape;9571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2" name="Google Shape;9572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3" name="Google Shape;9573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4" name="Google Shape;9574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5" name="Google Shape;9575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6" name="Google Shape;9576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7" name="Google Shape;9577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8" name="Google Shape;9578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9" name="Google Shape;9579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0" name="Google Shape;9580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1" name="Google Shape;9581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2" name="Google Shape;9582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583" name="Google Shape;9583;p24"/>
              <p:cNvGrpSpPr/>
              <p:nvPr/>
            </p:nvGrpSpPr>
            <p:grpSpPr>
              <a:xfrm>
                <a:off x="7920143" y="760581"/>
                <a:ext cx="631314" cy="578969"/>
                <a:chOff x="7920143" y="760581"/>
                <a:chExt cx="631314" cy="578969"/>
              </a:xfrm>
            </p:grpSpPr>
            <p:grpSp>
              <p:nvGrpSpPr>
                <p:cNvPr id="9584" name="Google Shape;9584;p24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9585" name="Google Shape;9585;p24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6" name="Google Shape;9586;p24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587" name="Google Shape;9587;p24"/>
                <p:cNvGrpSpPr/>
                <p:nvPr/>
              </p:nvGrpSpPr>
              <p:grpSpPr>
                <a:xfrm>
                  <a:off x="7920143" y="760581"/>
                  <a:ext cx="631314" cy="578969"/>
                  <a:chOff x="7920143" y="760581"/>
                  <a:chExt cx="631314" cy="578969"/>
                </a:xfrm>
              </p:grpSpPr>
              <p:sp>
                <p:nvSpPr>
                  <p:cNvPr id="9588" name="Google Shape;9588;p24"/>
                  <p:cNvSpPr/>
                  <p:nvPr/>
                </p:nvSpPr>
                <p:spPr>
                  <a:xfrm>
                    <a:off x="8248228" y="1065572"/>
                    <a:ext cx="303229" cy="273978"/>
                  </a:xfrm>
                  <a:custGeom>
                    <a:rect b="b" l="l" r="r" t="t"/>
                    <a:pathLst>
                      <a:path extrusionOk="0" h="11090" w="12274">
                        <a:moveTo>
                          <a:pt x="624" y="7825"/>
                        </a:moveTo>
                        <a:cubicBezTo>
                          <a:pt x="960" y="8417"/>
                          <a:pt x="1520" y="8817"/>
                          <a:pt x="2016" y="9297"/>
                        </a:cubicBezTo>
                        <a:cubicBezTo>
                          <a:pt x="2465" y="9729"/>
                          <a:pt x="2865" y="10241"/>
                          <a:pt x="3425" y="10529"/>
                        </a:cubicBezTo>
                        <a:cubicBezTo>
                          <a:pt x="3825" y="10689"/>
                          <a:pt x="4241" y="10801"/>
                          <a:pt x="4657" y="10833"/>
                        </a:cubicBezTo>
                        <a:cubicBezTo>
                          <a:pt x="5521" y="10961"/>
                          <a:pt x="6417" y="11089"/>
                          <a:pt x="7265" y="10881"/>
                        </a:cubicBezTo>
                        <a:cubicBezTo>
                          <a:pt x="8193" y="10641"/>
                          <a:pt x="8961" y="10017"/>
                          <a:pt x="9681" y="9393"/>
                        </a:cubicBezTo>
                        <a:cubicBezTo>
                          <a:pt x="10753" y="8481"/>
                          <a:pt x="11873" y="7425"/>
                          <a:pt x="12081" y="6033"/>
                        </a:cubicBezTo>
                        <a:cubicBezTo>
                          <a:pt x="12273" y="4849"/>
                          <a:pt x="11761" y="3665"/>
                          <a:pt x="10993" y="2752"/>
                        </a:cubicBezTo>
                        <a:cubicBezTo>
                          <a:pt x="10225" y="1840"/>
                          <a:pt x="9233" y="1184"/>
                          <a:pt x="8241" y="528"/>
                        </a:cubicBezTo>
                        <a:cubicBezTo>
                          <a:pt x="7841" y="272"/>
                          <a:pt x="7393" y="0"/>
                          <a:pt x="6913" y="32"/>
                        </a:cubicBezTo>
                        <a:cubicBezTo>
                          <a:pt x="6257" y="64"/>
                          <a:pt x="5793" y="656"/>
                          <a:pt x="5345" y="1136"/>
                        </a:cubicBezTo>
                        <a:cubicBezTo>
                          <a:pt x="4209" y="2352"/>
                          <a:pt x="2561" y="2544"/>
                          <a:pt x="1424" y="3553"/>
                        </a:cubicBezTo>
                        <a:cubicBezTo>
                          <a:pt x="448" y="4449"/>
                          <a:pt x="0" y="6673"/>
                          <a:pt x="624" y="7825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9" name="Google Shape;9589;p24"/>
                  <p:cNvSpPr/>
                  <p:nvPr/>
                </p:nvSpPr>
                <p:spPr>
                  <a:xfrm>
                    <a:off x="8318661" y="810602"/>
                    <a:ext cx="195755" cy="236946"/>
                  </a:xfrm>
                  <a:custGeom>
                    <a:rect b="b" l="l" r="r" t="t"/>
                    <a:pathLst>
                      <a:path extrusionOk="0" h="6897" w="5698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rgbClr val="F1C98B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0" name="Google Shape;9590;p24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rgbClr val="F1C98B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9591" name="Google Shape;9591;p24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9592" name="Google Shape;9592;p24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593" name="Google Shape;9593;p24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9594" name="Google Shape;9594;p2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95" name="Google Shape;9595;p24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2_1_1_1_1_2_1_1">
    <p:spTree>
      <p:nvGrpSpPr>
        <p:cNvPr id="9596" name="Shape 9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97" name="Google Shape;9597;p2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9598" name="Google Shape;9598;p2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99" name="Google Shape;9599;p2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9600" name="Google Shape;9600;p2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2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2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2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2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2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2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2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8" name="Google Shape;9608;p2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9" name="Google Shape;9609;p2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0" name="Google Shape;9610;p2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1" name="Google Shape;9611;p2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2" name="Google Shape;9612;p2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3" name="Google Shape;9613;p2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4" name="Google Shape;9614;p2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5" name="Google Shape;9615;p2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6" name="Google Shape;9616;p2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7" name="Google Shape;9617;p2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8" name="Google Shape;9618;p2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9" name="Google Shape;9619;p2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0" name="Google Shape;9620;p2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1" name="Google Shape;9621;p2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2" name="Google Shape;9622;p2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3" name="Google Shape;9623;p2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4" name="Google Shape;9624;p2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25" name="Google Shape;9625;p2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9626" name="Google Shape;9626;p2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7" name="Google Shape;9627;p2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8" name="Google Shape;9628;p2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9" name="Google Shape;9629;p2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2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1" name="Google Shape;9631;p2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2" name="Google Shape;9632;p2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2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4" name="Google Shape;9634;p2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5" name="Google Shape;9635;p2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2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7" name="Google Shape;9637;p2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8" name="Google Shape;9638;p2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2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2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1" name="Google Shape;9641;p2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2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3" name="Google Shape;9643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4" name="Google Shape;9644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5" name="Google Shape;9645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6" name="Google Shape;9646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7" name="Google Shape;9647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8" name="Google Shape;9648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9" name="Google Shape;9649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0" name="Google Shape;9650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1" name="Google Shape;9651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52" name="Google Shape;9652;p2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2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2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2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2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2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2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2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2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2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2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2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2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2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2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2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2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2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2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2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2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2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2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2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2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2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2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2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2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2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2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2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2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2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2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2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2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2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2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2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2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2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2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2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2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2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2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2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2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2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2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2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2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2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2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2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2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2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2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2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2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2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2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2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2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2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2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2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2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2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2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2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2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2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2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2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2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2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2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2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2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2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2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2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2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2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2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2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2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2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2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2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2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2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2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2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2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2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2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2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52" name="Google Shape;9752;p2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9753" name="Google Shape;9753;p2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4" name="Google Shape;9754;p2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5" name="Google Shape;9755;p2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6" name="Google Shape;9756;p2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7" name="Google Shape;9757;p2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8" name="Google Shape;9758;p2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9" name="Google Shape;9759;p2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0" name="Google Shape;9760;p2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1" name="Google Shape;9761;p2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2" name="Google Shape;9762;p2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3" name="Google Shape;9763;p2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4" name="Google Shape;9764;p2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5" name="Google Shape;9765;p2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6" name="Google Shape;9766;p2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7" name="Google Shape;9767;p2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8" name="Google Shape;9768;p2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9" name="Google Shape;9769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0" name="Google Shape;9770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1" name="Google Shape;9771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2" name="Google Shape;9772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3" name="Google Shape;9773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4" name="Google Shape;9774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5" name="Google Shape;9775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6" name="Google Shape;9776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7" name="Google Shape;9777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8" name="Google Shape;9778;p2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79" name="Google Shape;9779;p2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2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2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2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2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84" name="Google Shape;9784;p2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9785" name="Google Shape;9785;p2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6" name="Google Shape;9786;p2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7" name="Google Shape;9787;p2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8" name="Google Shape;9788;p2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9" name="Google Shape;9789;p2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0" name="Google Shape;9790;p2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1" name="Google Shape;9791;p2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2" name="Google Shape;9792;p2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3" name="Google Shape;9793;p2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4" name="Google Shape;9794;p2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5" name="Google Shape;9795;p2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6" name="Google Shape;9796;p2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7" name="Google Shape;9797;p2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8" name="Google Shape;9798;p2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9" name="Google Shape;9799;p2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0" name="Google Shape;9800;p2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1" name="Google Shape;9801;p2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2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3" name="Google Shape;9803;p2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4" name="Google Shape;9804;p2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5" name="Google Shape;9805;p2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6" name="Google Shape;9806;p2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7" name="Google Shape;9807;p2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8" name="Google Shape;9808;p2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9" name="Google Shape;9809;p2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0" name="Google Shape;9810;p2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11" name="Google Shape;9811;p2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12" name="Google Shape;9812;p2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9813" name="Google Shape;9813;p2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4" name="Google Shape;9814;p2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5" name="Google Shape;9815;p2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6" name="Google Shape;9816;p2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2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2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9" name="Google Shape;9819;p2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0" name="Google Shape;9820;p2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1" name="Google Shape;9821;p2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2" name="Google Shape;9822;p2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3" name="Google Shape;9823;p2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4" name="Google Shape;9824;p2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5" name="Google Shape;9825;p2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6" name="Google Shape;9826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7" name="Google Shape;9827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9" name="Google Shape;9829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0" name="Google Shape;9830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1" name="Google Shape;9831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2" name="Google Shape;9832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3" name="Google Shape;9833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4" name="Google Shape;9834;p2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5" name="Google Shape;9835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6" name="Google Shape;9836;p2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2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2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839" name="Google Shape;9839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40" name="Google Shape;9840;p25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1" name="Google Shape;9841;p25"/>
          <p:cNvGrpSpPr/>
          <p:nvPr/>
        </p:nvGrpSpPr>
        <p:grpSpPr>
          <a:xfrm flipH="1" rot="128057">
            <a:off x="8031511" y="-498442"/>
            <a:ext cx="1510990" cy="1603919"/>
            <a:chOff x="7805848" y="0"/>
            <a:chExt cx="1338162" cy="1420462"/>
          </a:xfrm>
        </p:grpSpPr>
        <p:grpSp>
          <p:nvGrpSpPr>
            <p:cNvPr id="9842" name="Google Shape;9842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843" name="Google Shape;9843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6" name="Google Shape;9846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7" name="Google Shape;9847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9" name="Google Shape;9849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0" name="Google Shape;9850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1" name="Google Shape;9851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2" name="Google Shape;9852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3" name="Google Shape;9853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4" name="Google Shape;9854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5" name="Google Shape;9855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6" name="Google Shape;9856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7" name="Google Shape;9857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58" name="Google Shape;9858;p25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9859" name="Google Shape;9859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0" name="Google Shape;9860;p25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1" name="Google Shape;9861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2" name="Google Shape;9862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3" name="Google Shape;9863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4" name="Google Shape;9864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5" name="Google Shape;9865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6" name="Google Shape;9866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7" name="Google Shape;9867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8" name="Google Shape;9868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9" name="Google Shape;9869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0" name="Google Shape;9870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1" name="Google Shape;9871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2" name="Google Shape;9872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3" name="Google Shape;9873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74" name="Google Shape;9874;p25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9875" name="Google Shape;9875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6" name="Google Shape;9876;p25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7" name="Google Shape;9877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8" name="Google Shape;9878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9" name="Google Shape;9879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0" name="Google Shape;9880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1" name="Google Shape;9881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2" name="Google Shape;9882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3" name="Google Shape;9883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4" name="Google Shape;9884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5" name="Google Shape;9885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6" name="Google Shape;9886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7" name="Google Shape;9887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8" name="Google Shape;9888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9" name="Google Shape;9889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90" name="Google Shape;9890;p25"/>
          <p:cNvGrpSpPr/>
          <p:nvPr/>
        </p:nvGrpSpPr>
        <p:grpSpPr>
          <a:xfrm flipH="1" rot="128057">
            <a:off x="8115755" y="655981"/>
            <a:ext cx="1510990" cy="1603919"/>
            <a:chOff x="7805848" y="0"/>
            <a:chExt cx="1338162" cy="1420462"/>
          </a:xfrm>
        </p:grpSpPr>
        <p:grpSp>
          <p:nvGrpSpPr>
            <p:cNvPr id="9891" name="Google Shape;9891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892" name="Google Shape;9892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3" name="Google Shape;9893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4" name="Google Shape;9894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5" name="Google Shape;9895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6" name="Google Shape;9896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7" name="Google Shape;9897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8" name="Google Shape;9898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9" name="Google Shape;9899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0" name="Google Shape;9900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1" name="Google Shape;9901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2" name="Google Shape;9902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3" name="Google Shape;9903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4" name="Google Shape;9904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5" name="Google Shape;9905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6" name="Google Shape;9906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07" name="Google Shape;9907;p25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9908" name="Google Shape;9908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9" name="Google Shape;9909;p25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0" name="Google Shape;9910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1" name="Google Shape;9911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2" name="Google Shape;9912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3" name="Google Shape;9913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4" name="Google Shape;9914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5" name="Google Shape;9915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6" name="Google Shape;9916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7" name="Google Shape;9917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8" name="Google Shape;9918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9" name="Google Shape;9919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0" name="Google Shape;9920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1" name="Google Shape;9921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2" name="Google Shape;9922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23" name="Google Shape;9923;p25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9924" name="Google Shape;9924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5" name="Google Shape;9925;p25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6" name="Google Shape;9926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7" name="Google Shape;9927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8" name="Google Shape;9928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9" name="Google Shape;9929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0" name="Google Shape;9930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1" name="Google Shape;9931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2" name="Google Shape;9932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3" name="Google Shape;9933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4" name="Google Shape;9934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5" name="Google Shape;9935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6" name="Google Shape;9936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7" name="Google Shape;9937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8" name="Google Shape;9938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939" name="Google Shape;9939;p25"/>
          <p:cNvGrpSpPr/>
          <p:nvPr/>
        </p:nvGrpSpPr>
        <p:grpSpPr>
          <a:xfrm flipH="1" rot="1481150">
            <a:off x="-391092" y="-341081"/>
            <a:ext cx="1511047" cy="1603979"/>
            <a:chOff x="7805848" y="0"/>
            <a:chExt cx="1338162" cy="1420462"/>
          </a:xfrm>
        </p:grpSpPr>
        <p:grpSp>
          <p:nvGrpSpPr>
            <p:cNvPr id="9940" name="Google Shape;9940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941" name="Google Shape;9941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2" name="Google Shape;9942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3" name="Google Shape;9943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4" name="Google Shape;9944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5" name="Google Shape;9945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6" name="Google Shape;9946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7" name="Google Shape;9947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8" name="Google Shape;9948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9" name="Google Shape;9949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0" name="Google Shape;9950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1" name="Google Shape;9951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2" name="Google Shape;9952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3" name="Google Shape;9953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4" name="Google Shape;9954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5" name="Google Shape;9955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56" name="Google Shape;9956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9957" name="Google Shape;9957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8" name="Google Shape;9958;p25"/>
              <p:cNvSpPr/>
              <p:nvPr/>
            </p:nvSpPr>
            <p:spPr>
              <a:xfrm>
                <a:off x="2092310" y="1107011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9" name="Google Shape;9959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0" name="Google Shape;9960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1" name="Google Shape;9961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2" name="Google Shape;9962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3" name="Google Shape;9963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4" name="Google Shape;9964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5" name="Google Shape;9965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6" name="Google Shape;9966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7" name="Google Shape;9967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8" name="Google Shape;9968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9" name="Google Shape;9969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0" name="Google Shape;9970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1" name="Google Shape;9971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72" name="Google Shape;9972;p25"/>
            <p:cNvGrpSpPr/>
            <p:nvPr/>
          </p:nvGrpSpPr>
          <p:grpSpPr>
            <a:xfrm flipH="1" rot="10800000">
              <a:off x="8257960" y="38962"/>
              <a:ext cx="775450" cy="1381500"/>
              <a:chOff x="2092310" y="847750"/>
              <a:chExt cx="775450" cy="1381500"/>
            </a:xfrm>
          </p:grpSpPr>
          <p:sp>
            <p:nvSpPr>
              <p:cNvPr id="9973" name="Google Shape;9973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4" name="Google Shape;9974;p25"/>
              <p:cNvSpPr/>
              <p:nvPr/>
            </p:nvSpPr>
            <p:spPr>
              <a:xfrm>
                <a:off x="2092310" y="218671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5" name="Google Shape;9975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6" name="Google Shape;9976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7" name="Google Shape;9977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8" name="Google Shape;9978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9" name="Google Shape;9979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0" name="Google Shape;9980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1" name="Google Shape;9981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2" name="Google Shape;9982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3" name="Google Shape;9983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4" name="Google Shape;9984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5" name="Google Shape;9985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6" name="Google Shape;9986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7" name="Google Shape;9987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988" name="Google Shape;9988;p25"/>
          <p:cNvGrpSpPr/>
          <p:nvPr/>
        </p:nvGrpSpPr>
        <p:grpSpPr>
          <a:xfrm flipH="1" rot="-9318850">
            <a:off x="8534539" y="1575595"/>
            <a:ext cx="1511047" cy="1603979"/>
            <a:chOff x="7805848" y="0"/>
            <a:chExt cx="1338162" cy="1420462"/>
          </a:xfrm>
        </p:grpSpPr>
        <p:grpSp>
          <p:nvGrpSpPr>
            <p:cNvPr id="9989" name="Google Shape;9989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990" name="Google Shape;9990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1" name="Google Shape;9991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2" name="Google Shape;9992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3" name="Google Shape;9993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4" name="Google Shape;9994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5" name="Google Shape;9995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6" name="Google Shape;9996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7" name="Google Shape;9997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8" name="Google Shape;9998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9" name="Google Shape;9999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0" name="Google Shape;10000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1" name="Google Shape;10001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2" name="Google Shape;10002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3" name="Google Shape;10003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4" name="Google Shape;10004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05" name="Google Shape;10005;p25"/>
            <p:cNvGrpSpPr/>
            <p:nvPr/>
          </p:nvGrpSpPr>
          <p:grpSpPr>
            <a:xfrm rot="-5400000">
              <a:off x="7604532" y="353091"/>
              <a:ext cx="1112857" cy="710225"/>
              <a:chOff x="1754903" y="847750"/>
              <a:chExt cx="1112857" cy="710225"/>
            </a:xfrm>
          </p:grpSpPr>
          <p:sp>
            <p:nvSpPr>
              <p:cNvPr id="10006" name="Google Shape;10006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7" name="Google Shape;10007;p25"/>
              <p:cNvSpPr/>
              <p:nvPr/>
            </p:nvSpPr>
            <p:spPr>
              <a:xfrm>
                <a:off x="1754903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8" name="Google Shape;10008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9" name="Google Shape;10009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0" name="Google Shape;10010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1" name="Google Shape;10011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2" name="Google Shape;10012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3" name="Google Shape;10013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4" name="Google Shape;10014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5" name="Google Shape;10015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6" name="Google Shape;10016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7" name="Google Shape;10017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8" name="Google Shape;10018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9" name="Google Shape;10019;p25"/>
              <p:cNvSpPr/>
              <p:nvPr/>
            </p:nvSpPr>
            <p:spPr>
              <a:xfrm>
                <a:off x="2202052" y="1097227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0" name="Google Shape;10020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21" name="Google Shape;10021;p25"/>
            <p:cNvGrpSpPr/>
            <p:nvPr/>
          </p:nvGrpSpPr>
          <p:grpSpPr>
            <a:xfrm flipH="1" rot="10800000">
              <a:off x="8122997" y="710237"/>
              <a:ext cx="910413" cy="710225"/>
              <a:chOff x="1957347" y="847750"/>
              <a:chExt cx="910413" cy="710225"/>
            </a:xfrm>
          </p:grpSpPr>
          <p:sp>
            <p:nvSpPr>
              <p:cNvPr id="10022" name="Google Shape;10022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3" name="Google Shape;10023;p25"/>
              <p:cNvSpPr/>
              <p:nvPr/>
            </p:nvSpPr>
            <p:spPr>
              <a:xfrm>
                <a:off x="1957347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4" name="Google Shape;10024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5" name="Google Shape;10025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6" name="Google Shape;10026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7" name="Google Shape;10027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8" name="Google Shape;10028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9" name="Google Shape;10029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0" name="Google Shape;10030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1" name="Google Shape;10031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2" name="Google Shape;10032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3" name="Google Shape;10033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4" name="Google Shape;10034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5" name="Google Shape;10035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6" name="Google Shape;10036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37" name="Google Shape;10037;p25"/>
          <p:cNvGrpSpPr/>
          <p:nvPr/>
        </p:nvGrpSpPr>
        <p:grpSpPr>
          <a:xfrm flipH="1" rot="-9318850">
            <a:off x="-781279" y="781734"/>
            <a:ext cx="1511047" cy="1603979"/>
            <a:chOff x="7805848" y="0"/>
            <a:chExt cx="1338162" cy="1420462"/>
          </a:xfrm>
        </p:grpSpPr>
        <p:grpSp>
          <p:nvGrpSpPr>
            <p:cNvPr id="10038" name="Google Shape;10038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039" name="Google Shape;10039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0" name="Google Shape;10040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1" name="Google Shape;10041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2" name="Google Shape;10042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3" name="Google Shape;10043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4" name="Google Shape;10044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5" name="Google Shape;10045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6" name="Google Shape;10046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7" name="Google Shape;10047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8" name="Google Shape;10048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9" name="Google Shape;10049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0" name="Google Shape;10050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1" name="Google Shape;10051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2" name="Google Shape;10052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3" name="Google Shape;10053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54" name="Google Shape;10054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055" name="Google Shape;10055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6" name="Google Shape;10056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7" name="Google Shape;10057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8" name="Google Shape;10058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9" name="Google Shape;10059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0" name="Google Shape;10060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1" name="Google Shape;10061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2" name="Google Shape;10062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3" name="Google Shape;10063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4" name="Google Shape;10064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5" name="Google Shape;10065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6" name="Google Shape;10066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7" name="Google Shape;10067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8" name="Google Shape;10068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9" name="Google Shape;10069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70" name="Google Shape;10070;p25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071" name="Google Shape;10071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2" name="Google Shape;10072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3" name="Google Shape;10073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4" name="Google Shape;10074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5" name="Google Shape;10075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6" name="Google Shape;10076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7" name="Google Shape;10077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8" name="Google Shape;10078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9" name="Google Shape;10079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0" name="Google Shape;10080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1" name="Google Shape;10081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2" name="Google Shape;10082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3" name="Google Shape;10083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4" name="Google Shape;10084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5" name="Google Shape;10085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086" name="Google Shape;10086;p25"/>
          <p:cNvSpPr/>
          <p:nvPr/>
        </p:nvSpPr>
        <p:spPr>
          <a:xfrm flipH="1" rot="1276294">
            <a:off x="124816" y="781319"/>
            <a:ext cx="372350" cy="205638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rgbClr val="FFD6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87" name="Google Shape;10087;p25"/>
          <p:cNvGrpSpPr/>
          <p:nvPr/>
        </p:nvGrpSpPr>
        <p:grpSpPr>
          <a:xfrm flipH="1" rot="925987">
            <a:off x="-860997" y="2179242"/>
            <a:ext cx="1511076" cy="1604011"/>
            <a:chOff x="7805848" y="0"/>
            <a:chExt cx="1338162" cy="1420462"/>
          </a:xfrm>
        </p:grpSpPr>
        <p:grpSp>
          <p:nvGrpSpPr>
            <p:cNvPr id="10088" name="Google Shape;10088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089" name="Google Shape;10089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0" name="Google Shape;10090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1" name="Google Shape;10091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2" name="Google Shape;10092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3" name="Google Shape;10093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4" name="Google Shape;10094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5" name="Google Shape;10095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6" name="Google Shape;10096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7" name="Google Shape;10097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8" name="Google Shape;10098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9" name="Google Shape;10099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0" name="Google Shape;10100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1" name="Google Shape;10101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2" name="Google Shape;10102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3" name="Google Shape;10103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04" name="Google Shape;10104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105" name="Google Shape;10105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6" name="Google Shape;10106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7" name="Google Shape;10107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8" name="Google Shape;10108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9" name="Google Shape;10109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0" name="Google Shape;10110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1" name="Google Shape;10111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2" name="Google Shape;10112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3" name="Google Shape;10113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4" name="Google Shape;10114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5" name="Google Shape;10115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6" name="Google Shape;10116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7" name="Google Shape;10117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8" name="Google Shape;10118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9" name="Google Shape;10119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20" name="Google Shape;10120;p25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121" name="Google Shape;10121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2" name="Google Shape;10122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3" name="Google Shape;10123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4" name="Google Shape;10124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5" name="Google Shape;10125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6" name="Google Shape;10126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7" name="Google Shape;10127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8" name="Google Shape;10128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9" name="Google Shape;10129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0" name="Google Shape;10130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1" name="Google Shape;10131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2" name="Google Shape;10132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3" name="Google Shape;10133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4" name="Google Shape;10134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5" name="Google Shape;10135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36" name="Google Shape;10136;p25"/>
          <p:cNvGrpSpPr/>
          <p:nvPr/>
        </p:nvGrpSpPr>
        <p:grpSpPr>
          <a:xfrm flipH="1" rot="-6327617">
            <a:off x="319047" y="-631714"/>
            <a:ext cx="1510997" cy="1603926"/>
            <a:chOff x="7805848" y="0"/>
            <a:chExt cx="1338162" cy="1420462"/>
          </a:xfrm>
        </p:grpSpPr>
        <p:grpSp>
          <p:nvGrpSpPr>
            <p:cNvPr id="10137" name="Google Shape;10137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138" name="Google Shape;10138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9" name="Google Shape;10139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0" name="Google Shape;10140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1" name="Google Shape;10141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2" name="Google Shape;10142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3" name="Google Shape;10143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4" name="Google Shape;10144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5" name="Google Shape;10145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6" name="Google Shape;10146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7" name="Google Shape;10147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8" name="Google Shape;10148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9" name="Google Shape;10149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0" name="Google Shape;10150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1" name="Google Shape;10151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2" name="Google Shape;10152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53" name="Google Shape;10153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154" name="Google Shape;10154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5" name="Google Shape;10155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6" name="Google Shape;10156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7" name="Google Shape;10157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8" name="Google Shape;10158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9" name="Google Shape;10159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0" name="Google Shape;10160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1" name="Google Shape;10161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2" name="Google Shape;10162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3" name="Google Shape;10163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4" name="Google Shape;10164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5" name="Google Shape;10165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6" name="Google Shape;10166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7" name="Google Shape;10167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8" name="Google Shape;10168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69" name="Google Shape;10169;p25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170" name="Google Shape;10170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1" name="Google Shape;10171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2" name="Google Shape;10172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3" name="Google Shape;10173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4" name="Google Shape;10174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5" name="Google Shape;10175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6" name="Google Shape;10176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7" name="Google Shape;10177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8" name="Google Shape;10178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9" name="Google Shape;10179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0" name="Google Shape;10180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1" name="Google Shape;10181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2" name="Google Shape;10182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3" name="Google Shape;10183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4" name="Google Shape;10184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85" name="Google Shape;10185;p25"/>
          <p:cNvGrpSpPr/>
          <p:nvPr/>
        </p:nvGrpSpPr>
        <p:grpSpPr>
          <a:xfrm flipH="1" rot="-5400000">
            <a:off x="1825574" y="-915788"/>
            <a:ext cx="1511053" cy="1603986"/>
            <a:chOff x="7805848" y="0"/>
            <a:chExt cx="1338162" cy="1420462"/>
          </a:xfrm>
        </p:grpSpPr>
        <p:grpSp>
          <p:nvGrpSpPr>
            <p:cNvPr id="10186" name="Google Shape;10186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187" name="Google Shape;10187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8" name="Google Shape;10188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9" name="Google Shape;10189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0" name="Google Shape;10190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1" name="Google Shape;10191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2" name="Google Shape;10192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3" name="Google Shape;10193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4" name="Google Shape;10194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5" name="Google Shape;10195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6" name="Google Shape;10196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7" name="Google Shape;10197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8" name="Google Shape;10198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9" name="Google Shape;10199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0" name="Google Shape;10200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1" name="Google Shape;10201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02" name="Google Shape;10202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203" name="Google Shape;10203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4" name="Google Shape;10204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5" name="Google Shape;10205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6" name="Google Shape;10206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7" name="Google Shape;10207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8" name="Google Shape;10208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9" name="Google Shape;10209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0" name="Google Shape;10210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1" name="Google Shape;10211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2" name="Google Shape;10212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3" name="Google Shape;10213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4" name="Google Shape;10214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5" name="Google Shape;10215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6" name="Google Shape;10216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7" name="Google Shape;10217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18" name="Google Shape;10218;p25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219" name="Google Shape;10219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0" name="Google Shape;10220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1" name="Google Shape;10221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2" name="Google Shape;10222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3" name="Google Shape;10223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4" name="Google Shape;10224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5" name="Google Shape;10225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6" name="Google Shape;10226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7" name="Google Shape;10227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8" name="Google Shape;10228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9" name="Google Shape;10229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0" name="Google Shape;10230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1" name="Google Shape;10231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2" name="Google Shape;10232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3" name="Google Shape;10233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34" name="Google Shape;10234;p25"/>
          <p:cNvGrpSpPr/>
          <p:nvPr/>
        </p:nvGrpSpPr>
        <p:grpSpPr>
          <a:xfrm flipH="1" rot="5400000">
            <a:off x="2928049" y="-1156538"/>
            <a:ext cx="1511053" cy="1603986"/>
            <a:chOff x="7805848" y="0"/>
            <a:chExt cx="1338162" cy="1420462"/>
          </a:xfrm>
        </p:grpSpPr>
        <p:grpSp>
          <p:nvGrpSpPr>
            <p:cNvPr id="10235" name="Google Shape;10235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236" name="Google Shape;10236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7" name="Google Shape;10237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8" name="Google Shape;10238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9" name="Google Shape;10239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0" name="Google Shape;10240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1" name="Google Shape;10241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2" name="Google Shape;10242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3" name="Google Shape;10243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4" name="Google Shape;10244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5" name="Google Shape;10245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6" name="Google Shape;10246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7" name="Google Shape;10247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8" name="Google Shape;10248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9" name="Google Shape;10249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0" name="Google Shape;10250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51" name="Google Shape;10251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252" name="Google Shape;10252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3" name="Google Shape;10253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4" name="Google Shape;10254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5" name="Google Shape;10255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6" name="Google Shape;10256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7" name="Google Shape;10257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8" name="Google Shape;10258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9" name="Google Shape;10259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0" name="Google Shape;10260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1" name="Google Shape;10261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2" name="Google Shape;10262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3" name="Google Shape;10263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4" name="Google Shape;10264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5" name="Google Shape;10265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6" name="Google Shape;10266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67" name="Google Shape;10267;p25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268" name="Google Shape;10268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9" name="Google Shape;10269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0" name="Google Shape;10270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1" name="Google Shape;10271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2" name="Google Shape;10272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3" name="Google Shape;10273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4" name="Google Shape;10274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5" name="Google Shape;10275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6" name="Google Shape;10276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7" name="Google Shape;10277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8" name="Google Shape;10278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9" name="Google Shape;10279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0" name="Google Shape;10280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1" name="Google Shape;10281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2" name="Google Shape;10282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83" name="Google Shape;10283;p25"/>
          <p:cNvGrpSpPr/>
          <p:nvPr/>
        </p:nvGrpSpPr>
        <p:grpSpPr>
          <a:xfrm flipH="1" rot="5400000">
            <a:off x="8376824" y="2179262"/>
            <a:ext cx="1511053" cy="1603986"/>
            <a:chOff x="7805848" y="0"/>
            <a:chExt cx="1338162" cy="1420462"/>
          </a:xfrm>
        </p:grpSpPr>
        <p:grpSp>
          <p:nvGrpSpPr>
            <p:cNvPr id="10284" name="Google Shape;10284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285" name="Google Shape;10285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6" name="Google Shape;10286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7" name="Google Shape;10287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8" name="Google Shape;10288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9" name="Google Shape;10289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0" name="Google Shape;10290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1" name="Google Shape;10291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2" name="Google Shape;10292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3" name="Google Shape;10293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4" name="Google Shape;10294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5" name="Google Shape;10295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6" name="Google Shape;10296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7" name="Google Shape;10297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8" name="Google Shape;10298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9" name="Google Shape;10299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00" name="Google Shape;10300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301" name="Google Shape;10301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2" name="Google Shape;10302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3" name="Google Shape;10303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4" name="Google Shape;10304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5" name="Google Shape;10305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6" name="Google Shape;10306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7" name="Google Shape;10307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8" name="Google Shape;10308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9" name="Google Shape;10309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0" name="Google Shape;10310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1" name="Google Shape;10311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2" name="Google Shape;10312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3" name="Google Shape;10313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4" name="Google Shape;10314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5" name="Google Shape;10315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16" name="Google Shape;10316;p25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317" name="Google Shape;10317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8" name="Google Shape;10318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9" name="Google Shape;10319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0" name="Google Shape;10320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1" name="Google Shape;10321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2" name="Google Shape;10322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3" name="Google Shape;10323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4" name="Google Shape;10324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5" name="Google Shape;10325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6" name="Google Shape;10326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7" name="Google Shape;10327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8" name="Google Shape;10328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9" name="Google Shape;10329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0" name="Google Shape;10330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1" name="Google Shape;10331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32" name="Google Shape;10332;p25"/>
          <p:cNvGrpSpPr/>
          <p:nvPr/>
        </p:nvGrpSpPr>
        <p:grpSpPr>
          <a:xfrm>
            <a:off x="8219836" y="1077552"/>
            <a:ext cx="531685" cy="338593"/>
            <a:chOff x="8315725" y="3909900"/>
            <a:chExt cx="402000" cy="256025"/>
          </a:xfrm>
        </p:grpSpPr>
        <p:sp>
          <p:nvSpPr>
            <p:cNvPr id="10333" name="Google Shape;10333;p25"/>
            <p:cNvSpPr/>
            <p:nvPr/>
          </p:nvSpPr>
          <p:spPr>
            <a:xfrm>
              <a:off x="8386625" y="3909900"/>
              <a:ext cx="255200" cy="256025"/>
            </a:xfrm>
            <a:custGeom>
              <a:rect b="b" l="l" r="r" t="t"/>
              <a:pathLst>
                <a:path extrusionOk="0" h="10241" w="10208">
                  <a:moveTo>
                    <a:pt x="5151" y="1"/>
                  </a:moveTo>
                  <a:cubicBezTo>
                    <a:pt x="2707" y="1"/>
                    <a:pt x="297" y="1732"/>
                    <a:pt x="34" y="4666"/>
                  </a:cubicBezTo>
                  <a:cubicBezTo>
                    <a:pt x="0" y="4732"/>
                    <a:pt x="0" y="4832"/>
                    <a:pt x="0" y="4932"/>
                  </a:cubicBezTo>
                  <a:lnTo>
                    <a:pt x="0" y="5133"/>
                  </a:lnTo>
                  <a:cubicBezTo>
                    <a:pt x="0" y="5433"/>
                    <a:pt x="34" y="5733"/>
                    <a:pt x="67" y="6033"/>
                  </a:cubicBezTo>
                  <a:cubicBezTo>
                    <a:pt x="167" y="6500"/>
                    <a:pt x="301" y="6967"/>
                    <a:pt x="534" y="7401"/>
                  </a:cubicBezTo>
                  <a:cubicBezTo>
                    <a:pt x="701" y="7734"/>
                    <a:pt x="901" y="8068"/>
                    <a:pt x="1168" y="8368"/>
                  </a:cubicBezTo>
                  <a:cubicBezTo>
                    <a:pt x="2223" y="9656"/>
                    <a:pt x="3657" y="10241"/>
                    <a:pt x="5071" y="10241"/>
                  </a:cubicBezTo>
                  <a:cubicBezTo>
                    <a:pt x="7504" y="10241"/>
                    <a:pt x="9879" y="8513"/>
                    <a:pt x="10174" y="5666"/>
                  </a:cubicBezTo>
                  <a:cubicBezTo>
                    <a:pt x="10208" y="5466"/>
                    <a:pt x="10208" y="5299"/>
                    <a:pt x="10208" y="5133"/>
                  </a:cubicBezTo>
                  <a:cubicBezTo>
                    <a:pt x="10208" y="5032"/>
                    <a:pt x="10208" y="4966"/>
                    <a:pt x="10208" y="4832"/>
                  </a:cubicBezTo>
                  <a:cubicBezTo>
                    <a:pt x="10208" y="4732"/>
                    <a:pt x="10208" y="4632"/>
                    <a:pt x="10174" y="4499"/>
                  </a:cubicBezTo>
                  <a:cubicBezTo>
                    <a:pt x="10174" y="4332"/>
                    <a:pt x="10141" y="4199"/>
                    <a:pt x="10108" y="4032"/>
                  </a:cubicBezTo>
                  <a:cubicBezTo>
                    <a:pt x="9974" y="3431"/>
                    <a:pt x="9707" y="2831"/>
                    <a:pt x="9374" y="2331"/>
                  </a:cubicBezTo>
                  <a:cubicBezTo>
                    <a:pt x="8337" y="729"/>
                    <a:pt x="6737" y="1"/>
                    <a:pt x="515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34" name="Google Shape;10334;p25"/>
            <p:cNvGrpSpPr/>
            <p:nvPr/>
          </p:nvGrpSpPr>
          <p:grpSpPr>
            <a:xfrm>
              <a:off x="8386625" y="3910600"/>
              <a:ext cx="255200" cy="221025"/>
              <a:chOff x="8386625" y="3910600"/>
              <a:chExt cx="255200" cy="221025"/>
            </a:xfrm>
          </p:grpSpPr>
          <p:sp>
            <p:nvSpPr>
              <p:cNvPr id="10335" name="Google Shape;10335;p25"/>
              <p:cNvSpPr/>
              <p:nvPr/>
            </p:nvSpPr>
            <p:spPr>
              <a:xfrm>
                <a:off x="8407475" y="3910600"/>
                <a:ext cx="213500" cy="57575"/>
              </a:xfrm>
              <a:custGeom>
                <a:rect b="b" l="l" r="r" t="t"/>
                <a:pathLst>
                  <a:path extrusionOk="0" h="2303" w="8540">
                    <a:moveTo>
                      <a:pt x="4270" y="1"/>
                    </a:moveTo>
                    <a:cubicBezTo>
                      <a:pt x="2635" y="1"/>
                      <a:pt x="1001" y="768"/>
                      <a:pt x="0" y="2303"/>
                    </a:cubicBezTo>
                    <a:cubicBezTo>
                      <a:pt x="167" y="2303"/>
                      <a:pt x="334" y="2303"/>
                      <a:pt x="501" y="2269"/>
                    </a:cubicBezTo>
                    <a:cubicBezTo>
                      <a:pt x="734" y="2169"/>
                      <a:pt x="968" y="2102"/>
                      <a:pt x="1234" y="2069"/>
                    </a:cubicBezTo>
                    <a:cubicBezTo>
                      <a:pt x="1735" y="1969"/>
                      <a:pt x="1802" y="1936"/>
                      <a:pt x="2335" y="1869"/>
                    </a:cubicBezTo>
                    <a:cubicBezTo>
                      <a:pt x="2869" y="1802"/>
                      <a:pt x="3203" y="1735"/>
                      <a:pt x="3703" y="1702"/>
                    </a:cubicBezTo>
                    <a:cubicBezTo>
                      <a:pt x="3870" y="1669"/>
                      <a:pt x="4045" y="1652"/>
                      <a:pt x="4220" y="1652"/>
                    </a:cubicBezTo>
                    <a:cubicBezTo>
                      <a:pt x="4395" y="1652"/>
                      <a:pt x="4570" y="1669"/>
                      <a:pt x="4737" y="1702"/>
                    </a:cubicBezTo>
                    <a:cubicBezTo>
                      <a:pt x="5104" y="1802"/>
                      <a:pt x="5404" y="1769"/>
                      <a:pt x="5738" y="1869"/>
                    </a:cubicBezTo>
                    <a:cubicBezTo>
                      <a:pt x="6005" y="2002"/>
                      <a:pt x="6271" y="2069"/>
                      <a:pt x="6538" y="2136"/>
                    </a:cubicBezTo>
                    <a:cubicBezTo>
                      <a:pt x="6972" y="2202"/>
                      <a:pt x="7406" y="2269"/>
                      <a:pt x="7839" y="2303"/>
                    </a:cubicBezTo>
                    <a:lnTo>
                      <a:pt x="8540" y="2303"/>
                    </a:lnTo>
                    <a:cubicBezTo>
                      <a:pt x="7539" y="768"/>
                      <a:pt x="5904" y="1"/>
                      <a:pt x="427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6" name="Google Shape;10336;p25"/>
              <p:cNvSpPr/>
              <p:nvPr/>
            </p:nvSpPr>
            <p:spPr>
              <a:xfrm>
                <a:off x="8386625" y="4010675"/>
                <a:ext cx="254375" cy="22550"/>
              </a:xfrm>
              <a:custGeom>
                <a:rect b="b" l="l" r="r" t="t"/>
                <a:pathLst>
                  <a:path extrusionOk="0" h="902" w="10175">
                    <a:moveTo>
                      <a:pt x="10108" y="1"/>
                    </a:moveTo>
                    <a:lnTo>
                      <a:pt x="8773" y="134"/>
                    </a:lnTo>
                    <a:cubicBezTo>
                      <a:pt x="8206" y="201"/>
                      <a:pt x="7572" y="234"/>
                      <a:pt x="6605" y="268"/>
                    </a:cubicBezTo>
                    <a:cubicBezTo>
                      <a:pt x="6105" y="268"/>
                      <a:pt x="5604" y="268"/>
                      <a:pt x="5104" y="201"/>
                    </a:cubicBezTo>
                    <a:cubicBezTo>
                      <a:pt x="4618" y="137"/>
                      <a:pt x="4118" y="114"/>
                      <a:pt x="3622" y="114"/>
                    </a:cubicBezTo>
                    <a:cubicBezTo>
                      <a:pt x="3335" y="114"/>
                      <a:pt x="3050" y="122"/>
                      <a:pt x="2769" y="134"/>
                    </a:cubicBezTo>
                    <a:cubicBezTo>
                      <a:pt x="2169" y="201"/>
                      <a:pt x="868" y="468"/>
                      <a:pt x="34" y="635"/>
                    </a:cubicBezTo>
                    <a:cubicBezTo>
                      <a:pt x="0" y="735"/>
                      <a:pt x="0" y="801"/>
                      <a:pt x="0" y="901"/>
                    </a:cubicBezTo>
                    <a:cubicBezTo>
                      <a:pt x="1068" y="768"/>
                      <a:pt x="3670" y="401"/>
                      <a:pt x="4137" y="401"/>
                    </a:cubicBezTo>
                    <a:cubicBezTo>
                      <a:pt x="4704" y="434"/>
                      <a:pt x="4804" y="468"/>
                      <a:pt x="5304" y="501"/>
                    </a:cubicBezTo>
                    <a:cubicBezTo>
                      <a:pt x="5638" y="534"/>
                      <a:pt x="6005" y="568"/>
                      <a:pt x="6372" y="568"/>
                    </a:cubicBezTo>
                    <a:cubicBezTo>
                      <a:pt x="6738" y="534"/>
                      <a:pt x="7706" y="568"/>
                      <a:pt x="8373" y="501"/>
                    </a:cubicBezTo>
                    <a:cubicBezTo>
                      <a:pt x="8707" y="468"/>
                      <a:pt x="9507" y="468"/>
                      <a:pt x="10174" y="468"/>
                    </a:cubicBezTo>
                    <a:cubicBezTo>
                      <a:pt x="10174" y="301"/>
                      <a:pt x="10141" y="168"/>
                      <a:pt x="10108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7" name="Google Shape;10337;p25"/>
              <p:cNvSpPr/>
              <p:nvPr/>
            </p:nvSpPr>
            <p:spPr>
              <a:xfrm>
                <a:off x="8386625" y="4024850"/>
                <a:ext cx="255200" cy="39225"/>
              </a:xfrm>
              <a:custGeom>
                <a:rect b="b" l="l" r="r" t="t"/>
                <a:pathLst>
                  <a:path extrusionOk="0" h="1569" w="10208">
                    <a:moveTo>
                      <a:pt x="4070" y="1"/>
                    </a:moveTo>
                    <a:cubicBezTo>
                      <a:pt x="3870" y="1"/>
                      <a:pt x="3670" y="1"/>
                      <a:pt x="3469" y="34"/>
                    </a:cubicBezTo>
                    <a:cubicBezTo>
                      <a:pt x="3169" y="101"/>
                      <a:pt x="2969" y="101"/>
                      <a:pt x="2836" y="134"/>
                    </a:cubicBezTo>
                    <a:cubicBezTo>
                      <a:pt x="2669" y="168"/>
                      <a:pt x="2369" y="168"/>
                      <a:pt x="2135" y="201"/>
                    </a:cubicBezTo>
                    <a:cubicBezTo>
                      <a:pt x="1902" y="234"/>
                      <a:pt x="1735" y="234"/>
                      <a:pt x="1535" y="268"/>
                    </a:cubicBezTo>
                    <a:cubicBezTo>
                      <a:pt x="1368" y="301"/>
                      <a:pt x="1401" y="301"/>
                      <a:pt x="1134" y="368"/>
                    </a:cubicBezTo>
                    <a:cubicBezTo>
                      <a:pt x="868" y="468"/>
                      <a:pt x="634" y="501"/>
                      <a:pt x="367" y="501"/>
                    </a:cubicBezTo>
                    <a:cubicBezTo>
                      <a:pt x="100" y="501"/>
                      <a:pt x="34" y="501"/>
                      <a:pt x="0" y="535"/>
                    </a:cubicBezTo>
                    <a:cubicBezTo>
                      <a:pt x="0" y="835"/>
                      <a:pt x="34" y="1135"/>
                      <a:pt x="67" y="1435"/>
                    </a:cubicBezTo>
                    <a:cubicBezTo>
                      <a:pt x="634" y="1235"/>
                      <a:pt x="1201" y="1102"/>
                      <a:pt x="1768" y="968"/>
                    </a:cubicBezTo>
                    <a:cubicBezTo>
                      <a:pt x="1935" y="952"/>
                      <a:pt x="2102" y="943"/>
                      <a:pt x="2269" y="943"/>
                    </a:cubicBezTo>
                    <a:cubicBezTo>
                      <a:pt x="2435" y="943"/>
                      <a:pt x="2602" y="952"/>
                      <a:pt x="2769" y="968"/>
                    </a:cubicBezTo>
                    <a:cubicBezTo>
                      <a:pt x="3069" y="1002"/>
                      <a:pt x="3369" y="1068"/>
                      <a:pt x="3670" y="1135"/>
                    </a:cubicBezTo>
                    <a:cubicBezTo>
                      <a:pt x="4070" y="1268"/>
                      <a:pt x="4470" y="1368"/>
                      <a:pt x="4904" y="1368"/>
                    </a:cubicBezTo>
                    <a:cubicBezTo>
                      <a:pt x="5771" y="1469"/>
                      <a:pt x="6071" y="1569"/>
                      <a:pt x="6672" y="1569"/>
                    </a:cubicBezTo>
                    <a:lnTo>
                      <a:pt x="7973" y="1569"/>
                    </a:lnTo>
                    <a:cubicBezTo>
                      <a:pt x="8133" y="1562"/>
                      <a:pt x="8267" y="1561"/>
                      <a:pt x="8382" y="1561"/>
                    </a:cubicBezTo>
                    <a:cubicBezTo>
                      <a:pt x="8509" y="1561"/>
                      <a:pt x="8613" y="1563"/>
                      <a:pt x="8704" y="1563"/>
                    </a:cubicBezTo>
                    <a:cubicBezTo>
                      <a:pt x="8982" y="1563"/>
                      <a:pt x="9146" y="1545"/>
                      <a:pt x="9474" y="1402"/>
                    </a:cubicBezTo>
                    <a:cubicBezTo>
                      <a:pt x="9807" y="1235"/>
                      <a:pt x="10041" y="1135"/>
                      <a:pt x="10174" y="1068"/>
                    </a:cubicBezTo>
                    <a:cubicBezTo>
                      <a:pt x="10208" y="868"/>
                      <a:pt x="10208" y="701"/>
                      <a:pt x="10208" y="535"/>
                    </a:cubicBezTo>
                    <a:cubicBezTo>
                      <a:pt x="10208" y="434"/>
                      <a:pt x="10208" y="368"/>
                      <a:pt x="10174" y="234"/>
                    </a:cubicBezTo>
                    <a:cubicBezTo>
                      <a:pt x="9774" y="334"/>
                      <a:pt x="9340" y="368"/>
                      <a:pt x="8907" y="368"/>
                    </a:cubicBezTo>
                    <a:cubicBezTo>
                      <a:pt x="8873" y="346"/>
                      <a:pt x="8829" y="338"/>
                      <a:pt x="8765" y="338"/>
                    </a:cubicBezTo>
                    <a:cubicBezTo>
                      <a:pt x="8636" y="338"/>
                      <a:pt x="8429" y="368"/>
                      <a:pt x="8073" y="368"/>
                    </a:cubicBezTo>
                    <a:cubicBezTo>
                      <a:pt x="7906" y="379"/>
                      <a:pt x="7728" y="383"/>
                      <a:pt x="7565" y="383"/>
                    </a:cubicBezTo>
                    <a:cubicBezTo>
                      <a:pt x="7239" y="383"/>
                      <a:pt x="6972" y="368"/>
                      <a:pt x="6972" y="368"/>
                    </a:cubicBezTo>
                    <a:cubicBezTo>
                      <a:pt x="6972" y="368"/>
                      <a:pt x="6271" y="301"/>
                      <a:pt x="6038" y="268"/>
                    </a:cubicBezTo>
                    <a:cubicBezTo>
                      <a:pt x="5771" y="268"/>
                      <a:pt x="4303" y="1"/>
                      <a:pt x="407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8" name="Google Shape;10338;p25"/>
              <p:cNvSpPr/>
              <p:nvPr/>
            </p:nvSpPr>
            <p:spPr>
              <a:xfrm>
                <a:off x="8399975" y="4094900"/>
                <a:ext cx="205150" cy="36725"/>
              </a:xfrm>
              <a:custGeom>
                <a:rect b="b" l="l" r="r" t="t"/>
                <a:pathLst>
                  <a:path extrusionOk="0" h="1469" w="8206">
                    <a:moveTo>
                      <a:pt x="0" y="1"/>
                    </a:moveTo>
                    <a:cubicBezTo>
                      <a:pt x="167" y="334"/>
                      <a:pt x="400" y="668"/>
                      <a:pt x="634" y="968"/>
                    </a:cubicBezTo>
                    <a:cubicBezTo>
                      <a:pt x="1001" y="1002"/>
                      <a:pt x="1801" y="1135"/>
                      <a:pt x="2302" y="1202"/>
                    </a:cubicBezTo>
                    <a:cubicBezTo>
                      <a:pt x="2835" y="1302"/>
                      <a:pt x="3069" y="1369"/>
                      <a:pt x="3503" y="1435"/>
                    </a:cubicBezTo>
                    <a:cubicBezTo>
                      <a:pt x="3658" y="1457"/>
                      <a:pt x="3795" y="1469"/>
                      <a:pt x="3962" y="1469"/>
                    </a:cubicBezTo>
                    <a:cubicBezTo>
                      <a:pt x="4296" y="1469"/>
                      <a:pt x="4748" y="1424"/>
                      <a:pt x="5704" y="1335"/>
                    </a:cubicBezTo>
                    <a:cubicBezTo>
                      <a:pt x="6605" y="1235"/>
                      <a:pt x="7472" y="902"/>
                      <a:pt x="8206" y="368"/>
                    </a:cubicBezTo>
                    <a:lnTo>
                      <a:pt x="8206" y="368"/>
                    </a:lnTo>
                    <a:cubicBezTo>
                      <a:pt x="7447" y="874"/>
                      <a:pt x="6475" y="977"/>
                      <a:pt x="5669" y="977"/>
                    </a:cubicBezTo>
                    <a:cubicBezTo>
                      <a:pt x="5518" y="977"/>
                      <a:pt x="5374" y="973"/>
                      <a:pt x="5237" y="968"/>
                    </a:cubicBezTo>
                    <a:cubicBezTo>
                      <a:pt x="4603" y="935"/>
                      <a:pt x="3970" y="801"/>
                      <a:pt x="3402" y="568"/>
                    </a:cubicBezTo>
                    <a:cubicBezTo>
                      <a:pt x="2602" y="368"/>
                      <a:pt x="1801" y="201"/>
                      <a:pt x="1001" y="101"/>
                    </a:cubicBezTo>
                    <a:cubicBezTo>
                      <a:pt x="667" y="34"/>
                      <a:pt x="334" y="1"/>
                      <a:pt x="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339" name="Google Shape;10339;p25"/>
            <p:cNvSpPr/>
            <p:nvPr/>
          </p:nvSpPr>
          <p:spPr>
            <a:xfrm>
              <a:off x="8315725" y="3920125"/>
              <a:ext cx="402000" cy="237400"/>
            </a:xfrm>
            <a:custGeom>
              <a:rect b="b" l="l" r="r" t="t"/>
              <a:pathLst>
                <a:path extrusionOk="0" h="9496" w="16080">
                  <a:moveTo>
                    <a:pt x="14796" y="0"/>
                  </a:moveTo>
                  <a:cubicBezTo>
                    <a:pt x="14054" y="0"/>
                    <a:pt x="12845" y="340"/>
                    <a:pt x="11376" y="954"/>
                  </a:cubicBezTo>
                  <a:lnTo>
                    <a:pt x="11476" y="1054"/>
                  </a:lnTo>
                  <a:cubicBezTo>
                    <a:pt x="12860" y="478"/>
                    <a:pt x="13989" y="156"/>
                    <a:pt x="14631" y="156"/>
                  </a:cubicBezTo>
                  <a:cubicBezTo>
                    <a:pt x="14917" y="156"/>
                    <a:pt x="15106" y="220"/>
                    <a:pt x="15178" y="354"/>
                  </a:cubicBezTo>
                  <a:cubicBezTo>
                    <a:pt x="15612" y="1088"/>
                    <a:pt x="12677" y="3589"/>
                    <a:pt x="8640" y="5958"/>
                  </a:cubicBezTo>
                  <a:cubicBezTo>
                    <a:pt x="5382" y="7885"/>
                    <a:pt x="2368" y="9128"/>
                    <a:pt x="1124" y="9128"/>
                  </a:cubicBezTo>
                  <a:cubicBezTo>
                    <a:pt x="840" y="9128"/>
                    <a:pt x="649" y="9063"/>
                    <a:pt x="568" y="8927"/>
                  </a:cubicBezTo>
                  <a:cubicBezTo>
                    <a:pt x="301" y="8460"/>
                    <a:pt x="1302" y="7359"/>
                    <a:pt x="3003" y="6024"/>
                  </a:cubicBezTo>
                  <a:lnTo>
                    <a:pt x="2970" y="5891"/>
                  </a:lnTo>
                  <a:cubicBezTo>
                    <a:pt x="1068" y="7359"/>
                    <a:pt x="1" y="8660"/>
                    <a:pt x="335" y="9227"/>
                  </a:cubicBezTo>
                  <a:cubicBezTo>
                    <a:pt x="440" y="9409"/>
                    <a:pt x="692" y="9496"/>
                    <a:pt x="1065" y="9496"/>
                  </a:cubicBezTo>
                  <a:cubicBezTo>
                    <a:pt x="2464" y="9496"/>
                    <a:pt x="5554" y="8274"/>
                    <a:pt x="8874" y="6325"/>
                  </a:cubicBezTo>
                  <a:cubicBezTo>
                    <a:pt x="13077" y="3890"/>
                    <a:pt x="16079" y="1188"/>
                    <a:pt x="15545" y="287"/>
                  </a:cubicBezTo>
                  <a:cubicBezTo>
                    <a:pt x="15443" y="93"/>
                    <a:pt x="15183" y="0"/>
                    <a:pt x="14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2_1_1_1_1_2_1_1_1">
    <p:spTree>
      <p:nvGrpSpPr>
        <p:cNvPr id="10340" name="Shape 10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1" name="Google Shape;10341;p2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342" name="Google Shape;10342;p2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43" name="Google Shape;10343;p2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0344" name="Google Shape;10344;p2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5" name="Google Shape;10345;p2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6" name="Google Shape;10346;p2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7" name="Google Shape;10347;p2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8" name="Google Shape;10348;p2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9" name="Google Shape;10349;p2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0" name="Google Shape;10350;p2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1" name="Google Shape;10351;p2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2" name="Google Shape;10352;p2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3" name="Google Shape;10353;p2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4" name="Google Shape;10354;p2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5" name="Google Shape;10355;p2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6" name="Google Shape;10356;p2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7" name="Google Shape;10357;p2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8" name="Google Shape;10358;p2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9" name="Google Shape;10359;p2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0" name="Google Shape;10360;p2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1" name="Google Shape;10361;p2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2" name="Google Shape;10362;p2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3" name="Google Shape;10363;p2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4" name="Google Shape;10364;p2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5" name="Google Shape;10365;p2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6" name="Google Shape;10366;p2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7" name="Google Shape;10367;p2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8" name="Google Shape;10368;p2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69" name="Google Shape;10369;p2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0370" name="Google Shape;10370;p2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1" name="Google Shape;10371;p2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2" name="Google Shape;10372;p2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3" name="Google Shape;10373;p2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4" name="Google Shape;10374;p2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5" name="Google Shape;10375;p2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6" name="Google Shape;10376;p2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7" name="Google Shape;10377;p2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8" name="Google Shape;10378;p2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9" name="Google Shape;10379;p2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0" name="Google Shape;10380;p2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1" name="Google Shape;10381;p2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2" name="Google Shape;10382;p2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3" name="Google Shape;10383;p2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4" name="Google Shape;10384;p2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5" name="Google Shape;10385;p2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6" name="Google Shape;10386;p2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7" name="Google Shape;10387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8" name="Google Shape;10388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9" name="Google Shape;10389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0" name="Google Shape;10390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1" name="Google Shape;10391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2" name="Google Shape;10392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3" name="Google Shape;10393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4" name="Google Shape;10394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5" name="Google Shape;10395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396" name="Google Shape;10396;p2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2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2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2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2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2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2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2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2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2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2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2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2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2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2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2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2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2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2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2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2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2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2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2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2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2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2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2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2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2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2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2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2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2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2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2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2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2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2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2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2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2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2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2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2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2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2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2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2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2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2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2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2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2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2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2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2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2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2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2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2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2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2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2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2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2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2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2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2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2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2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2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2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2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2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2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2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2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2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2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2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2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2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2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2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2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2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2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2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2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2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2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2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2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2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2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2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2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2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2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96" name="Google Shape;10496;p2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0497" name="Google Shape;10497;p2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8" name="Google Shape;10498;p2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9" name="Google Shape;10499;p2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0" name="Google Shape;10500;p2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1" name="Google Shape;10501;p2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2" name="Google Shape;10502;p2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3" name="Google Shape;10503;p2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4" name="Google Shape;10504;p2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5" name="Google Shape;10505;p2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6" name="Google Shape;10506;p2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7" name="Google Shape;10507;p2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8" name="Google Shape;10508;p2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9" name="Google Shape;10509;p2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0" name="Google Shape;10510;p2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1" name="Google Shape;10511;p2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2" name="Google Shape;10512;p2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3" name="Google Shape;10513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4" name="Google Shape;10514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5" name="Google Shape;10515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6" name="Google Shape;10516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7" name="Google Shape;10517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8" name="Google Shape;10518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9" name="Google Shape;10519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0" name="Google Shape;10520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1" name="Google Shape;10521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2" name="Google Shape;10522;p2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523" name="Google Shape;10523;p2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2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2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2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2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28" name="Google Shape;10528;p2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0529" name="Google Shape;10529;p2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0" name="Google Shape;10530;p2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1" name="Google Shape;10531;p2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2" name="Google Shape;10532;p2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3" name="Google Shape;10533;p2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4" name="Google Shape;10534;p2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5" name="Google Shape;10535;p2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6" name="Google Shape;10536;p2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7" name="Google Shape;10537;p2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8" name="Google Shape;10538;p2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9" name="Google Shape;10539;p2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0" name="Google Shape;10540;p2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1" name="Google Shape;10541;p2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2" name="Google Shape;10542;p2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3" name="Google Shape;10543;p2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4" name="Google Shape;10544;p2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5" name="Google Shape;10545;p2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6" name="Google Shape;10546;p2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7" name="Google Shape;10547;p2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8" name="Google Shape;10548;p2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9" name="Google Shape;10549;p2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0" name="Google Shape;10550;p2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1" name="Google Shape;10551;p2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2" name="Google Shape;10552;p2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3" name="Google Shape;10553;p2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4" name="Google Shape;10554;p2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555" name="Google Shape;10555;p2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56" name="Google Shape;10556;p2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0557" name="Google Shape;10557;p2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8" name="Google Shape;10558;p2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9" name="Google Shape;10559;p2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0" name="Google Shape;10560;p2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1" name="Google Shape;10561;p2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2" name="Google Shape;10562;p2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3" name="Google Shape;10563;p2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4" name="Google Shape;10564;p2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5" name="Google Shape;10565;p2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6" name="Google Shape;10566;p2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7" name="Google Shape;10567;p2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8" name="Google Shape;10568;p2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9" name="Google Shape;10569;p2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0" name="Google Shape;10570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1" name="Google Shape;10571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2" name="Google Shape;10572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3" name="Google Shape;10573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4" name="Google Shape;10574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5" name="Google Shape;10575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6" name="Google Shape;10576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7" name="Google Shape;10577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8" name="Google Shape;10578;p2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9" name="Google Shape;10579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0" name="Google Shape;10580;p2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1" name="Google Shape;10581;p2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2" name="Google Shape;10582;p2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583" name="Google Shape;10583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584" name="Google Shape;10584;p26"/>
          <p:cNvGrpSpPr/>
          <p:nvPr/>
        </p:nvGrpSpPr>
        <p:grpSpPr>
          <a:xfrm>
            <a:off x="7648771" y="1272521"/>
            <a:ext cx="3172449" cy="3172449"/>
            <a:chOff x="5007123" y="2079403"/>
            <a:chExt cx="687600" cy="687600"/>
          </a:xfrm>
        </p:grpSpPr>
        <p:sp>
          <p:nvSpPr>
            <p:cNvPr id="10585" name="Google Shape;10585;p2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FFD69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2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FFD69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26"/>
            <p:cNvSpPr/>
            <p:nvPr/>
          </p:nvSpPr>
          <p:spPr>
            <a:xfrm>
              <a:off x="5273439" y="2345617"/>
              <a:ext cx="155100" cy="155100"/>
            </a:xfrm>
            <a:prstGeom prst="ellipse">
              <a:avLst/>
            </a:prstGeom>
            <a:noFill/>
            <a:ln cap="flat" cmpd="sng" w="9525">
              <a:solidFill>
                <a:srgbClr val="FFD69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8" name="Google Shape;10588;p26"/>
          <p:cNvGrpSpPr/>
          <p:nvPr/>
        </p:nvGrpSpPr>
        <p:grpSpPr>
          <a:xfrm flipH="1" rot="5509917">
            <a:off x="7557542" y="782328"/>
            <a:ext cx="3607845" cy="3378307"/>
            <a:chOff x="5272775" y="2011375"/>
            <a:chExt cx="3027200" cy="2935100"/>
          </a:xfrm>
        </p:grpSpPr>
        <p:sp>
          <p:nvSpPr>
            <p:cNvPr id="10589" name="Google Shape;10589;p26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26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26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26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26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26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26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26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26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26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26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26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26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26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26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26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26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26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26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26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26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26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26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26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26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26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26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26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26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26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26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26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26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26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26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26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26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26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26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26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26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26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26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26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26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26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26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26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26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26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26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26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26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26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26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26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26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26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26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26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26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26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26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26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26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26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26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26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26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26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26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26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26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26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26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26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26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26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26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26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26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26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26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26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26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26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26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26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26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26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26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26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26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26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26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26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26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26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26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26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26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26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26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26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26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26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26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26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26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26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26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26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26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26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26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26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26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26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26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26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26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26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26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26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26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26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26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26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26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26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26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26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26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26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26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26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26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26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26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26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26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26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26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26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26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26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26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26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26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26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26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26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26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26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26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26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26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26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26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26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26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26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26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26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26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26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26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26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26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26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26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26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26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26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26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26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26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26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26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26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26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26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26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26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26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26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26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26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26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26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26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26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26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26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26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26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26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26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26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26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26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26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26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26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26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26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26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26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26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26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26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26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26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26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26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26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26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26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26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26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26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26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26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26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26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26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26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26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26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26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26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26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26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26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26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26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26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26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26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26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26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26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26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26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26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26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26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26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26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26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26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26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26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26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26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26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26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26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26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26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26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26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26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26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26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26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26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26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26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26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26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26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26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26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26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26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26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26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26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26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26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26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26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26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26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26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26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26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26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26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26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26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26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26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26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26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26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26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26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26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26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26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26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26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26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26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26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26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26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26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26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26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26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26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26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26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26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26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26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26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26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26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26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26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26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26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26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26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26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26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26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26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26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26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26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26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26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26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26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26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26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26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26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26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26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26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26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26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26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26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26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26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26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26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26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26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26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26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26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26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26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26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26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26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26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26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26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26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26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26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26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26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26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26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26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26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26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26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26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8" name="Google Shape;10968;p26"/>
          <p:cNvGrpSpPr/>
          <p:nvPr/>
        </p:nvGrpSpPr>
        <p:grpSpPr>
          <a:xfrm flipH="1" rot="-5290083">
            <a:off x="8154077" y="1084657"/>
            <a:ext cx="3607845" cy="3378307"/>
            <a:chOff x="5272775" y="2011375"/>
            <a:chExt cx="3027200" cy="2935100"/>
          </a:xfrm>
        </p:grpSpPr>
        <p:sp>
          <p:nvSpPr>
            <p:cNvPr id="10969" name="Google Shape;10969;p26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26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26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26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26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26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26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26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26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26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26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26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26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26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26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26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26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26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26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26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26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26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26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26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26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26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26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26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26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26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26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26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26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26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26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26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26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26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26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26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26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26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26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26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26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26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26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26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26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26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26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26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26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26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26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26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26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26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26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26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26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26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26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26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26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26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26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26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26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26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26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26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26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26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26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26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26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26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26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26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26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26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26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26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26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26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26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26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26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26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26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26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26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26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26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26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26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26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26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26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26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26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26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26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26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26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26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26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26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26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26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26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26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26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26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26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26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26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26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26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26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26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26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26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26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26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26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26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26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26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26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26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26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26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26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26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26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26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26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26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26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26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26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26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26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26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26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26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26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26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26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26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26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26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26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26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26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26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26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26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26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26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26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26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26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26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26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26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26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26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26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26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26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26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26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26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26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26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26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26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26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26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26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26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26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26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26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26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26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26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26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26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26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26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26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26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26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26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26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26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26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26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26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26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26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26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26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26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26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26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26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26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26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26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26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26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26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26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26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26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26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26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26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26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26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26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26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26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26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26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26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26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26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26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26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26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26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26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26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26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26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26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26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26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26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26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26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26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26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26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26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26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26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26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26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26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26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26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26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26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26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26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26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26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26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26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26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26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26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26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26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26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26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26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26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26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26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26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26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26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26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26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26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26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26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26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26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26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26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26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26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26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26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26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26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26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26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26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26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26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26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26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26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26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26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26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26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26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26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26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26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26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26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26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26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26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26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26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26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26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26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26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26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26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26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26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26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26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26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26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26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26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26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26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26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26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26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26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26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26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26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26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26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26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26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26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26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26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26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26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26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26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26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26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26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26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26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26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26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26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26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26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26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26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26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26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26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26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26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26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26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26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26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26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26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26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26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26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26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8" name="Google Shape;11348;p26"/>
          <p:cNvSpPr/>
          <p:nvPr/>
        </p:nvSpPr>
        <p:spPr>
          <a:xfrm rot="-1276185">
            <a:off x="8747098" y="934211"/>
            <a:ext cx="372298" cy="205609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rgbClr val="FFD6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9" name="Google Shape;11349;p26"/>
          <p:cNvSpPr/>
          <p:nvPr/>
        </p:nvSpPr>
        <p:spPr>
          <a:xfrm rot="-1276185">
            <a:off x="8113223" y="3969586"/>
            <a:ext cx="372298" cy="205609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rgbClr val="FFD6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0" name="Google Shape;11350;p26"/>
          <p:cNvGrpSpPr/>
          <p:nvPr/>
        </p:nvGrpSpPr>
        <p:grpSpPr>
          <a:xfrm flipH="1" rot="5509917">
            <a:off x="7862342" y="934728"/>
            <a:ext cx="3607845" cy="3378307"/>
            <a:chOff x="5272775" y="2011375"/>
            <a:chExt cx="3027200" cy="2935100"/>
          </a:xfrm>
        </p:grpSpPr>
        <p:sp>
          <p:nvSpPr>
            <p:cNvPr id="11351" name="Google Shape;11351;p26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26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26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26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26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26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26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26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26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26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26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26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26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26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26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26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26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26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26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26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26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26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26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26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26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26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26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26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26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26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26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26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26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26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26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26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26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26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26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26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26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26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26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26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26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26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26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26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26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26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26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26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26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26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26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26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26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26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26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26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26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26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26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26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26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26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26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26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26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26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26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26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26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26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26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26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26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26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26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26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26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26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26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26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26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26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26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26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26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26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26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26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26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26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26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26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26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26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26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26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26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26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26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26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26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26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26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26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26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26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26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26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26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26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26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26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26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26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26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26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26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26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26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26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26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26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26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26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26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26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26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26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26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26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26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26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26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26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26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26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26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26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26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26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26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26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26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26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26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26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26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26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26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26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26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26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26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26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26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26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26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26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26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26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26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26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26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26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26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26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26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26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26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26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26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26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26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26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26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26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26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26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26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26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26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26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26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26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26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26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26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26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26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26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26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26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26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26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26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26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26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26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26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26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26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26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26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26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26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26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26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26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26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26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26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26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26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26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26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26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26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26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26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26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26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26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26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26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26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26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26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26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26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26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26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26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26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26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26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26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26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26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26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26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26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26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26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26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26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26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26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26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26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26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26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26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26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26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26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26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26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26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26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26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26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26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26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26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26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26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26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26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26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26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26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26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26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26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26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26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26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26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26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26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26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26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26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26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26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26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26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26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26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26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26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26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26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26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26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26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26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26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26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26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26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26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26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26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26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26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26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26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26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26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26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26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26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26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26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26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26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26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26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26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26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26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26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26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26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26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26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26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26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26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26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26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26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26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26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26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26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26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26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26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26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26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26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26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26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26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26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26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26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26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26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26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26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26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26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26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26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26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26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26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26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26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26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26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26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26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26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26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26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26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26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26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26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26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26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2_1_1_1_1_2_1_1_1_1">
    <p:spTree>
      <p:nvGrpSpPr>
        <p:cNvPr id="11730" name="Shape 1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31" name="Google Shape;11731;p2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1732" name="Google Shape;11732;p2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33" name="Google Shape;11733;p2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1734" name="Google Shape;11734;p2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5" name="Google Shape;11735;p2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6" name="Google Shape;11736;p2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7" name="Google Shape;11737;p2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8" name="Google Shape;11738;p2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9" name="Google Shape;11739;p2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0" name="Google Shape;11740;p2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1" name="Google Shape;11741;p2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2" name="Google Shape;11742;p2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3" name="Google Shape;11743;p2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4" name="Google Shape;11744;p2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5" name="Google Shape;11745;p2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6" name="Google Shape;11746;p2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7" name="Google Shape;11747;p2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8" name="Google Shape;11748;p2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9" name="Google Shape;11749;p2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0" name="Google Shape;11750;p2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1" name="Google Shape;11751;p2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2" name="Google Shape;11752;p2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3" name="Google Shape;11753;p2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4" name="Google Shape;11754;p2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5" name="Google Shape;11755;p2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6" name="Google Shape;11756;p2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7" name="Google Shape;11757;p2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8" name="Google Shape;11758;p2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59" name="Google Shape;11759;p2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1760" name="Google Shape;11760;p2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1" name="Google Shape;11761;p2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2" name="Google Shape;11762;p2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3" name="Google Shape;11763;p2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4" name="Google Shape;11764;p2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5" name="Google Shape;11765;p2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6" name="Google Shape;11766;p2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7" name="Google Shape;11767;p2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8" name="Google Shape;11768;p2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9" name="Google Shape;11769;p2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0" name="Google Shape;11770;p2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1" name="Google Shape;11771;p2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2" name="Google Shape;11772;p2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3" name="Google Shape;11773;p2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4" name="Google Shape;11774;p2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5" name="Google Shape;11775;p2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6" name="Google Shape;11776;p2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7" name="Google Shape;11777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8" name="Google Shape;11778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9" name="Google Shape;11779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0" name="Google Shape;11780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1" name="Google Shape;11781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2" name="Google Shape;11782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3" name="Google Shape;11783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4" name="Google Shape;11784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5" name="Google Shape;11785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786" name="Google Shape;11786;p2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2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2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2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2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2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2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2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2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2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2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2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2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2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2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2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2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2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2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2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2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2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2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2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2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2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2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2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2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2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2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2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2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2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2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2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2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2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2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2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2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2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2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2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2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2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2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2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2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2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2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2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2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2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2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2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2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2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2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2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2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2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2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2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2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2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2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2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2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2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2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2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2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2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2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2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2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2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2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2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2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2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2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2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2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2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2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2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2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2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2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2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2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2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2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2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2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2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2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2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86" name="Google Shape;11886;p2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1887" name="Google Shape;11887;p2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8" name="Google Shape;11888;p2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9" name="Google Shape;11889;p2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0" name="Google Shape;11890;p2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1" name="Google Shape;11891;p2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2" name="Google Shape;11892;p2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3" name="Google Shape;11893;p2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4" name="Google Shape;11894;p2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5" name="Google Shape;11895;p2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6" name="Google Shape;11896;p2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7" name="Google Shape;11897;p2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8" name="Google Shape;11898;p2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9" name="Google Shape;11899;p2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0" name="Google Shape;11900;p2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1" name="Google Shape;11901;p2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2" name="Google Shape;11902;p2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3" name="Google Shape;11903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4" name="Google Shape;11904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5" name="Google Shape;11905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6" name="Google Shape;11906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7" name="Google Shape;11907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8" name="Google Shape;11908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9" name="Google Shape;11909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0" name="Google Shape;11910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1" name="Google Shape;11911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2" name="Google Shape;11912;p2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13" name="Google Shape;11913;p2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2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2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2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2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18" name="Google Shape;11918;p2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1919" name="Google Shape;11919;p2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0" name="Google Shape;11920;p2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1" name="Google Shape;11921;p2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2" name="Google Shape;11922;p2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3" name="Google Shape;11923;p2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4" name="Google Shape;11924;p2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5" name="Google Shape;11925;p2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6" name="Google Shape;11926;p2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7" name="Google Shape;11927;p2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8" name="Google Shape;11928;p2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9" name="Google Shape;11929;p2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0" name="Google Shape;11930;p2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1" name="Google Shape;11931;p2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2" name="Google Shape;11932;p2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3" name="Google Shape;11933;p2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4" name="Google Shape;11934;p2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5" name="Google Shape;11935;p2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6" name="Google Shape;11936;p2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7" name="Google Shape;11937;p2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8" name="Google Shape;11938;p2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9" name="Google Shape;11939;p2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0" name="Google Shape;11940;p2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1" name="Google Shape;11941;p2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2" name="Google Shape;11942;p2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3" name="Google Shape;11943;p2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4" name="Google Shape;11944;p2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45" name="Google Shape;11945;p2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46" name="Google Shape;11946;p2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1947" name="Google Shape;11947;p2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8" name="Google Shape;11948;p2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9" name="Google Shape;11949;p2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0" name="Google Shape;11950;p2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1" name="Google Shape;11951;p2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2" name="Google Shape;11952;p2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3" name="Google Shape;11953;p2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4" name="Google Shape;11954;p2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5" name="Google Shape;11955;p2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6" name="Google Shape;11956;p2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7" name="Google Shape;11957;p2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8" name="Google Shape;11958;p2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9" name="Google Shape;11959;p2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0" name="Google Shape;11960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1" name="Google Shape;11961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2" name="Google Shape;11962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3" name="Google Shape;11963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4" name="Google Shape;11964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5" name="Google Shape;11965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6" name="Google Shape;11966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7" name="Google Shape;11967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8" name="Google Shape;11968;p2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9" name="Google Shape;11969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0" name="Google Shape;11970;p2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1" name="Google Shape;11971;p2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2" name="Google Shape;11972;p2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973" name="Google Shape;11973;p2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974" name="Google Shape;11974;p27"/>
          <p:cNvGrpSpPr/>
          <p:nvPr/>
        </p:nvGrpSpPr>
        <p:grpSpPr>
          <a:xfrm rot="1916315">
            <a:off x="-972421" y="135349"/>
            <a:ext cx="2654991" cy="3328212"/>
            <a:chOff x="7306176" y="-1317133"/>
            <a:chExt cx="2655040" cy="3328274"/>
          </a:xfrm>
        </p:grpSpPr>
        <p:grpSp>
          <p:nvGrpSpPr>
            <p:cNvPr id="11975" name="Google Shape;11975;p27"/>
            <p:cNvGrpSpPr/>
            <p:nvPr/>
          </p:nvGrpSpPr>
          <p:grpSpPr>
            <a:xfrm rot="10800000">
              <a:off x="8450164" y="407156"/>
              <a:ext cx="1511053" cy="1603986"/>
              <a:chOff x="7805848" y="0"/>
              <a:chExt cx="1338162" cy="1420462"/>
            </a:xfrm>
          </p:grpSpPr>
          <p:grpSp>
            <p:nvGrpSpPr>
              <p:cNvPr id="11976" name="Google Shape;11976;p27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1977" name="Google Shape;11977;p27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8" name="Google Shape;11978;p27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9" name="Google Shape;11979;p27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0" name="Google Shape;11980;p27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1" name="Google Shape;11981;p27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2" name="Google Shape;11982;p27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3" name="Google Shape;11983;p27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4" name="Google Shape;11984;p27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5" name="Google Shape;11985;p27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6" name="Google Shape;11986;p27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7" name="Google Shape;11987;p27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8" name="Google Shape;11988;p27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9" name="Google Shape;11989;p27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0" name="Google Shape;11990;p27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1" name="Google Shape;11991;p27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2" name="Google Shape;11992;p27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1993" name="Google Shape;11993;p27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4" name="Google Shape;11994;p27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5" name="Google Shape;11995;p27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6" name="Google Shape;11996;p27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7" name="Google Shape;11997;p27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8" name="Google Shape;11998;p27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9" name="Google Shape;11999;p27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0" name="Google Shape;12000;p27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1" name="Google Shape;12001;p27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2" name="Google Shape;12002;p27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3" name="Google Shape;12003;p27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4" name="Google Shape;12004;p27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5" name="Google Shape;12005;p27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6" name="Google Shape;12006;p27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7" name="Google Shape;12007;p27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08" name="Google Shape;12008;p27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2009" name="Google Shape;12009;p27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0" name="Google Shape;12010;p27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1" name="Google Shape;12011;p27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2" name="Google Shape;12012;p27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3" name="Google Shape;12013;p27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4" name="Google Shape;12014;p27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5" name="Google Shape;12015;p27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6" name="Google Shape;12016;p27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7" name="Google Shape;12017;p27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8" name="Google Shape;12018;p27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9" name="Google Shape;12019;p27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0" name="Google Shape;12020;p27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1" name="Google Shape;12021;p27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2" name="Google Shape;12022;p27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3" name="Google Shape;12023;p27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024" name="Google Shape;12024;p27"/>
            <p:cNvGrpSpPr/>
            <p:nvPr/>
          </p:nvGrpSpPr>
          <p:grpSpPr>
            <a:xfrm rot="9604665">
              <a:off x="7620658" y="-1091792"/>
              <a:ext cx="1699059" cy="2145125"/>
              <a:chOff x="146217" y="2712579"/>
              <a:chExt cx="1552966" cy="1960401"/>
            </a:xfrm>
          </p:grpSpPr>
          <p:grpSp>
            <p:nvGrpSpPr>
              <p:cNvPr id="12025" name="Google Shape;12025;p27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2026" name="Google Shape;12026;p2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7" name="Google Shape;12027;p2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8" name="Google Shape;12028;p2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9" name="Google Shape;12029;p2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0" name="Google Shape;12030;p2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1" name="Google Shape;12031;p2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2" name="Google Shape;12032;p2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3" name="Google Shape;12033;p2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4" name="Google Shape;12034;p2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5" name="Google Shape;12035;p2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6" name="Google Shape;12036;p2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7" name="Google Shape;12037;p2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8" name="Google Shape;12038;p2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9" name="Google Shape;12039;p2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40" name="Google Shape;12040;p27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2041" name="Google Shape;12041;p2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2" name="Google Shape;12042;p2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3" name="Google Shape;12043;p2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4" name="Google Shape;12044;p2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5" name="Google Shape;12045;p2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6" name="Google Shape;12046;p2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7" name="Google Shape;12047;p2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8" name="Google Shape;12048;p2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9" name="Google Shape;12049;p2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0" name="Google Shape;12050;p2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1" name="Google Shape;12051;p2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2" name="Google Shape;12052;p2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3" name="Google Shape;12053;p2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4" name="Google Shape;12054;p2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55" name="Google Shape;12055;p27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2056" name="Google Shape;12056;p2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7" name="Google Shape;12057;p2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8" name="Google Shape;12058;p2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9" name="Google Shape;12059;p2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0" name="Google Shape;12060;p2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1" name="Google Shape;12061;p2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2" name="Google Shape;12062;p2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3" name="Google Shape;12063;p2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4" name="Google Shape;12064;p2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5" name="Google Shape;12065;p2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6" name="Google Shape;12066;p2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7" name="Google Shape;12067;p2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8" name="Google Shape;12068;p2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9" name="Google Shape;12069;p2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2070" name="Google Shape;12070;p27"/>
          <p:cNvGrpSpPr/>
          <p:nvPr/>
        </p:nvGrpSpPr>
        <p:grpSpPr>
          <a:xfrm flipH="1" rot="10800000">
            <a:off x="-317109" y="3643406"/>
            <a:ext cx="1511053" cy="1603986"/>
            <a:chOff x="7805848" y="0"/>
            <a:chExt cx="1338162" cy="1420462"/>
          </a:xfrm>
        </p:grpSpPr>
        <p:grpSp>
          <p:nvGrpSpPr>
            <p:cNvPr id="12071" name="Google Shape;12071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072" name="Google Shape;1207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3" name="Google Shape;12073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4" name="Google Shape;1207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5" name="Google Shape;1207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6" name="Google Shape;1207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7" name="Google Shape;1207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8" name="Google Shape;1207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9" name="Google Shape;1207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0" name="Google Shape;1208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1" name="Google Shape;1208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2" name="Google Shape;1208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3" name="Google Shape;1208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4" name="Google Shape;1208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5" name="Google Shape;12085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6" name="Google Shape;1208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87" name="Google Shape;12087;p27"/>
            <p:cNvGrpSpPr/>
            <p:nvPr/>
          </p:nvGrpSpPr>
          <p:grpSpPr>
            <a:xfrm rot="-5400000">
              <a:off x="7625662" y="331960"/>
              <a:ext cx="1070596" cy="710225"/>
              <a:chOff x="1797164" y="847750"/>
              <a:chExt cx="1070596" cy="710225"/>
            </a:xfrm>
          </p:grpSpPr>
          <p:sp>
            <p:nvSpPr>
              <p:cNvPr id="12088" name="Google Shape;1208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9" name="Google Shape;12089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0" name="Google Shape;1209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1" name="Google Shape;1209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2" name="Google Shape;1209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3" name="Google Shape;1209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4" name="Google Shape;1209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5" name="Google Shape;1209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6" name="Google Shape;1209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7" name="Google Shape;1209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8" name="Google Shape;1209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9" name="Google Shape;1209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0" name="Google Shape;1210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1" name="Google Shape;12101;p27"/>
              <p:cNvSpPr/>
              <p:nvPr/>
            </p:nvSpPr>
            <p:spPr>
              <a:xfrm>
                <a:off x="1797164" y="1232190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2" name="Google Shape;1210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03" name="Google Shape;12103;p27"/>
            <p:cNvGrpSpPr/>
            <p:nvPr/>
          </p:nvGrpSpPr>
          <p:grpSpPr>
            <a:xfrm flipH="1" rot="10800000">
              <a:off x="8325441" y="710237"/>
              <a:ext cx="707969" cy="710225"/>
              <a:chOff x="2159791" y="847750"/>
              <a:chExt cx="707969" cy="710225"/>
            </a:xfrm>
          </p:grpSpPr>
          <p:sp>
            <p:nvSpPr>
              <p:cNvPr id="12104" name="Google Shape;1210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5" name="Google Shape;12105;p27"/>
              <p:cNvSpPr/>
              <p:nvPr/>
            </p:nvSpPr>
            <p:spPr>
              <a:xfrm>
                <a:off x="2159791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6" name="Google Shape;1210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7" name="Google Shape;1210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8" name="Google Shape;1210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9" name="Google Shape;1210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0" name="Google Shape;1211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1" name="Google Shape;1211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2" name="Google Shape;1211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3" name="Google Shape;1211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4" name="Google Shape;1211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5" name="Google Shape;1211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6" name="Google Shape;1211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7" name="Google Shape;1211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8" name="Google Shape;1211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119" name="Google Shape;12119;p27"/>
          <p:cNvGrpSpPr/>
          <p:nvPr/>
        </p:nvGrpSpPr>
        <p:grpSpPr>
          <a:xfrm flipH="1" rot="5400000">
            <a:off x="-176896" y="2500418"/>
            <a:ext cx="1511053" cy="1603986"/>
            <a:chOff x="7805848" y="0"/>
            <a:chExt cx="1338162" cy="1420462"/>
          </a:xfrm>
        </p:grpSpPr>
        <p:grpSp>
          <p:nvGrpSpPr>
            <p:cNvPr id="12120" name="Google Shape;12120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121" name="Google Shape;1212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2" name="Google Shape;1212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3" name="Google Shape;1212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4" name="Google Shape;1212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5" name="Google Shape;1212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6" name="Google Shape;1212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7" name="Google Shape;1212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8" name="Google Shape;1212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9" name="Google Shape;1212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0" name="Google Shape;1213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1" name="Google Shape;1213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2" name="Google Shape;1213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3" name="Google Shape;1213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4" name="Google Shape;1213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5" name="Google Shape;1213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36" name="Google Shape;12136;p27"/>
            <p:cNvGrpSpPr/>
            <p:nvPr/>
          </p:nvGrpSpPr>
          <p:grpSpPr>
            <a:xfrm rot="-5400000">
              <a:off x="7672013" y="285610"/>
              <a:ext cx="977894" cy="710225"/>
              <a:chOff x="1889866" y="847750"/>
              <a:chExt cx="977894" cy="710225"/>
            </a:xfrm>
          </p:grpSpPr>
          <p:sp>
            <p:nvSpPr>
              <p:cNvPr id="12137" name="Google Shape;1213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8" name="Google Shape;12138;p27"/>
              <p:cNvSpPr/>
              <p:nvPr/>
            </p:nvSpPr>
            <p:spPr>
              <a:xfrm>
                <a:off x="1889866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9" name="Google Shape;1213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0" name="Google Shape;1214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1" name="Google Shape;1214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2" name="Google Shape;1214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3" name="Google Shape;1214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4" name="Google Shape;1214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5" name="Google Shape;1214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6" name="Google Shape;1214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7" name="Google Shape;1214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8" name="Google Shape;1214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9" name="Google Shape;1214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0" name="Google Shape;1215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1" name="Google Shape;1215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52" name="Google Shape;12152;p27"/>
            <p:cNvGrpSpPr/>
            <p:nvPr/>
          </p:nvGrpSpPr>
          <p:grpSpPr>
            <a:xfrm flipH="1" rot="10800000">
              <a:off x="8030295" y="710237"/>
              <a:ext cx="1003115" cy="710225"/>
              <a:chOff x="1864645" y="847750"/>
              <a:chExt cx="1003115" cy="710225"/>
            </a:xfrm>
          </p:grpSpPr>
          <p:sp>
            <p:nvSpPr>
              <p:cNvPr id="12153" name="Google Shape;1215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4" name="Google Shape;12154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5" name="Google Shape;1215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6" name="Google Shape;1215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7" name="Google Shape;1215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8" name="Google Shape;1215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9" name="Google Shape;1215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0" name="Google Shape;1216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1" name="Google Shape;1216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2" name="Google Shape;1216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3" name="Google Shape;1216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4" name="Google Shape;1216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5" name="Google Shape;1216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6" name="Google Shape;12166;p27"/>
              <p:cNvSpPr/>
              <p:nvPr/>
            </p:nvSpPr>
            <p:spPr>
              <a:xfrm>
                <a:off x="1864645" y="1232190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7" name="Google Shape;1216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168" name="Google Shape;12168;p27"/>
          <p:cNvGrpSpPr/>
          <p:nvPr/>
        </p:nvGrpSpPr>
        <p:grpSpPr>
          <a:xfrm rot="-5400000">
            <a:off x="1031383" y="3820181"/>
            <a:ext cx="1511053" cy="1603986"/>
            <a:chOff x="7805848" y="0"/>
            <a:chExt cx="1338162" cy="1420462"/>
          </a:xfrm>
        </p:grpSpPr>
        <p:grpSp>
          <p:nvGrpSpPr>
            <p:cNvPr id="12169" name="Google Shape;12169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170" name="Google Shape;1217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1" name="Google Shape;12171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2" name="Google Shape;1217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3" name="Google Shape;1217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4" name="Google Shape;1217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5" name="Google Shape;1217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6" name="Google Shape;1217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7" name="Google Shape;1217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8" name="Google Shape;1217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9" name="Google Shape;1217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0" name="Google Shape;1218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1" name="Google Shape;1218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2" name="Google Shape;1218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3" name="Google Shape;1218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4" name="Google Shape;1218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85" name="Google Shape;12185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2186" name="Google Shape;1218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7" name="Google Shape;12187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8" name="Google Shape;1218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9" name="Google Shape;1218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0" name="Google Shape;1219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1" name="Google Shape;1219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2" name="Google Shape;1219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3" name="Google Shape;1219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4" name="Google Shape;1219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5" name="Google Shape;1219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6" name="Google Shape;1219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7" name="Google Shape;1219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8" name="Google Shape;1219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9" name="Google Shape;1219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0" name="Google Shape;1220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01" name="Google Shape;12201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2202" name="Google Shape;1220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3" name="Google Shape;12203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4" name="Google Shape;1220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5" name="Google Shape;1220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6" name="Google Shape;1220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7" name="Google Shape;1220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8" name="Google Shape;1220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9" name="Google Shape;1220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0" name="Google Shape;1221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1" name="Google Shape;1221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2" name="Google Shape;1221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3" name="Google Shape;1221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4" name="Google Shape;1221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5" name="Google Shape;12215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6" name="Google Shape;1221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217" name="Google Shape;12217;p27"/>
          <p:cNvSpPr/>
          <p:nvPr/>
        </p:nvSpPr>
        <p:spPr>
          <a:xfrm rot="-1592122">
            <a:off x="8468959" y="848229"/>
            <a:ext cx="540544" cy="298592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rgbClr val="FFD6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18" name="Google Shape;12218;p27"/>
          <p:cNvGrpSpPr/>
          <p:nvPr/>
        </p:nvGrpSpPr>
        <p:grpSpPr>
          <a:xfrm rot="7328278">
            <a:off x="8157581" y="2366665"/>
            <a:ext cx="1578602" cy="1071302"/>
            <a:chOff x="3509770" y="668725"/>
            <a:chExt cx="1148773" cy="779603"/>
          </a:xfrm>
        </p:grpSpPr>
        <p:sp>
          <p:nvSpPr>
            <p:cNvPr id="12219" name="Google Shape;12219;p27"/>
            <p:cNvSpPr/>
            <p:nvPr/>
          </p:nvSpPr>
          <p:spPr>
            <a:xfrm>
              <a:off x="4108889" y="927460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27"/>
            <p:cNvSpPr/>
            <p:nvPr/>
          </p:nvSpPr>
          <p:spPr>
            <a:xfrm>
              <a:off x="4514118" y="668725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27"/>
            <p:cNvSpPr/>
            <p:nvPr/>
          </p:nvSpPr>
          <p:spPr>
            <a:xfrm>
              <a:off x="3509770" y="1275903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27"/>
            <p:cNvSpPr/>
            <p:nvPr/>
          </p:nvSpPr>
          <p:spPr>
            <a:xfrm>
              <a:off x="4032822" y="1237475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27"/>
            <p:cNvSpPr/>
            <p:nvPr/>
          </p:nvSpPr>
          <p:spPr>
            <a:xfrm>
              <a:off x="4334732" y="1287190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4" name="Google Shape;12224;p27"/>
          <p:cNvGrpSpPr/>
          <p:nvPr/>
        </p:nvGrpSpPr>
        <p:grpSpPr>
          <a:xfrm flipH="1" rot="128201">
            <a:off x="7675210" y="-262478"/>
            <a:ext cx="1511033" cy="1603965"/>
            <a:chOff x="7805848" y="0"/>
            <a:chExt cx="1338162" cy="1420462"/>
          </a:xfrm>
        </p:grpSpPr>
        <p:grpSp>
          <p:nvGrpSpPr>
            <p:cNvPr id="12225" name="Google Shape;12225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226" name="Google Shape;1222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7" name="Google Shape;12227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8" name="Google Shape;1222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9" name="Google Shape;1222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0" name="Google Shape;1223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1" name="Google Shape;1223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2" name="Google Shape;1223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3" name="Google Shape;1223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4" name="Google Shape;1223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5" name="Google Shape;1223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6" name="Google Shape;1223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7" name="Google Shape;1223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8" name="Google Shape;1223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9" name="Google Shape;1223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0" name="Google Shape;1224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41" name="Google Shape;12241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242" name="Google Shape;1224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3" name="Google Shape;12243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4" name="Google Shape;1224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5" name="Google Shape;1224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6" name="Google Shape;1224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7" name="Google Shape;1224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8" name="Google Shape;1224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9" name="Google Shape;1224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0" name="Google Shape;1225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1" name="Google Shape;1225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2" name="Google Shape;1225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3" name="Google Shape;1225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4" name="Google Shape;1225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5" name="Google Shape;12255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6" name="Google Shape;1225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57" name="Google Shape;12257;p27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258" name="Google Shape;1225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9" name="Google Shape;12259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0" name="Google Shape;1226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1" name="Google Shape;1226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2" name="Google Shape;1226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3" name="Google Shape;1226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4" name="Google Shape;1226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5" name="Google Shape;1226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6" name="Google Shape;1226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7" name="Google Shape;1226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8" name="Google Shape;1226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9" name="Google Shape;1226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0" name="Google Shape;1227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1" name="Google Shape;1227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2" name="Google Shape;1227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273" name="Google Shape;12273;p27"/>
          <p:cNvGrpSpPr/>
          <p:nvPr/>
        </p:nvGrpSpPr>
        <p:grpSpPr>
          <a:xfrm flipH="1" rot="128201">
            <a:off x="8290166" y="1037770"/>
            <a:ext cx="1511033" cy="1603965"/>
            <a:chOff x="7805848" y="0"/>
            <a:chExt cx="1338162" cy="1420462"/>
          </a:xfrm>
        </p:grpSpPr>
        <p:grpSp>
          <p:nvGrpSpPr>
            <p:cNvPr id="12274" name="Google Shape;12274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275" name="Google Shape;1227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6" name="Google Shape;1227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7" name="Google Shape;1227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8" name="Google Shape;1227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9" name="Google Shape;1227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0" name="Google Shape;1228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1" name="Google Shape;1228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2" name="Google Shape;1228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3" name="Google Shape;1228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4" name="Google Shape;1228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5" name="Google Shape;1228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6" name="Google Shape;1228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7" name="Google Shape;1228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8" name="Google Shape;1228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9" name="Google Shape;1228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90" name="Google Shape;12290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291" name="Google Shape;1229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2" name="Google Shape;12292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3" name="Google Shape;1229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4" name="Google Shape;1229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5" name="Google Shape;1229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6" name="Google Shape;1229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7" name="Google Shape;1229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8" name="Google Shape;1229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9" name="Google Shape;1229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0" name="Google Shape;1230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1" name="Google Shape;1230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2" name="Google Shape;1230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3" name="Google Shape;1230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4" name="Google Shape;1230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5" name="Google Shape;1230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06" name="Google Shape;12306;p27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307" name="Google Shape;1230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8" name="Google Shape;12308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9" name="Google Shape;1230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0" name="Google Shape;1231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1" name="Google Shape;1231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2" name="Google Shape;1231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3" name="Google Shape;1231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4" name="Google Shape;1231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5" name="Google Shape;1231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6" name="Google Shape;1231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7" name="Google Shape;1231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8" name="Google Shape;1231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9" name="Google Shape;1231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0" name="Google Shape;1232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1" name="Google Shape;1232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322" name="Google Shape;12322;p27"/>
          <p:cNvGrpSpPr/>
          <p:nvPr/>
        </p:nvGrpSpPr>
        <p:grpSpPr>
          <a:xfrm flipH="1" rot="128201">
            <a:off x="8715566" y="2926520"/>
            <a:ext cx="1511033" cy="1603965"/>
            <a:chOff x="7805848" y="0"/>
            <a:chExt cx="1338162" cy="1420462"/>
          </a:xfrm>
        </p:grpSpPr>
        <p:grpSp>
          <p:nvGrpSpPr>
            <p:cNvPr id="12323" name="Google Shape;12323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324" name="Google Shape;1232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5" name="Google Shape;12325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6" name="Google Shape;1232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7" name="Google Shape;1232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8" name="Google Shape;1232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9" name="Google Shape;1232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0" name="Google Shape;1233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1" name="Google Shape;1233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2" name="Google Shape;1233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3" name="Google Shape;1233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4" name="Google Shape;1233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5" name="Google Shape;1233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6" name="Google Shape;1233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7" name="Google Shape;1233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8" name="Google Shape;1233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39" name="Google Shape;12339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340" name="Google Shape;1234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1" name="Google Shape;12341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2" name="Google Shape;1234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3" name="Google Shape;1234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4" name="Google Shape;1234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5" name="Google Shape;1234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6" name="Google Shape;1234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7" name="Google Shape;1234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8" name="Google Shape;1234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9" name="Google Shape;1234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0" name="Google Shape;1235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1" name="Google Shape;1235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2" name="Google Shape;1235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3" name="Google Shape;1235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4" name="Google Shape;1235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55" name="Google Shape;12355;p27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356" name="Google Shape;1235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7" name="Google Shape;12357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8" name="Google Shape;1235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9" name="Google Shape;1235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0" name="Google Shape;1236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1" name="Google Shape;1236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2" name="Google Shape;1236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3" name="Google Shape;1236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4" name="Google Shape;1236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5" name="Google Shape;1236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6" name="Google Shape;1236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7" name="Google Shape;1236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8" name="Google Shape;1236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9" name="Google Shape;1236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0" name="Google Shape;1237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371" name="Google Shape;12371;p27"/>
          <p:cNvSpPr/>
          <p:nvPr/>
        </p:nvSpPr>
        <p:spPr>
          <a:xfrm flipH="1">
            <a:off x="255362" y="2083348"/>
            <a:ext cx="522586" cy="523628"/>
          </a:xfrm>
          <a:custGeom>
            <a:rect b="b" l="l" r="r" t="t"/>
            <a:pathLst>
              <a:path extrusionOk="0" h="18092" w="18056">
                <a:moveTo>
                  <a:pt x="6695" y="1472"/>
                </a:moveTo>
                <a:cubicBezTo>
                  <a:pt x="6713" y="1486"/>
                  <a:pt x="6734" y="1495"/>
                  <a:pt x="6757" y="1495"/>
                </a:cubicBezTo>
                <a:cubicBezTo>
                  <a:pt x="6764" y="1495"/>
                  <a:pt x="6771" y="1494"/>
                  <a:pt x="6778" y="1492"/>
                </a:cubicBezTo>
                <a:cubicBezTo>
                  <a:pt x="6751" y="1486"/>
                  <a:pt x="6723" y="1479"/>
                  <a:pt x="6695" y="1472"/>
                </a:cubicBezTo>
                <a:close/>
                <a:moveTo>
                  <a:pt x="13763" y="3827"/>
                </a:moveTo>
                <a:lnTo>
                  <a:pt x="13763" y="3827"/>
                </a:lnTo>
                <a:cubicBezTo>
                  <a:pt x="14709" y="4623"/>
                  <a:pt x="15616" y="5469"/>
                  <a:pt x="16535" y="6265"/>
                </a:cubicBezTo>
                <a:lnTo>
                  <a:pt x="14104" y="4106"/>
                </a:lnTo>
                <a:cubicBezTo>
                  <a:pt x="14006" y="3995"/>
                  <a:pt x="13890" y="3903"/>
                  <a:pt x="13763" y="3827"/>
                </a:cubicBezTo>
                <a:close/>
                <a:moveTo>
                  <a:pt x="3092" y="0"/>
                </a:moveTo>
                <a:cubicBezTo>
                  <a:pt x="2894" y="0"/>
                  <a:pt x="2699" y="26"/>
                  <a:pt x="2493" y="64"/>
                </a:cubicBezTo>
                <a:cubicBezTo>
                  <a:pt x="2067" y="185"/>
                  <a:pt x="1702" y="459"/>
                  <a:pt x="1429" y="824"/>
                </a:cubicBezTo>
                <a:cubicBezTo>
                  <a:pt x="547" y="1918"/>
                  <a:pt x="274" y="3377"/>
                  <a:pt x="760" y="4714"/>
                </a:cubicBezTo>
                <a:cubicBezTo>
                  <a:pt x="882" y="4988"/>
                  <a:pt x="942" y="5261"/>
                  <a:pt x="882" y="5565"/>
                </a:cubicBezTo>
                <a:cubicBezTo>
                  <a:pt x="790" y="5778"/>
                  <a:pt x="638" y="5961"/>
                  <a:pt x="486" y="6113"/>
                </a:cubicBezTo>
                <a:cubicBezTo>
                  <a:pt x="0" y="6751"/>
                  <a:pt x="334" y="7663"/>
                  <a:pt x="730" y="8392"/>
                </a:cubicBezTo>
                <a:cubicBezTo>
                  <a:pt x="1672" y="10064"/>
                  <a:pt x="2888" y="11614"/>
                  <a:pt x="4316" y="12921"/>
                </a:cubicBezTo>
                <a:cubicBezTo>
                  <a:pt x="5684" y="14076"/>
                  <a:pt x="7113" y="15170"/>
                  <a:pt x="8663" y="16113"/>
                </a:cubicBezTo>
                <a:cubicBezTo>
                  <a:pt x="9392" y="16660"/>
                  <a:pt x="10183" y="17116"/>
                  <a:pt x="11034" y="17511"/>
                </a:cubicBezTo>
                <a:cubicBezTo>
                  <a:pt x="11917" y="17881"/>
                  <a:pt x="12853" y="18091"/>
                  <a:pt x="13818" y="18091"/>
                </a:cubicBezTo>
                <a:cubicBezTo>
                  <a:pt x="13882" y="18091"/>
                  <a:pt x="13947" y="18090"/>
                  <a:pt x="14013" y="18088"/>
                </a:cubicBezTo>
                <a:cubicBezTo>
                  <a:pt x="15259" y="18088"/>
                  <a:pt x="16596" y="17724"/>
                  <a:pt x="17326" y="16721"/>
                </a:cubicBezTo>
                <a:cubicBezTo>
                  <a:pt x="17842" y="15930"/>
                  <a:pt x="18055" y="14958"/>
                  <a:pt x="17873" y="14015"/>
                </a:cubicBezTo>
                <a:cubicBezTo>
                  <a:pt x="17690" y="13104"/>
                  <a:pt x="17386" y="12192"/>
                  <a:pt x="16931" y="11371"/>
                </a:cubicBezTo>
                <a:cubicBezTo>
                  <a:pt x="15715" y="8848"/>
                  <a:pt x="14225" y="6265"/>
                  <a:pt x="11824" y="4836"/>
                </a:cubicBezTo>
                <a:cubicBezTo>
                  <a:pt x="11034" y="4380"/>
                  <a:pt x="10213" y="4015"/>
                  <a:pt x="9362" y="3772"/>
                </a:cubicBezTo>
                <a:cubicBezTo>
                  <a:pt x="8799" y="3591"/>
                  <a:pt x="8183" y="3442"/>
                  <a:pt x="7589" y="3442"/>
                </a:cubicBezTo>
                <a:cubicBezTo>
                  <a:pt x="7189" y="3442"/>
                  <a:pt x="6799" y="3509"/>
                  <a:pt x="6444" y="3681"/>
                </a:cubicBezTo>
                <a:cubicBezTo>
                  <a:pt x="5228" y="4258"/>
                  <a:pt x="4803" y="5900"/>
                  <a:pt x="5167" y="7207"/>
                </a:cubicBezTo>
                <a:cubicBezTo>
                  <a:pt x="5563" y="8483"/>
                  <a:pt x="6505" y="9547"/>
                  <a:pt x="7447" y="10489"/>
                </a:cubicBezTo>
                <a:cubicBezTo>
                  <a:pt x="8055" y="11097"/>
                  <a:pt x="8693" y="11645"/>
                  <a:pt x="9392" y="12161"/>
                </a:cubicBezTo>
                <a:cubicBezTo>
                  <a:pt x="9879" y="12556"/>
                  <a:pt x="10456" y="12800"/>
                  <a:pt x="11095" y="12921"/>
                </a:cubicBezTo>
                <a:cubicBezTo>
                  <a:pt x="11207" y="12944"/>
                  <a:pt x="11320" y="12955"/>
                  <a:pt x="11434" y="12955"/>
                </a:cubicBezTo>
                <a:cubicBezTo>
                  <a:pt x="11932" y="12955"/>
                  <a:pt x="12425" y="12740"/>
                  <a:pt x="12797" y="12344"/>
                </a:cubicBezTo>
                <a:cubicBezTo>
                  <a:pt x="13192" y="11797"/>
                  <a:pt x="13253" y="11067"/>
                  <a:pt x="12979" y="10459"/>
                </a:cubicBezTo>
                <a:cubicBezTo>
                  <a:pt x="12706" y="9851"/>
                  <a:pt x="12250" y="9334"/>
                  <a:pt x="11672" y="8970"/>
                </a:cubicBezTo>
                <a:cubicBezTo>
                  <a:pt x="11464" y="8824"/>
                  <a:pt x="11213" y="8692"/>
                  <a:pt x="10978" y="8692"/>
                </a:cubicBezTo>
                <a:cubicBezTo>
                  <a:pt x="10870" y="8692"/>
                  <a:pt x="10765" y="8720"/>
                  <a:pt x="10669" y="8787"/>
                </a:cubicBezTo>
                <a:cubicBezTo>
                  <a:pt x="11050" y="8289"/>
                  <a:pt x="10526" y="7508"/>
                  <a:pt x="9916" y="7508"/>
                </a:cubicBezTo>
                <a:cubicBezTo>
                  <a:pt x="9893" y="7508"/>
                  <a:pt x="9871" y="7509"/>
                  <a:pt x="9848" y="7511"/>
                </a:cubicBezTo>
                <a:cubicBezTo>
                  <a:pt x="9210" y="7632"/>
                  <a:pt x="8784" y="8210"/>
                  <a:pt x="8845" y="8879"/>
                </a:cubicBezTo>
                <a:cubicBezTo>
                  <a:pt x="8936" y="9517"/>
                  <a:pt x="9301" y="10064"/>
                  <a:pt x="9848" y="10398"/>
                </a:cubicBezTo>
                <a:cubicBezTo>
                  <a:pt x="10046" y="10550"/>
                  <a:pt x="10327" y="10649"/>
                  <a:pt x="10574" y="10649"/>
                </a:cubicBezTo>
                <a:cubicBezTo>
                  <a:pt x="10821" y="10649"/>
                  <a:pt x="11034" y="10550"/>
                  <a:pt x="11095" y="10307"/>
                </a:cubicBezTo>
                <a:cubicBezTo>
                  <a:pt x="11216" y="9973"/>
                  <a:pt x="10882" y="9669"/>
                  <a:pt x="10578" y="9456"/>
                </a:cubicBezTo>
                <a:cubicBezTo>
                  <a:pt x="10766" y="9369"/>
                  <a:pt x="10961" y="9329"/>
                  <a:pt x="11152" y="9329"/>
                </a:cubicBezTo>
                <a:cubicBezTo>
                  <a:pt x="11762" y="9329"/>
                  <a:pt x="12331" y="9743"/>
                  <a:pt x="12493" y="10368"/>
                </a:cubicBezTo>
                <a:cubicBezTo>
                  <a:pt x="12706" y="11219"/>
                  <a:pt x="12128" y="12040"/>
                  <a:pt x="11247" y="12100"/>
                </a:cubicBezTo>
                <a:cubicBezTo>
                  <a:pt x="11209" y="12103"/>
                  <a:pt x="11172" y="12105"/>
                  <a:pt x="11136" y="12105"/>
                </a:cubicBezTo>
                <a:cubicBezTo>
                  <a:pt x="10422" y="12105"/>
                  <a:pt x="9791" y="11557"/>
                  <a:pt x="9271" y="11037"/>
                </a:cubicBezTo>
                <a:cubicBezTo>
                  <a:pt x="8268" y="10125"/>
                  <a:pt x="7356" y="9122"/>
                  <a:pt x="6535" y="8027"/>
                </a:cubicBezTo>
                <a:cubicBezTo>
                  <a:pt x="6201" y="7632"/>
                  <a:pt x="5988" y="7116"/>
                  <a:pt x="5958" y="6568"/>
                </a:cubicBezTo>
                <a:cubicBezTo>
                  <a:pt x="5958" y="5657"/>
                  <a:pt x="6839" y="4897"/>
                  <a:pt x="7751" y="4745"/>
                </a:cubicBezTo>
                <a:cubicBezTo>
                  <a:pt x="7880" y="4728"/>
                  <a:pt x="8009" y="4719"/>
                  <a:pt x="8137" y="4719"/>
                </a:cubicBezTo>
                <a:cubicBezTo>
                  <a:pt x="8919" y="4719"/>
                  <a:pt x="9691" y="5018"/>
                  <a:pt x="10395" y="5383"/>
                </a:cubicBezTo>
                <a:cubicBezTo>
                  <a:pt x="13982" y="7328"/>
                  <a:pt x="16383" y="10885"/>
                  <a:pt x="16809" y="14958"/>
                </a:cubicBezTo>
                <a:cubicBezTo>
                  <a:pt x="16870" y="15262"/>
                  <a:pt x="16809" y="15626"/>
                  <a:pt x="16596" y="15900"/>
                </a:cubicBezTo>
                <a:cubicBezTo>
                  <a:pt x="16231" y="16295"/>
                  <a:pt x="15563" y="16082"/>
                  <a:pt x="15046" y="16295"/>
                </a:cubicBezTo>
                <a:cubicBezTo>
                  <a:pt x="14833" y="16417"/>
                  <a:pt x="14681" y="16599"/>
                  <a:pt x="14438" y="16721"/>
                </a:cubicBezTo>
                <a:cubicBezTo>
                  <a:pt x="14238" y="16838"/>
                  <a:pt x="14010" y="16883"/>
                  <a:pt x="13773" y="16883"/>
                </a:cubicBezTo>
                <a:cubicBezTo>
                  <a:pt x="13398" y="16883"/>
                  <a:pt x="12998" y="16771"/>
                  <a:pt x="12645" y="16660"/>
                </a:cubicBezTo>
                <a:cubicBezTo>
                  <a:pt x="8207" y="15110"/>
                  <a:pt x="3982" y="12404"/>
                  <a:pt x="1702" y="8301"/>
                </a:cubicBezTo>
                <a:cubicBezTo>
                  <a:pt x="2341" y="7632"/>
                  <a:pt x="2432" y="6629"/>
                  <a:pt x="1915" y="5869"/>
                </a:cubicBezTo>
                <a:cubicBezTo>
                  <a:pt x="2249" y="5413"/>
                  <a:pt x="1885" y="4775"/>
                  <a:pt x="1763" y="4228"/>
                </a:cubicBezTo>
                <a:cubicBezTo>
                  <a:pt x="1520" y="3103"/>
                  <a:pt x="2371" y="1979"/>
                  <a:pt x="3404" y="1523"/>
                </a:cubicBezTo>
                <a:cubicBezTo>
                  <a:pt x="3902" y="1324"/>
                  <a:pt x="4433" y="1244"/>
                  <a:pt x="4970" y="1244"/>
                </a:cubicBezTo>
                <a:cubicBezTo>
                  <a:pt x="5551" y="1244"/>
                  <a:pt x="6138" y="1337"/>
                  <a:pt x="6695" y="1472"/>
                </a:cubicBezTo>
                <a:lnTo>
                  <a:pt x="6695" y="1472"/>
                </a:lnTo>
                <a:cubicBezTo>
                  <a:pt x="6610" y="1404"/>
                  <a:pt x="6598" y="1200"/>
                  <a:pt x="6718" y="1128"/>
                </a:cubicBezTo>
                <a:cubicBezTo>
                  <a:pt x="6794" y="1097"/>
                  <a:pt x="6877" y="1082"/>
                  <a:pt x="6961" y="1082"/>
                </a:cubicBezTo>
                <a:cubicBezTo>
                  <a:pt x="7044" y="1082"/>
                  <a:pt x="7128" y="1097"/>
                  <a:pt x="7204" y="1128"/>
                </a:cubicBezTo>
                <a:cubicBezTo>
                  <a:pt x="9180" y="1796"/>
                  <a:pt x="11003" y="2830"/>
                  <a:pt x="12614" y="4167"/>
                </a:cubicBezTo>
                <a:cubicBezTo>
                  <a:pt x="12557" y="3852"/>
                  <a:pt x="12905" y="3618"/>
                  <a:pt x="13226" y="3618"/>
                </a:cubicBezTo>
                <a:cubicBezTo>
                  <a:pt x="13245" y="3618"/>
                  <a:pt x="13264" y="3618"/>
                  <a:pt x="13283" y="3620"/>
                </a:cubicBezTo>
                <a:cubicBezTo>
                  <a:pt x="13448" y="3670"/>
                  <a:pt x="13612" y="3737"/>
                  <a:pt x="13763" y="3827"/>
                </a:cubicBezTo>
                <a:lnTo>
                  <a:pt x="13763" y="3827"/>
                </a:lnTo>
                <a:cubicBezTo>
                  <a:pt x="12143" y="2465"/>
                  <a:pt x="10408" y="1247"/>
                  <a:pt x="8298" y="672"/>
                </a:cubicBezTo>
                <a:cubicBezTo>
                  <a:pt x="6718" y="307"/>
                  <a:pt x="5076" y="64"/>
                  <a:pt x="3465" y="33"/>
                </a:cubicBezTo>
                <a:cubicBezTo>
                  <a:pt x="3337" y="10"/>
                  <a:pt x="3214" y="0"/>
                  <a:pt x="3092" y="0"/>
                </a:cubicBezTo>
                <a:close/>
              </a:path>
            </a:pathLst>
          </a:custGeom>
          <a:solidFill>
            <a:srgbClr val="FFD6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2_1_1_1_1_2_1_1_1_1_1">
    <p:spTree>
      <p:nvGrpSpPr>
        <p:cNvPr id="12372" name="Shape 1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73" name="Google Shape;12373;p2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2374" name="Google Shape;12374;p2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75" name="Google Shape;12375;p2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376" name="Google Shape;12376;p2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7" name="Google Shape;12377;p2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8" name="Google Shape;12378;p2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9" name="Google Shape;12379;p2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0" name="Google Shape;12380;p2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1" name="Google Shape;12381;p2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2" name="Google Shape;12382;p2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3" name="Google Shape;12383;p2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4" name="Google Shape;12384;p2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5" name="Google Shape;12385;p2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6" name="Google Shape;12386;p2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7" name="Google Shape;12387;p2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8" name="Google Shape;12388;p2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9" name="Google Shape;12389;p2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0" name="Google Shape;12390;p2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1" name="Google Shape;12391;p2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2" name="Google Shape;12392;p2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3" name="Google Shape;12393;p2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4" name="Google Shape;12394;p2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5" name="Google Shape;12395;p2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6" name="Google Shape;12396;p2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7" name="Google Shape;12397;p2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8" name="Google Shape;12398;p2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9" name="Google Shape;12399;p2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0" name="Google Shape;12400;p2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01" name="Google Shape;12401;p2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402" name="Google Shape;12402;p2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3" name="Google Shape;12403;p2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4" name="Google Shape;12404;p2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5" name="Google Shape;12405;p2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6" name="Google Shape;12406;p2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7" name="Google Shape;12407;p2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8" name="Google Shape;12408;p2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9" name="Google Shape;12409;p2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0" name="Google Shape;12410;p2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1" name="Google Shape;12411;p2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2" name="Google Shape;12412;p2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3" name="Google Shape;12413;p2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4" name="Google Shape;12414;p2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5" name="Google Shape;12415;p2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6" name="Google Shape;12416;p2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7" name="Google Shape;12417;p2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8" name="Google Shape;12418;p2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9" name="Google Shape;12419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0" name="Google Shape;12420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1" name="Google Shape;12421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2" name="Google Shape;12422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3" name="Google Shape;12423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4" name="Google Shape;12424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5" name="Google Shape;12425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6" name="Google Shape;12426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7" name="Google Shape;12427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28" name="Google Shape;12428;p2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2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2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2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2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2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2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2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2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2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2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2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2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2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2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2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2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2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2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2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2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2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2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2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2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2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2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2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2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2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2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2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2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2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2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2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2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2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2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2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2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2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2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2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2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2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2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2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2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2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2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2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2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2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2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2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2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2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2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2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2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2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2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2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2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2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2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2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2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2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2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2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2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2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2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2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2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2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2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2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2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2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2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2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2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2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2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2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2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2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2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2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2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2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2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2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2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2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2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2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28" name="Google Shape;12528;p2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2529" name="Google Shape;12529;p2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0" name="Google Shape;12530;p2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1" name="Google Shape;12531;p2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2" name="Google Shape;12532;p2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3" name="Google Shape;12533;p2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4" name="Google Shape;12534;p2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5" name="Google Shape;12535;p2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6" name="Google Shape;12536;p2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7" name="Google Shape;12537;p2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8" name="Google Shape;12538;p2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9" name="Google Shape;12539;p2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0" name="Google Shape;12540;p2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1" name="Google Shape;12541;p2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2" name="Google Shape;12542;p2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3" name="Google Shape;12543;p2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4" name="Google Shape;12544;p2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5" name="Google Shape;12545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6" name="Google Shape;12546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7" name="Google Shape;12547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8" name="Google Shape;12548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9" name="Google Shape;12549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0" name="Google Shape;12550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1" name="Google Shape;12551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2" name="Google Shape;12552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3" name="Google Shape;12553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4" name="Google Shape;12554;p2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55" name="Google Shape;12555;p2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2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2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2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2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60" name="Google Shape;12560;p2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2561" name="Google Shape;12561;p2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2" name="Google Shape;12562;p2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3" name="Google Shape;12563;p2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4" name="Google Shape;12564;p2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5" name="Google Shape;12565;p2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6" name="Google Shape;12566;p2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7" name="Google Shape;12567;p2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8" name="Google Shape;12568;p2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9" name="Google Shape;12569;p2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0" name="Google Shape;12570;p2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1" name="Google Shape;12571;p2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2" name="Google Shape;12572;p2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3" name="Google Shape;12573;p2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4" name="Google Shape;12574;p2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5" name="Google Shape;12575;p2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6" name="Google Shape;12576;p2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7" name="Google Shape;12577;p2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8" name="Google Shape;12578;p2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9" name="Google Shape;12579;p2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0" name="Google Shape;12580;p2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1" name="Google Shape;12581;p2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2" name="Google Shape;12582;p2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3" name="Google Shape;12583;p2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4" name="Google Shape;12584;p2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5" name="Google Shape;12585;p2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6" name="Google Shape;12586;p2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87" name="Google Shape;12587;p2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88" name="Google Shape;12588;p2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2589" name="Google Shape;12589;p2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0" name="Google Shape;12590;p2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1" name="Google Shape;12591;p2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2" name="Google Shape;12592;p2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3" name="Google Shape;12593;p2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4" name="Google Shape;12594;p2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5" name="Google Shape;12595;p2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6" name="Google Shape;12596;p2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7" name="Google Shape;12597;p2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8" name="Google Shape;12598;p2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9" name="Google Shape;12599;p2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0" name="Google Shape;12600;p2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1" name="Google Shape;12601;p2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2" name="Google Shape;12602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3" name="Google Shape;12603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4" name="Google Shape;12604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5" name="Google Shape;12605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6" name="Google Shape;12606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7" name="Google Shape;12607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8" name="Google Shape;12608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9" name="Google Shape;12609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0" name="Google Shape;12610;p2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1" name="Google Shape;12611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2" name="Google Shape;12612;p2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3" name="Google Shape;12613;p2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4" name="Google Shape;12614;p2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615" name="Google Shape;12615;p2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616" name="Google Shape;12616;p28"/>
          <p:cNvGrpSpPr/>
          <p:nvPr/>
        </p:nvGrpSpPr>
        <p:grpSpPr>
          <a:xfrm rot="5737812">
            <a:off x="6760274" y="-147828"/>
            <a:ext cx="3339088" cy="2408989"/>
            <a:chOff x="-471207" y="3215792"/>
            <a:chExt cx="3339342" cy="2409172"/>
          </a:xfrm>
        </p:grpSpPr>
        <p:grpSp>
          <p:nvGrpSpPr>
            <p:cNvPr id="12617" name="Google Shape;12617;p28"/>
            <p:cNvGrpSpPr/>
            <p:nvPr/>
          </p:nvGrpSpPr>
          <p:grpSpPr>
            <a:xfrm flipH="1" rot="-4199403">
              <a:off x="-22239" y="3308503"/>
              <a:ext cx="1699178" cy="2145157"/>
              <a:chOff x="146217" y="2712579"/>
              <a:chExt cx="1552966" cy="1960401"/>
            </a:xfrm>
          </p:grpSpPr>
          <p:grpSp>
            <p:nvGrpSpPr>
              <p:cNvPr id="12618" name="Google Shape;12618;p28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2619" name="Google Shape;12619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0" name="Google Shape;12620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1" name="Google Shape;12621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2" name="Google Shape;12622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3" name="Google Shape;12623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4" name="Google Shape;12624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5" name="Google Shape;12625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6" name="Google Shape;12626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7" name="Google Shape;12627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8" name="Google Shape;12628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9" name="Google Shape;12629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0" name="Google Shape;12630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1" name="Google Shape;12631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2" name="Google Shape;12632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33" name="Google Shape;12633;p28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2634" name="Google Shape;12634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5" name="Google Shape;12635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6" name="Google Shape;12636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7" name="Google Shape;12637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8" name="Google Shape;12638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9" name="Google Shape;12639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0" name="Google Shape;12640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1" name="Google Shape;12641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2" name="Google Shape;12642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3" name="Google Shape;12643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4" name="Google Shape;12644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5" name="Google Shape;12645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6" name="Google Shape;12646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7" name="Google Shape;12647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48" name="Google Shape;12648;p28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2649" name="Google Shape;12649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0" name="Google Shape;12650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1" name="Google Shape;12651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2" name="Google Shape;12652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3" name="Google Shape;12653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4" name="Google Shape;12654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5" name="Google Shape;12655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6" name="Google Shape;12656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7" name="Google Shape;12657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8" name="Google Shape;12658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9" name="Google Shape;12659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0" name="Google Shape;12660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1" name="Google Shape;12661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2" name="Google Shape;12662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663" name="Google Shape;12663;p28"/>
            <p:cNvGrpSpPr/>
            <p:nvPr/>
          </p:nvGrpSpPr>
          <p:grpSpPr>
            <a:xfrm flipH="1" rot="4112102">
              <a:off x="709472" y="3369139"/>
              <a:ext cx="1699242" cy="2145126"/>
              <a:chOff x="146217" y="2712579"/>
              <a:chExt cx="1552966" cy="1960401"/>
            </a:xfrm>
          </p:grpSpPr>
          <p:grpSp>
            <p:nvGrpSpPr>
              <p:cNvPr id="12664" name="Google Shape;12664;p28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2665" name="Google Shape;12665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6" name="Google Shape;12666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7" name="Google Shape;12667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8" name="Google Shape;12668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9" name="Google Shape;12669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0" name="Google Shape;12670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1" name="Google Shape;12671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2" name="Google Shape;12672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3" name="Google Shape;12673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4" name="Google Shape;12674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5" name="Google Shape;12675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6" name="Google Shape;12676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7" name="Google Shape;12677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8" name="Google Shape;12678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79" name="Google Shape;12679;p28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2680" name="Google Shape;12680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1" name="Google Shape;12681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2" name="Google Shape;12682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3" name="Google Shape;12683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4" name="Google Shape;12684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5" name="Google Shape;12685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6" name="Google Shape;12686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7" name="Google Shape;12687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8" name="Google Shape;12688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9" name="Google Shape;12689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0" name="Google Shape;12690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1" name="Google Shape;12691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2" name="Google Shape;12692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3" name="Google Shape;12693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94" name="Google Shape;12694;p28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2695" name="Google Shape;12695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6" name="Google Shape;12696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7" name="Google Shape;12697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8" name="Google Shape;12698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9" name="Google Shape;12699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0" name="Google Shape;12700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1" name="Google Shape;12701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2" name="Google Shape;12702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3" name="Google Shape;12703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4" name="Google Shape;12704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5" name="Google Shape;12705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6" name="Google Shape;12706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7" name="Google Shape;12707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8" name="Google Shape;12708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2709" name="Google Shape;12709;p28"/>
          <p:cNvGrpSpPr/>
          <p:nvPr/>
        </p:nvGrpSpPr>
        <p:grpSpPr>
          <a:xfrm rot="2355937">
            <a:off x="8056134" y="493146"/>
            <a:ext cx="1050927" cy="974566"/>
            <a:chOff x="7794192" y="677033"/>
            <a:chExt cx="1050955" cy="974591"/>
          </a:xfrm>
        </p:grpSpPr>
        <p:sp>
          <p:nvSpPr>
            <p:cNvPr id="12710" name="Google Shape;12710;p28"/>
            <p:cNvSpPr/>
            <p:nvPr/>
          </p:nvSpPr>
          <p:spPr>
            <a:xfrm rot="3619535">
              <a:off x="8099365" y="942493"/>
              <a:ext cx="432795" cy="362704"/>
            </a:xfrm>
            <a:custGeom>
              <a:rect b="b" l="l" r="r" t="t"/>
              <a:pathLst>
                <a:path extrusionOk="0" h="14510" w="17314">
                  <a:moveTo>
                    <a:pt x="4503" y="0"/>
                  </a:moveTo>
                  <a:cubicBezTo>
                    <a:pt x="3783" y="0"/>
                    <a:pt x="3090" y="354"/>
                    <a:pt x="2703" y="999"/>
                  </a:cubicBezTo>
                  <a:lnTo>
                    <a:pt x="635" y="4302"/>
                  </a:lnTo>
                  <a:cubicBezTo>
                    <a:pt x="1" y="5303"/>
                    <a:pt x="301" y="6670"/>
                    <a:pt x="1335" y="7304"/>
                  </a:cubicBezTo>
                  <a:lnTo>
                    <a:pt x="12977" y="14509"/>
                  </a:lnTo>
                  <a:lnTo>
                    <a:pt x="17313" y="7537"/>
                  </a:lnTo>
                  <a:lnTo>
                    <a:pt x="5672" y="332"/>
                  </a:lnTo>
                  <a:cubicBezTo>
                    <a:pt x="5305" y="107"/>
                    <a:pt x="4900" y="0"/>
                    <a:pt x="4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28"/>
            <p:cNvSpPr/>
            <p:nvPr/>
          </p:nvSpPr>
          <p:spPr>
            <a:xfrm rot="3619535">
              <a:off x="8236507" y="1245472"/>
              <a:ext cx="168454" cy="193476"/>
            </a:xfrm>
            <a:custGeom>
              <a:rect b="b" l="l" r="r" t="t"/>
              <a:pathLst>
                <a:path extrusionOk="0" h="7740" w="6739">
                  <a:moveTo>
                    <a:pt x="4337" y="0"/>
                  </a:moveTo>
                  <a:lnTo>
                    <a:pt x="2102" y="3570"/>
                  </a:lnTo>
                  <a:lnTo>
                    <a:pt x="1" y="6939"/>
                  </a:lnTo>
                  <a:lnTo>
                    <a:pt x="4137" y="7739"/>
                  </a:lnTo>
                  <a:lnTo>
                    <a:pt x="5438" y="5638"/>
                  </a:lnTo>
                  <a:lnTo>
                    <a:pt x="6739" y="3536"/>
                  </a:lnTo>
                  <a:lnTo>
                    <a:pt x="4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28"/>
            <p:cNvSpPr/>
            <p:nvPr/>
          </p:nvSpPr>
          <p:spPr>
            <a:xfrm rot="3619535">
              <a:off x="8229888" y="1404838"/>
              <a:ext cx="138433" cy="164279"/>
            </a:xfrm>
            <a:custGeom>
              <a:rect b="b" l="l" r="r" t="t"/>
              <a:pathLst>
                <a:path extrusionOk="0" h="6572" w="5538">
                  <a:moveTo>
                    <a:pt x="2602" y="0"/>
                  </a:moveTo>
                  <a:lnTo>
                    <a:pt x="1368" y="2002"/>
                  </a:lnTo>
                  <a:lnTo>
                    <a:pt x="1302" y="2102"/>
                  </a:lnTo>
                  <a:lnTo>
                    <a:pt x="1" y="4204"/>
                  </a:lnTo>
                  <a:lnTo>
                    <a:pt x="1835" y="6572"/>
                  </a:lnTo>
                  <a:lnTo>
                    <a:pt x="3703" y="3603"/>
                  </a:lnTo>
                  <a:lnTo>
                    <a:pt x="3637" y="3536"/>
                  </a:lnTo>
                  <a:lnTo>
                    <a:pt x="3703" y="3570"/>
                  </a:lnTo>
                  <a:lnTo>
                    <a:pt x="5538" y="634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13" name="Google Shape;12713;p28"/>
            <p:cNvGrpSpPr/>
            <p:nvPr/>
          </p:nvGrpSpPr>
          <p:grpSpPr>
            <a:xfrm rot="3619535">
              <a:off x="8054627" y="1037366"/>
              <a:ext cx="569528" cy="420497"/>
              <a:chOff x="5952675" y="1472150"/>
              <a:chExt cx="569600" cy="420550"/>
            </a:xfrm>
          </p:grpSpPr>
          <p:sp>
            <p:nvSpPr>
              <p:cNvPr id="12714" name="Google Shape;12714;p28"/>
              <p:cNvSpPr/>
              <p:nvPr/>
            </p:nvSpPr>
            <p:spPr>
              <a:xfrm>
                <a:off x="6448875" y="1843025"/>
                <a:ext cx="55900" cy="35900"/>
              </a:xfrm>
              <a:custGeom>
                <a:rect b="b" l="l" r="r" t="t"/>
                <a:pathLst>
                  <a:path extrusionOk="0" fill="none" h="1436" w="2236">
                    <a:moveTo>
                      <a:pt x="0" y="1"/>
                    </a:moveTo>
                    <a:lnTo>
                      <a:pt x="2235" y="143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715" name="Google Shape;12715;p28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12716" name="Google Shape;12716;p28"/>
                <p:cNvSpPr/>
                <p:nvPr/>
              </p:nvSpPr>
              <p:spPr>
                <a:xfrm>
                  <a:off x="6329625" y="1737125"/>
                  <a:ext cx="91750" cy="121775"/>
                </a:xfrm>
                <a:custGeom>
                  <a:rect b="b" l="l" r="r" t="t"/>
                  <a:pathLst>
                    <a:path extrusionOk="0" h="4871" w="3670">
                      <a:moveTo>
                        <a:pt x="2602" y="0"/>
                      </a:moveTo>
                      <a:lnTo>
                        <a:pt x="0" y="4203"/>
                      </a:lnTo>
                      <a:lnTo>
                        <a:pt x="1068" y="4871"/>
                      </a:lnTo>
                      <a:lnTo>
                        <a:pt x="3669" y="667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17" name="Google Shape;12717;p28"/>
                <p:cNvSpPr/>
                <p:nvPr/>
              </p:nvSpPr>
              <p:spPr>
                <a:xfrm>
                  <a:off x="5952675" y="1472150"/>
                  <a:ext cx="145975" cy="211625"/>
                </a:xfrm>
                <a:custGeom>
                  <a:rect b="b" l="l" r="r" t="t"/>
                  <a:pathLst>
                    <a:path extrusionOk="0" h="8465" w="5839">
                      <a:moveTo>
                        <a:pt x="5196" y="1"/>
                      </a:moveTo>
                      <a:cubicBezTo>
                        <a:pt x="5016" y="1"/>
                        <a:pt x="4843" y="90"/>
                        <a:pt x="4737" y="259"/>
                      </a:cubicBezTo>
                      <a:lnTo>
                        <a:pt x="167" y="7631"/>
                      </a:lnTo>
                      <a:cubicBezTo>
                        <a:pt x="1" y="7897"/>
                        <a:pt x="67" y="8231"/>
                        <a:pt x="334" y="8398"/>
                      </a:cubicBezTo>
                      <a:cubicBezTo>
                        <a:pt x="412" y="8442"/>
                        <a:pt x="505" y="8464"/>
                        <a:pt x="599" y="8464"/>
                      </a:cubicBezTo>
                      <a:cubicBezTo>
                        <a:pt x="786" y="8464"/>
                        <a:pt x="979" y="8376"/>
                        <a:pt x="1068" y="8198"/>
                      </a:cubicBezTo>
                      <a:lnTo>
                        <a:pt x="5671" y="826"/>
                      </a:lnTo>
                      <a:cubicBezTo>
                        <a:pt x="5838" y="592"/>
                        <a:pt x="5738" y="225"/>
                        <a:pt x="5505" y="92"/>
                      </a:cubicBezTo>
                      <a:cubicBezTo>
                        <a:pt x="5407" y="31"/>
                        <a:pt x="5300" y="1"/>
                        <a:pt x="51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18" name="Google Shape;12718;p28"/>
                <p:cNvSpPr/>
                <p:nvPr/>
              </p:nvSpPr>
              <p:spPr>
                <a:xfrm>
                  <a:off x="6477950" y="1857975"/>
                  <a:ext cx="44325" cy="34725"/>
                </a:xfrm>
                <a:custGeom>
                  <a:rect b="b" l="l" r="r" t="t"/>
                  <a:pathLst>
                    <a:path extrusionOk="0" h="1389" w="1773">
                      <a:moveTo>
                        <a:pt x="879" y="1"/>
                      </a:moveTo>
                      <a:cubicBezTo>
                        <a:pt x="652" y="1"/>
                        <a:pt x="436" y="119"/>
                        <a:pt x="305" y="337"/>
                      </a:cubicBezTo>
                      <a:cubicBezTo>
                        <a:pt x="1" y="793"/>
                        <a:pt x="362" y="1388"/>
                        <a:pt x="884" y="1388"/>
                      </a:cubicBezTo>
                      <a:cubicBezTo>
                        <a:pt x="934" y="1388"/>
                        <a:pt x="986" y="1383"/>
                        <a:pt x="1039" y="1371"/>
                      </a:cubicBezTo>
                      <a:cubicBezTo>
                        <a:pt x="1639" y="1204"/>
                        <a:pt x="1773" y="403"/>
                        <a:pt x="1239" y="103"/>
                      </a:cubicBezTo>
                      <a:cubicBezTo>
                        <a:pt x="1123" y="34"/>
                        <a:pt x="1000" y="1"/>
                        <a:pt x="87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719" name="Google Shape;12719;p28"/>
            <p:cNvGrpSpPr/>
            <p:nvPr/>
          </p:nvGrpSpPr>
          <p:grpSpPr>
            <a:xfrm rot="3619535">
              <a:off x="7999472" y="741981"/>
              <a:ext cx="640394" cy="844694"/>
              <a:chOff x="5835100" y="1235925"/>
              <a:chExt cx="640475" cy="844800"/>
            </a:xfrm>
          </p:grpSpPr>
          <p:grpSp>
            <p:nvGrpSpPr>
              <p:cNvPr id="12720" name="Google Shape;12720;p28"/>
              <p:cNvGrpSpPr/>
              <p:nvPr/>
            </p:nvGrpSpPr>
            <p:grpSpPr>
              <a:xfrm>
                <a:off x="6139475" y="1235925"/>
                <a:ext cx="336100" cy="354450"/>
                <a:chOff x="6139475" y="1235925"/>
                <a:chExt cx="336100" cy="354450"/>
              </a:xfrm>
            </p:grpSpPr>
            <p:sp>
              <p:nvSpPr>
                <p:cNvPr id="12721" name="Google Shape;12721;p28"/>
                <p:cNvSpPr/>
                <p:nvPr/>
              </p:nvSpPr>
              <p:spPr>
                <a:xfrm>
                  <a:off x="6139475" y="1235925"/>
                  <a:ext cx="336100" cy="354450"/>
                </a:xfrm>
                <a:custGeom>
                  <a:rect b="b" l="l" r="r" t="t"/>
                  <a:pathLst>
                    <a:path extrusionOk="0" fill="none" h="14178" w="13444">
                      <a:moveTo>
                        <a:pt x="7373" y="14111"/>
                      </a:moveTo>
                      <a:cubicBezTo>
                        <a:pt x="7473" y="14177"/>
                        <a:pt x="7573" y="14144"/>
                        <a:pt x="7640" y="14077"/>
                      </a:cubicBezTo>
                      <a:lnTo>
                        <a:pt x="13410" y="4804"/>
                      </a:lnTo>
                      <a:cubicBezTo>
                        <a:pt x="13444" y="4704"/>
                        <a:pt x="13410" y="4604"/>
                        <a:pt x="13310" y="4537"/>
                      </a:cubicBezTo>
                      <a:lnTo>
                        <a:pt x="6072" y="34"/>
                      </a:lnTo>
                      <a:cubicBezTo>
                        <a:pt x="6005" y="1"/>
                        <a:pt x="5872" y="1"/>
                        <a:pt x="5805" y="101"/>
                      </a:cubicBezTo>
                      <a:lnTo>
                        <a:pt x="67" y="9341"/>
                      </a:lnTo>
                      <a:cubicBezTo>
                        <a:pt x="1" y="9441"/>
                        <a:pt x="34" y="9574"/>
                        <a:pt x="134" y="9608"/>
                      </a:cubicBezTo>
                      <a:close/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2" name="Google Shape;12722;p28"/>
                <p:cNvSpPr/>
                <p:nvPr/>
              </p:nvSpPr>
              <p:spPr>
                <a:xfrm>
                  <a:off x="6172825" y="1255950"/>
                  <a:ext cx="148475" cy="238525"/>
                </a:xfrm>
                <a:custGeom>
                  <a:rect b="b" l="l" r="r" t="t"/>
                  <a:pathLst>
                    <a:path extrusionOk="0" fill="none" h="9541" w="5939">
                      <a:moveTo>
                        <a:pt x="5939" y="0"/>
                      </a:moveTo>
                      <a:lnTo>
                        <a:pt x="1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3" name="Google Shape;12723;p28"/>
                <p:cNvSpPr/>
                <p:nvPr/>
              </p:nvSpPr>
              <p:spPr>
                <a:xfrm>
                  <a:off x="6210375" y="1279300"/>
                  <a:ext cx="148450" cy="238525"/>
                </a:xfrm>
                <a:custGeom>
                  <a:rect b="b" l="l" r="r" t="t"/>
                  <a:pathLst>
                    <a:path extrusionOk="0" fill="none" h="9541" w="5938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4" name="Google Shape;12724;p28"/>
                <p:cNvSpPr/>
                <p:nvPr/>
              </p:nvSpPr>
              <p:spPr>
                <a:xfrm>
                  <a:off x="6247900" y="1302650"/>
                  <a:ext cx="148450" cy="238525"/>
                </a:xfrm>
                <a:custGeom>
                  <a:rect b="b" l="l" r="r" t="t"/>
                  <a:pathLst>
                    <a:path extrusionOk="0" fill="none" h="9541" w="5938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5" name="Google Shape;12725;p28"/>
                <p:cNvSpPr/>
                <p:nvPr/>
              </p:nvSpPr>
              <p:spPr>
                <a:xfrm>
                  <a:off x="6285425" y="1326000"/>
                  <a:ext cx="148450" cy="238525"/>
                </a:xfrm>
                <a:custGeom>
                  <a:rect b="b" l="l" r="r" t="t"/>
                  <a:pathLst>
                    <a:path extrusionOk="0" fill="none" h="9541" w="5938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6" name="Google Shape;12726;p28"/>
                <p:cNvSpPr/>
                <p:nvPr/>
              </p:nvSpPr>
              <p:spPr>
                <a:xfrm>
                  <a:off x="6262075" y="1275125"/>
                  <a:ext cx="189325" cy="117600"/>
                </a:xfrm>
                <a:custGeom>
                  <a:rect b="b" l="l" r="r" t="t"/>
                  <a:pathLst>
                    <a:path extrusionOk="0" fill="none" h="4704" w="7573">
                      <a:moveTo>
                        <a:pt x="0" y="0"/>
                      </a:moveTo>
                      <a:lnTo>
                        <a:pt x="7572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7" name="Google Shape;12727;p28"/>
                <p:cNvSpPr/>
                <p:nvPr/>
              </p:nvSpPr>
              <p:spPr>
                <a:xfrm>
                  <a:off x="6237050" y="1315150"/>
                  <a:ext cx="190150" cy="117600"/>
                </a:xfrm>
                <a:custGeom>
                  <a:rect b="b" l="l" r="r" t="t"/>
                  <a:pathLst>
                    <a:path extrusionOk="0" fill="none" h="4704" w="7606">
                      <a:moveTo>
                        <a:pt x="0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8" name="Google Shape;12728;p28"/>
                <p:cNvSpPr/>
                <p:nvPr/>
              </p:nvSpPr>
              <p:spPr>
                <a:xfrm>
                  <a:off x="6212875" y="1354350"/>
                  <a:ext cx="189325" cy="118450"/>
                </a:xfrm>
                <a:custGeom>
                  <a:rect b="b" l="l" r="r" t="t"/>
                  <a:pathLst>
                    <a:path extrusionOk="0" fill="none" h="4738" w="7573">
                      <a:moveTo>
                        <a:pt x="0" y="0"/>
                      </a:moveTo>
                      <a:lnTo>
                        <a:pt x="7572" y="4737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9" name="Google Shape;12729;p28"/>
                <p:cNvSpPr/>
                <p:nvPr/>
              </p:nvSpPr>
              <p:spPr>
                <a:xfrm>
                  <a:off x="6187850" y="1394375"/>
                  <a:ext cx="190150" cy="117600"/>
                </a:xfrm>
                <a:custGeom>
                  <a:rect b="b" l="l" r="r" t="t"/>
                  <a:pathLst>
                    <a:path extrusionOk="0" fill="none" h="4704" w="7606">
                      <a:moveTo>
                        <a:pt x="0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0" name="Google Shape;12730;p28"/>
                <p:cNvSpPr/>
                <p:nvPr/>
              </p:nvSpPr>
              <p:spPr>
                <a:xfrm>
                  <a:off x="6162825" y="1434400"/>
                  <a:ext cx="190175" cy="117625"/>
                </a:xfrm>
                <a:custGeom>
                  <a:rect b="b" l="l" r="r" t="t"/>
                  <a:pathLst>
                    <a:path extrusionOk="0" fill="none" h="4705" w="7607">
                      <a:moveTo>
                        <a:pt x="1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1" name="Google Shape;12731;p28"/>
                <p:cNvSpPr/>
                <p:nvPr/>
              </p:nvSpPr>
              <p:spPr>
                <a:xfrm>
                  <a:off x="6201200" y="1526975"/>
                  <a:ext cx="24200" cy="39225"/>
                </a:xfrm>
                <a:custGeom>
                  <a:rect b="b" l="l" r="r" t="t"/>
                  <a:pathLst>
                    <a:path extrusionOk="0" fill="none" h="1569" w="968">
                      <a:moveTo>
                        <a:pt x="967" y="0"/>
                      </a:moveTo>
                      <a:lnTo>
                        <a:pt x="0" y="1568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732" name="Google Shape;12732;p28"/>
              <p:cNvGrpSpPr/>
              <p:nvPr/>
            </p:nvGrpSpPr>
            <p:grpSpPr>
              <a:xfrm>
                <a:off x="5835100" y="1726275"/>
                <a:ext cx="336100" cy="354450"/>
                <a:chOff x="5835100" y="1726275"/>
                <a:chExt cx="336100" cy="354450"/>
              </a:xfrm>
            </p:grpSpPr>
            <p:sp>
              <p:nvSpPr>
                <p:cNvPr id="12733" name="Google Shape;12733;p28"/>
                <p:cNvSpPr/>
                <p:nvPr/>
              </p:nvSpPr>
              <p:spPr>
                <a:xfrm>
                  <a:off x="5835100" y="1726275"/>
                  <a:ext cx="336100" cy="354450"/>
                </a:xfrm>
                <a:custGeom>
                  <a:rect b="b" l="l" r="r" t="t"/>
                  <a:pathLst>
                    <a:path extrusionOk="0" fill="none" h="14178" w="13444">
                      <a:moveTo>
                        <a:pt x="13310" y="4571"/>
                      </a:moveTo>
                      <a:cubicBezTo>
                        <a:pt x="13410" y="4604"/>
                        <a:pt x="13443" y="4737"/>
                        <a:pt x="13410" y="4838"/>
                      </a:cubicBezTo>
                      <a:lnTo>
                        <a:pt x="7639" y="14077"/>
                      </a:lnTo>
                      <a:cubicBezTo>
                        <a:pt x="7572" y="14178"/>
                        <a:pt x="7472" y="14178"/>
                        <a:pt x="7372" y="14144"/>
                      </a:cubicBezTo>
                      <a:lnTo>
                        <a:pt x="134" y="9641"/>
                      </a:lnTo>
                      <a:cubicBezTo>
                        <a:pt x="34" y="9574"/>
                        <a:pt x="0" y="9474"/>
                        <a:pt x="67" y="9374"/>
                      </a:cubicBezTo>
                      <a:lnTo>
                        <a:pt x="5804" y="101"/>
                      </a:lnTo>
                      <a:cubicBezTo>
                        <a:pt x="5871" y="34"/>
                        <a:pt x="5971" y="1"/>
                        <a:pt x="6071" y="67"/>
                      </a:cubicBezTo>
                      <a:close/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4" name="Google Shape;12734;p28"/>
                <p:cNvSpPr/>
                <p:nvPr/>
              </p:nvSpPr>
              <p:spPr>
                <a:xfrm>
                  <a:off x="5868450" y="1746300"/>
                  <a:ext cx="147625" cy="239350"/>
                </a:xfrm>
                <a:custGeom>
                  <a:rect b="b" l="l" r="r" t="t"/>
                  <a:pathLst>
                    <a:path extrusionOk="0" fill="none" h="9574" w="5905">
                      <a:moveTo>
                        <a:pt x="1" y="9574"/>
                      </a:moveTo>
                      <a:lnTo>
                        <a:pt x="5905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5" name="Google Shape;12735;p28"/>
                <p:cNvSpPr/>
                <p:nvPr/>
              </p:nvSpPr>
              <p:spPr>
                <a:xfrm>
                  <a:off x="5905975" y="1769650"/>
                  <a:ext cx="148475" cy="239350"/>
                </a:xfrm>
                <a:custGeom>
                  <a:rect b="b" l="l" r="r" t="t"/>
                  <a:pathLst>
                    <a:path extrusionOk="0" fill="none" h="9574" w="5939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6" name="Google Shape;12736;p28"/>
                <p:cNvSpPr/>
                <p:nvPr/>
              </p:nvSpPr>
              <p:spPr>
                <a:xfrm>
                  <a:off x="5943500" y="1793000"/>
                  <a:ext cx="148475" cy="239350"/>
                </a:xfrm>
                <a:custGeom>
                  <a:rect b="b" l="l" r="r" t="t"/>
                  <a:pathLst>
                    <a:path extrusionOk="0" fill="none" h="9574" w="5939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7" name="Google Shape;12737;p28"/>
                <p:cNvSpPr/>
                <p:nvPr/>
              </p:nvSpPr>
              <p:spPr>
                <a:xfrm>
                  <a:off x="5981025" y="1816350"/>
                  <a:ext cx="148475" cy="239350"/>
                </a:xfrm>
                <a:custGeom>
                  <a:rect b="b" l="l" r="r" t="t"/>
                  <a:pathLst>
                    <a:path extrusionOk="0" fill="none" h="9574" w="5939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8" name="Google Shape;12738;p28"/>
                <p:cNvSpPr/>
                <p:nvPr/>
              </p:nvSpPr>
              <p:spPr>
                <a:xfrm>
                  <a:off x="5859275" y="1923100"/>
                  <a:ext cx="190175" cy="118425"/>
                </a:xfrm>
                <a:custGeom>
                  <a:rect b="b" l="l" r="r" t="t"/>
                  <a:pathLst>
                    <a:path extrusionOk="0" fill="none" h="4737" w="7607">
                      <a:moveTo>
                        <a:pt x="1" y="0"/>
                      </a:moveTo>
                      <a:lnTo>
                        <a:pt x="7606" y="4737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9" name="Google Shape;12739;p28"/>
                <p:cNvSpPr/>
                <p:nvPr/>
              </p:nvSpPr>
              <p:spPr>
                <a:xfrm>
                  <a:off x="5884300" y="1883900"/>
                  <a:ext cx="189325" cy="117600"/>
                </a:xfrm>
                <a:custGeom>
                  <a:rect b="b" l="l" r="r" t="t"/>
                  <a:pathLst>
                    <a:path extrusionOk="0" fill="none" h="4704" w="7573">
                      <a:moveTo>
                        <a:pt x="0" y="0"/>
                      </a:moveTo>
                      <a:lnTo>
                        <a:pt x="7572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40" name="Google Shape;12740;p28"/>
                <p:cNvSpPr/>
                <p:nvPr/>
              </p:nvSpPr>
              <p:spPr>
                <a:xfrm>
                  <a:off x="5908475" y="1843875"/>
                  <a:ext cx="190175" cy="118425"/>
                </a:xfrm>
                <a:custGeom>
                  <a:rect b="b" l="l" r="r" t="t"/>
                  <a:pathLst>
                    <a:path extrusionOk="0" fill="none" h="4737" w="7607">
                      <a:moveTo>
                        <a:pt x="1" y="0"/>
                      </a:moveTo>
                      <a:lnTo>
                        <a:pt x="7606" y="4737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41" name="Google Shape;12741;p28"/>
                <p:cNvSpPr/>
                <p:nvPr/>
              </p:nvSpPr>
              <p:spPr>
                <a:xfrm>
                  <a:off x="5933500" y="1803825"/>
                  <a:ext cx="189325" cy="118450"/>
                </a:xfrm>
                <a:custGeom>
                  <a:rect b="b" l="l" r="r" t="t"/>
                  <a:pathLst>
                    <a:path extrusionOk="0" fill="none" h="4738" w="7573">
                      <a:moveTo>
                        <a:pt x="0" y="1"/>
                      </a:moveTo>
                      <a:lnTo>
                        <a:pt x="7573" y="4738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42" name="Google Shape;12742;p28"/>
                <p:cNvSpPr/>
                <p:nvPr/>
              </p:nvSpPr>
              <p:spPr>
                <a:xfrm>
                  <a:off x="5957675" y="1764650"/>
                  <a:ext cx="190175" cy="117600"/>
                </a:xfrm>
                <a:custGeom>
                  <a:rect b="b" l="l" r="r" t="t"/>
                  <a:pathLst>
                    <a:path extrusionOk="0" fill="none" h="4704" w="7607">
                      <a:moveTo>
                        <a:pt x="1" y="0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43" name="Google Shape;12743;p28"/>
                <p:cNvSpPr/>
                <p:nvPr/>
              </p:nvSpPr>
              <p:spPr>
                <a:xfrm>
                  <a:off x="6068600" y="1739625"/>
                  <a:ext cx="24200" cy="39225"/>
                </a:xfrm>
                <a:custGeom>
                  <a:rect b="b" l="l" r="r" t="t"/>
                  <a:pathLst>
                    <a:path extrusionOk="0" fill="none" h="1569" w="968">
                      <a:moveTo>
                        <a:pt x="0" y="1568"/>
                      </a:moveTo>
                      <a:lnTo>
                        <a:pt x="96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744" name="Google Shape;12744;p28"/>
            <p:cNvSpPr/>
            <p:nvPr/>
          </p:nvSpPr>
          <p:spPr>
            <a:xfrm rot="3619535">
              <a:off x="8190789" y="1077549"/>
              <a:ext cx="113411" cy="73466"/>
            </a:xfrm>
            <a:custGeom>
              <a:rect b="b" l="l" r="r" t="t"/>
              <a:pathLst>
                <a:path extrusionOk="0" h="2939" w="4537">
                  <a:moveTo>
                    <a:pt x="286" y="1"/>
                  </a:moveTo>
                  <a:cubicBezTo>
                    <a:pt x="214" y="1"/>
                    <a:pt x="143" y="38"/>
                    <a:pt x="100" y="102"/>
                  </a:cubicBezTo>
                  <a:cubicBezTo>
                    <a:pt x="0" y="236"/>
                    <a:pt x="34" y="369"/>
                    <a:pt x="167" y="436"/>
                  </a:cubicBezTo>
                  <a:lnTo>
                    <a:pt x="4137" y="2904"/>
                  </a:lnTo>
                  <a:cubicBezTo>
                    <a:pt x="4172" y="2928"/>
                    <a:pt x="4212" y="2939"/>
                    <a:pt x="4253" y="2939"/>
                  </a:cubicBezTo>
                  <a:cubicBezTo>
                    <a:pt x="4327" y="2939"/>
                    <a:pt x="4406" y="2902"/>
                    <a:pt x="4470" y="2837"/>
                  </a:cubicBezTo>
                  <a:cubicBezTo>
                    <a:pt x="4537" y="2704"/>
                    <a:pt x="4503" y="2571"/>
                    <a:pt x="4370" y="2504"/>
                  </a:cubicBezTo>
                  <a:lnTo>
                    <a:pt x="401" y="35"/>
                  </a:lnTo>
                  <a:cubicBezTo>
                    <a:pt x="365" y="12"/>
                    <a:pt x="325" y="1"/>
                    <a:pt x="286" y="1"/>
                  </a:cubicBezTo>
                  <a:close/>
                </a:path>
              </a:pathLst>
            </a:custGeom>
            <a:solidFill>
              <a:srgbClr val="141A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5" name="Google Shape;12745;p28"/>
          <p:cNvGrpSpPr/>
          <p:nvPr/>
        </p:nvGrpSpPr>
        <p:grpSpPr>
          <a:xfrm rot="-7518622">
            <a:off x="-358441" y="1250115"/>
            <a:ext cx="1142118" cy="1248289"/>
            <a:chOff x="5589782" y="87268"/>
            <a:chExt cx="831109" cy="908369"/>
          </a:xfrm>
        </p:grpSpPr>
        <p:sp>
          <p:nvSpPr>
            <p:cNvPr id="12746" name="Google Shape;12746;p28"/>
            <p:cNvSpPr/>
            <p:nvPr/>
          </p:nvSpPr>
          <p:spPr>
            <a:xfrm>
              <a:off x="6032110" y="406753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28"/>
            <p:cNvSpPr/>
            <p:nvPr/>
          </p:nvSpPr>
          <p:spPr>
            <a:xfrm>
              <a:off x="5589782" y="331450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28"/>
            <p:cNvSpPr/>
            <p:nvPr/>
          </p:nvSpPr>
          <p:spPr>
            <a:xfrm>
              <a:off x="6278441" y="823212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28"/>
            <p:cNvSpPr/>
            <p:nvPr/>
          </p:nvSpPr>
          <p:spPr>
            <a:xfrm>
              <a:off x="5663815" y="87268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0" name="Google Shape;12750;p28"/>
          <p:cNvGrpSpPr/>
          <p:nvPr/>
        </p:nvGrpSpPr>
        <p:grpSpPr>
          <a:xfrm flipH="1" rot="6906324">
            <a:off x="-218291" y="4058505"/>
            <a:ext cx="1863023" cy="1811651"/>
            <a:chOff x="7805848" y="0"/>
            <a:chExt cx="1338162" cy="1420462"/>
          </a:xfrm>
        </p:grpSpPr>
        <p:grpSp>
          <p:nvGrpSpPr>
            <p:cNvPr id="12751" name="Google Shape;12751;p28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752" name="Google Shape;12752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3" name="Google Shape;12753;p28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4" name="Google Shape;12754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5" name="Google Shape;12755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6" name="Google Shape;12756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7" name="Google Shape;12757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8" name="Google Shape;12758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9" name="Google Shape;12759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0" name="Google Shape;12760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1" name="Google Shape;12761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2" name="Google Shape;12762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3" name="Google Shape;12763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4" name="Google Shape;12764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5" name="Google Shape;12765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6" name="Google Shape;12766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67" name="Google Shape;12767;p28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768" name="Google Shape;12768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9" name="Google Shape;12769;p28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0" name="Google Shape;12770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1" name="Google Shape;12771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2" name="Google Shape;12772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3" name="Google Shape;12773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4" name="Google Shape;12774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5" name="Google Shape;12775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6" name="Google Shape;12776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7" name="Google Shape;12777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8" name="Google Shape;12778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9" name="Google Shape;12779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0" name="Google Shape;12780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1" name="Google Shape;12781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2" name="Google Shape;12782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83" name="Google Shape;12783;p28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784" name="Google Shape;12784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5" name="Google Shape;12785;p28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6" name="Google Shape;12786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7" name="Google Shape;12787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8" name="Google Shape;12788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9" name="Google Shape;12789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0" name="Google Shape;12790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1" name="Google Shape;12791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2" name="Google Shape;12792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3" name="Google Shape;12793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4" name="Google Shape;12794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5" name="Google Shape;12795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6" name="Google Shape;12796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7" name="Google Shape;12797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8" name="Google Shape;12798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799" name="Google Shape;12799;p28"/>
          <p:cNvGrpSpPr/>
          <p:nvPr/>
        </p:nvGrpSpPr>
        <p:grpSpPr>
          <a:xfrm flipH="1" rot="8496101">
            <a:off x="-793815" y="2902648"/>
            <a:ext cx="1511109" cy="1604045"/>
            <a:chOff x="7805848" y="0"/>
            <a:chExt cx="1338162" cy="1420462"/>
          </a:xfrm>
        </p:grpSpPr>
        <p:grpSp>
          <p:nvGrpSpPr>
            <p:cNvPr id="12800" name="Google Shape;12800;p28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801" name="Google Shape;12801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2" name="Google Shape;12802;p28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3" name="Google Shape;12803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4" name="Google Shape;12804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5" name="Google Shape;12805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6" name="Google Shape;12806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7" name="Google Shape;12807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8" name="Google Shape;12808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9" name="Google Shape;12809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0" name="Google Shape;12810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1" name="Google Shape;12811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2" name="Google Shape;12812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3" name="Google Shape;12813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4" name="Google Shape;12814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5" name="Google Shape;12815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16" name="Google Shape;12816;p28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817" name="Google Shape;12817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8" name="Google Shape;12818;p28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9" name="Google Shape;12819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0" name="Google Shape;12820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1" name="Google Shape;12821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2" name="Google Shape;12822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3" name="Google Shape;12823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4" name="Google Shape;12824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5" name="Google Shape;12825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6" name="Google Shape;12826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7" name="Google Shape;12827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8" name="Google Shape;12828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9" name="Google Shape;12829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0" name="Google Shape;12830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1" name="Google Shape;12831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32" name="Google Shape;12832;p28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833" name="Google Shape;12833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4" name="Google Shape;12834;p28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5" name="Google Shape;12835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6" name="Google Shape;12836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7" name="Google Shape;12837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8" name="Google Shape;12838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9" name="Google Shape;12839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0" name="Google Shape;12840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1" name="Google Shape;12841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2" name="Google Shape;12842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3" name="Google Shape;12843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4" name="Google Shape;12844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5" name="Google Shape;12845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6" name="Google Shape;12846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7" name="Google Shape;12847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848" name="Google Shape;12848;p28"/>
          <p:cNvGrpSpPr/>
          <p:nvPr/>
        </p:nvGrpSpPr>
        <p:grpSpPr>
          <a:xfrm flipH="1" rot="-982230">
            <a:off x="1534453" y="4233043"/>
            <a:ext cx="1863046" cy="1811624"/>
            <a:chOff x="7805848" y="0"/>
            <a:chExt cx="1338162" cy="1420462"/>
          </a:xfrm>
        </p:grpSpPr>
        <p:grpSp>
          <p:nvGrpSpPr>
            <p:cNvPr id="12849" name="Google Shape;12849;p28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850" name="Google Shape;12850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1" name="Google Shape;12851;p28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2" name="Google Shape;12852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3" name="Google Shape;12853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4" name="Google Shape;12854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5" name="Google Shape;12855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6" name="Google Shape;12856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7" name="Google Shape;12857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8" name="Google Shape;12858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9" name="Google Shape;12859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0" name="Google Shape;12860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1" name="Google Shape;12861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2" name="Google Shape;12862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3" name="Google Shape;12863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4" name="Google Shape;12864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65" name="Google Shape;12865;p28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866" name="Google Shape;12866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7" name="Google Shape;12867;p28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8" name="Google Shape;12868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9" name="Google Shape;12869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0" name="Google Shape;12870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1" name="Google Shape;12871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2" name="Google Shape;12872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3" name="Google Shape;12873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4" name="Google Shape;12874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5" name="Google Shape;12875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6" name="Google Shape;12876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7" name="Google Shape;12877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8" name="Google Shape;12878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9" name="Google Shape;12879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0" name="Google Shape;12880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81" name="Google Shape;12881;p28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882" name="Google Shape;12882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3" name="Google Shape;12883;p28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4" name="Google Shape;12884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5" name="Google Shape;12885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6" name="Google Shape;12886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7" name="Google Shape;12887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8" name="Google Shape;12888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9" name="Google Shape;12889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0" name="Google Shape;12890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1" name="Google Shape;12891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2" name="Google Shape;12892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3" name="Google Shape;12893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4" name="Google Shape;12894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5" name="Google Shape;12895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6" name="Google Shape;12896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897" name="Google Shape;12897;p28"/>
          <p:cNvGrpSpPr/>
          <p:nvPr/>
        </p:nvGrpSpPr>
        <p:grpSpPr>
          <a:xfrm flipH="1" rot="6881150">
            <a:off x="-991501" y="1407390"/>
            <a:ext cx="1511047" cy="1603979"/>
            <a:chOff x="7805848" y="0"/>
            <a:chExt cx="1338162" cy="1420462"/>
          </a:xfrm>
        </p:grpSpPr>
        <p:grpSp>
          <p:nvGrpSpPr>
            <p:cNvPr id="12898" name="Google Shape;12898;p28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899" name="Google Shape;12899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0" name="Google Shape;12900;p28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1" name="Google Shape;12901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2" name="Google Shape;12902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3" name="Google Shape;12903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4" name="Google Shape;12904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5" name="Google Shape;12905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6" name="Google Shape;12906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7" name="Google Shape;12907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8" name="Google Shape;12908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9" name="Google Shape;12909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0" name="Google Shape;12910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1" name="Google Shape;12911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2" name="Google Shape;12912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3" name="Google Shape;12913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14" name="Google Shape;12914;p28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915" name="Google Shape;12915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6" name="Google Shape;12916;p28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7" name="Google Shape;12917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8" name="Google Shape;12918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9" name="Google Shape;12919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0" name="Google Shape;12920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1" name="Google Shape;12921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2" name="Google Shape;12922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3" name="Google Shape;12923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4" name="Google Shape;12924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5" name="Google Shape;12925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6" name="Google Shape;12926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7" name="Google Shape;12927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8" name="Google Shape;12928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9" name="Google Shape;12929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30" name="Google Shape;12930;p28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931" name="Google Shape;12931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2" name="Google Shape;12932;p28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3" name="Google Shape;12933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4" name="Google Shape;12934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5" name="Google Shape;12935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6" name="Google Shape;12936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7" name="Google Shape;12937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8" name="Google Shape;12938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9" name="Google Shape;12939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0" name="Google Shape;12940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1" name="Google Shape;12941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2" name="Google Shape;12942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3" name="Google Shape;12943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4" name="Google Shape;12944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5" name="Google Shape;12945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CUSTOM_2_1_1_1_1_1">
    <p:spTree>
      <p:nvGrpSpPr>
        <p:cNvPr id="12946" name="Shape 1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47" name="Google Shape;12947;p2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2948" name="Google Shape;12948;p2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49" name="Google Shape;12949;p2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950" name="Google Shape;12950;p2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1" name="Google Shape;12951;p2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2" name="Google Shape;12952;p2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3" name="Google Shape;12953;p2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4" name="Google Shape;12954;p2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5" name="Google Shape;12955;p2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6" name="Google Shape;12956;p2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7" name="Google Shape;12957;p2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8" name="Google Shape;12958;p2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9" name="Google Shape;12959;p2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0" name="Google Shape;12960;p2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1" name="Google Shape;12961;p2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2" name="Google Shape;12962;p2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3" name="Google Shape;12963;p2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4" name="Google Shape;12964;p2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5" name="Google Shape;12965;p2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6" name="Google Shape;12966;p2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7" name="Google Shape;12967;p2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8" name="Google Shape;12968;p2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9" name="Google Shape;12969;p2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0" name="Google Shape;12970;p2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1" name="Google Shape;12971;p2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2" name="Google Shape;12972;p2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3" name="Google Shape;12973;p2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4" name="Google Shape;12974;p2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75" name="Google Shape;12975;p2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976" name="Google Shape;12976;p2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7" name="Google Shape;12977;p2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8" name="Google Shape;12978;p2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9" name="Google Shape;12979;p2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0" name="Google Shape;12980;p2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1" name="Google Shape;12981;p2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2" name="Google Shape;12982;p2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3" name="Google Shape;12983;p2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4" name="Google Shape;12984;p2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5" name="Google Shape;12985;p2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6" name="Google Shape;12986;p2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7" name="Google Shape;12987;p2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8" name="Google Shape;12988;p2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9" name="Google Shape;12989;p2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0" name="Google Shape;12990;p2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1" name="Google Shape;12991;p2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2" name="Google Shape;12992;p2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3" name="Google Shape;12993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4" name="Google Shape;12994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5" name="Google Shape;12995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6" name="Google Shape;12996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7" name="Google Shape;12997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8" name="Google Shape;12998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9" name="Google Shape;12999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0" name="Google Shape;13000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1" name="Google Shape;13001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02" name="Google Shape;13002;p2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2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2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2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2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2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2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2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2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2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2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2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2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2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2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2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2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2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2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2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2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2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2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2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2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2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2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2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2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2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2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2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2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2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2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2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2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2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2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2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2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2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2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2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2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2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2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2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2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2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2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2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2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2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2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2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2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2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2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2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2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2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2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2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2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2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2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2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2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2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2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2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2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2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2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2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2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2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2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2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2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2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2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2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2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2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2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2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2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2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2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2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2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2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2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2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2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2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2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2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02" name="Google Shape;13102;p2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103" name="Google Shape;13103;p2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4" name="Google Shape;13104;p2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5" name="Google Shape;13105;p2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6" name="Google Shape;13106;p2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7" name="Google Shape;13107;p2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8" name="Google Shape;13108;p2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9" name="Google Shape;13109;p2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0" name="Google Shape;13110;p2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1" name="Google Shape;13111;p2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2" name="Google Shape;13112;p2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3" name="Google Shape;13113;p2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4" name="Google Shape;13114;p2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5" name="Google Shape;13115;p2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6" name="Google Shape;13116;p2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7" name="Google Shape;13117;p2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8" name="Google Shape;13118;p2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9" name="Google Shape;13119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0" name="Google Shape;13120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1" name="Google Shape;13121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2" name="Google Shape;13122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3" name="Google Shape;13123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4" name="Google Shape;13124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5" name="Google Shape;13125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6" name="Google Shape;13126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7" name="Google Shape;13127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8" name="Google Shape;13128;p2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129" name="Google Shape;13129;p2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2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2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2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2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34" name="Google Shape;13134;p2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3135" name="Google Shape;13135;p2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6" name="Google Shape;13136;p2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7" name="Google Shape;13137;p2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8" name="Google Shape;13138;p2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9" name="Google Shape;13139;p2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0" name="Google Shape;13140;p2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1" name="Google Shape;13141;p2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2" name="Google Shape;13142;p2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3" name="Google Shape;13143;p2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4" name="Google Shape;13144;p2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5" name="Google Shape;13145;p2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6" name="Google Shape;13146;p2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7" name="Google Shape;13147;p2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8" name="Google Shape;13148;p2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9" name="Google Shape;13149;p2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0" name="Google Shape;13150;p2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1" name="Google Shape;13151;p2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2" name="Google Shape;13152;p2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3" name="Google Shape;13153;p2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4" name="Google Shape;13154;p2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5" name="Google Shape;13155;p2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6" name="Google Shape;13156;p2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7" name="Google Shape;13157;p2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8" name="Google Shape;13158;p2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9" name="Google Shape;13159;p2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0" name="Google Shape;13160;p2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161" name="Google Shape;13161;p2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62" name="Google Shape;13162;p2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163" name="Google Shape;13163;p2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4" name="Google Shape;13164;p2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5" name="Google Shape;13165;p2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6" name="Google Shape;13166;p2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7" name="Google Shape;13167;p2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8" name="Google Shape;13168;p2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9" name="Google Shape;13169;p2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0" name="Google Shape;13170;p2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1" name="Google Shape;13171;p2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2" name="Google Shape;13172;p2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3" name="Google Shape;13173;p2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4" name="Google Shape;13174;p2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5" name="Google Shape;13175;p2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6" name="Google Shape;13176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7" name="Google Shape;13177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8" name="Google Shape;13178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9" name="Google Shape;13179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0" name="Google Shape;13180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1" name="Google Shape;13181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2" name="Google Shape;13182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3" name="Google Shape;13183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4" name="Google Shape;13184;p2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5" name="Google Shape;13185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6" name="Google Shape;13186;p2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7" name="Google Shape;13187;p2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8" name="Google Shape;13188;p2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189" name="Google Shape;13189;p2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">
    <p:spTree>
      <p:nvGrpSpPr>
        <p:cNvPr id="13190" name="Shape 1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91" name="Google Shape;13191;p3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3192" name="Google Shape;13192;p3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93" name="Google Shape;13193;p3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194" name="Google Shape;13194;p3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5" name="Google Shape;13195;p3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6" name="Google Shape;13196;p3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7" name="Google Shape;13197;p3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8" name="Google Shape;13198;p3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9" name="Google Shape;13199;p3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0" name="Google Shape;13200;p3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1" name="Google Shape;13201;p3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2" name="Google Shape;13202;p3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3" name="Google Shape;13203;p3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4" name="Google Shape;13204;p3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5" name="Google Shape;13205;p3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6" name="Google Shape;13206;p3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7" name="Google Shape;13207;p3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8" name="Google Shape;13208;p3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9" name="Google Shape;13209;p3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0" name="Google Shape;13210;p3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1" name="Google Shape;13211;p3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2" name="Google Shape;13212;p3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3" name="Google Shape;13213;p3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4" name="Google Shape;13214;p3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5" name="Google Shape;13215;p3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6" name="Google Shape;13216;p3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7" name="Google Shape;13217;p3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8" name="Google Shape;13218;p3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19" name="Google Shape;13219;p3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220" name="Google Shape;13220;p3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1" name="Google Shape;13221;p3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2" name="Google Shape;13222;p3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3" name="Google Shape;13223;p3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4" name="Google Shape;13224;p3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5" name="Google Shape;13225;p3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6" name="Google Shape;13226;p3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7" name="Google Shape;13227;p3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8" name="Google Shape;13228;p3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9" name="Google Shape;13229;p3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0" name="Google Shape;13230;p3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1" name="Google Shape;13231;p3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2" name="Google Shape;13232;p3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3" name="Google Shape;13233;p3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4" name="Google Shape;13234;p3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5" name="Google Shape;13235;p3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6" name="Google Shape;13236;p3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7" name="Google Shape;13237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8" name="Google Shape;13238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9" name="Google Shape;13239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0" name="Google Shape;13240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1" name="Google Shape;13241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2" name="Google Shape;13242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3" name="Google Shape;13243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4" name="Google Shape;13244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5" name="Google Shape;13245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246" name="Google Shape;13246;p3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3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3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3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3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3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3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3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3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3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3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3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3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3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3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3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3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3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3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3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3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3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3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3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3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3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3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3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3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3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3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3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3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3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3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3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3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3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3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3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3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3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3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3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3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3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3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3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3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3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3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3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3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3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3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3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3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3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3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3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3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3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3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3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3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3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3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3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3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3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3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3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3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3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3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3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3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3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3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3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3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3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3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3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3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3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3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3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3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3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3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3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3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3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3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3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3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3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3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3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46" name="Google Shape;13346;p3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347" name="Google Shape;13347;p3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8" name="Google Shape;13348;p3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9" name="Google Shape;13349;p3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0" name="Google Shape;13350;p3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1" name="Google Shape;13351;p3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2" name="Google Shape;13352;p3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3" name="Google Shape;13353;p3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4" name="Google Shape;13354;p3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5" name="Google Shape;13355;p3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6" name="Google Shape;13356;p3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7" name="Google Shape;13357;p3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8" name="Google Shape;13358;p3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9" name="Google Shape;13359;p3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0" name="Google Shape;13360;p3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1" name="Google Shape;13361;p3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2" name="Google Shape;13362;p3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3" name="Google Shape;13363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4" name="Google Shape;13364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5" name="Google Shape;13365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6" name="Google Shape;13366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7" name="Google Shape;13367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8" name="Google Shape;13368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9" name="Google Shape;13369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0" name="Google Shape;13370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1" name="Google Shape;13371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2" name="Google Shape;13372;p3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73" name="Google Shape;13373;p3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3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3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3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3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78" name="Google Shape;13378;p3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3379" name="Google Shape;13379;p3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0" name="Google Shape;13380;p3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1" name="Google Shape;13381;p3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2" name="Google Shape;13382;p3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3" name="Google Shape;13383;p3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4" name="Google Shape;13384;p3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5" name="Google Shape;13385;p3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6" name="Google Shape;13386;p3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7" name="Google Shape;13387;p3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8" name="Google Shape;13388;p3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9" name="Google Shape;13389;p3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0" name="Google Shape;13390;p3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1" name="Google Shape;13391;p3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2" name="Google Shape;13392;p3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3" name="Google Shape;13393;p3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4" name="Google Shape;13394;p3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5" name="Google Shape;13395;p3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6" name="Google Shape;13396;p3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7" name="Google Shape;13397;p3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8" name="Google Shape;13398;p3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9" name="Google Shape;13399;p3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0" name="Google Shape;13400;p3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1" name="Google Shape;13401;p3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2" name="Google Shape;13402;p3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3" name="Google Shape;13403;p3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4" name="Google Shape;13404;p3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405" name="Google Shape;13405;p3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06" name="Google Shape;13406;p3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407" name="Google Shape;13407;p3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8" name="Google Shape;13408;p3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9" name="Google Shape;13409;p3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0" name="Google Shape;13410;p3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1" name="Google Shape;13411;p3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2" name="Google Shape;13412;p3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3" name="Google Shape;13413;p3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4" name="Google Shape;13414;p3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5" name="Google Shape;13415;p3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6" name="Google Shape;13416;p3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7" name="Google Shape;13417;p3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8" name="Google Shape;13418;p3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9" name="Google Shape;13419;p3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0" name="Google Shape;13420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1" name="Google Shape;13421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2" name="Google Shape;13422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3" name="Google Shape;13423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4" name="Google Shape;13424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5" name="Google Shape;13425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6" name="Google Shape;13426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7" name="Google Shape;13427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8" name="Google Shape;13428;p3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9" name="Google Shape;13429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0" name="Google Shape;13430;p3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1" name="Google Shape;13431;p3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2" name="Google Shape;13432;p3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33" name="Google Shape;13433;p30"/>
          <p:cNvGrpSpPr/>
          <p:nvPr/>
        </p:nvGrpSpPr>
        <p:grpSpPr>
          <a:xfrm>
            <a:off x="7327129" y="-413072"/>
            <a:ext cx="2246888" cy="2925800"/>
            <a:chOff x="7327129" y="-413072"/>
            <a:chExt cx="2246888" cy="2925800"/>
          </a:xfrm>
        </p:grpSpPr>
        <p:grpSp>
          <p:nvGrpSpPr>
            <p:cNvPr id="13434" name="Google Shape;13434;p30"/>
            <p:cNvGrpSpPr/>
            <p:nvPr/>
          </p:nvGrpSpPr>
          <p:grpSpPr>
            <a:xfrm rot="9887729">
              <a:off x="8154883" y="414371"/>
              <a:ext cx="369354" cy="250254"/>
              <a:chOff x="4815275" y="1064150"/>
              <a:chExt cx="432450" cy="297250"/>
            </a:xfrm>
          </p:grpSpPr>
          <p:sp>
            <p:nvSpPr>
              <p:cNvPr id="13435" name="Google Shape;13435;p30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6" name="Google Shape;13436;p30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rgbClr val="F1C9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7" name="Google Shape;13437;p30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8" name="Google Shape;13438;p30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39" name="Google Shape;13439;p30"/>
            <p:cNvGrpSpPr/>
            <p:nvPr/>
          </p:nvGrpSpPr>
          <p:grpSpPr>
            <a:xfrm flipH="1" rot="1008907">
              <a:off x="7601039" y="-213164"/>
              <a:ext cx="1699068" cy="2145022"/>
              <a:chOff x="146217" y="2712579"/>
              <a:chExt cx="1552966" cy="1960401"/>
            </a:xfrm>
          </p:grpSpPr>
          <p:grpSp>
            <p:nvGrpSpPr>
              <p:cNvPr id="13440" name="Google Shape;13440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441" name="Google Shape;1344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2" name="Google Shape;1344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3" name="Google Shape;1344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4" name="Google Shape;1344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5" name="Google Shape;1344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6" name="Google Shape;1344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7" name="Google Shape;1344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8" name="Google Shape;1344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9" name="Google Shape;1344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0" name="Google Shape;1345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1" name="Google Shape;1345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2" name="Google Shape;1345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3" name="Google Shape;1345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4" name="Google Shape;1345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455" name="Google Shape;13455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456" name="Google Shape;13456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7" name="Google Shape;13457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8" name="Google Shape;13458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9" name="Google Shape;13459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0" name="Google Shape;13460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1" name="Google Shape;13461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2" name="Google Shape;13462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3" name="Google Shape;13463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4" name="Google Shape;13464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5" name="Google Shape;13465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6" name="Google Shape;13466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7" name="Google Shape;13467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8" name="Google Shape;13468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9" name="Google Shape;13469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470" name="Google Shape;13470;p30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471" name="Google Shape;1347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2" name="Google Shape;1347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3" name="Google Shape;1347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4" name="Google Shape;1347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5" name="Google Shape;1347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6" name="Google Shape;1347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7" name="Google Shape;1347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8" name="Google Shape;1347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9" name="Google Shape;1347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0" name="Google Shape;1348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1" name="Google Shape;1348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2" name="Google Shape;1348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3" name="Google Shape;1348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4" name="Google Shape;1348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485" name="Google Shape;13485;p30"/>
            <p:cNvGrpSpPr/>
            <p:nvPr/>
          </p:nvGrpSpPr>
          <p:grpSpPr>
            <a:xfrm flipH="1" rot="-10179883">
              <a:off x="7541670" y="232533"/>
              <a:ext cx="1699182" cy="2145171"/>
              <a:chOff x="146217" y="2712579"/>
              <a:chExt cx="1552966" cy="1960401"/>
            </a:xfrm>
          </p:grpSpPr>
          <p:grpSp>
            <p:nvGrpSpPr>
              <p:cNvPr id="13486" name="Google Shape;13486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487" name="Google Shape;13487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8" name="Google Shape;13488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9" name="Google Shape;13489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0" name="Google Shape;13490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1" name="Google Shape;13491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2" name="Google Shape;13492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3" name="Google Shape;13493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4" name="Google Shape;13494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5" name="Google Shape;13495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6" name="Google Shape;13496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7" name="Google Shape;13497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8" name="Google Shape;13498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9" name="Google Shape;13499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0" name="Google Shape;13500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01" name="Google Shape;13501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502" name="Google Shape;13502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3" name="Google Shape;13503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4" name="Google Shape;13504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5" name="Google Shape;13505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6" name="Google Shape;13506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7" name="Google Shape;13507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8" name="Google Shape;13508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9" name="Google Shape;13509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0" name="Google Shape;13510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1" name="Google Shape;13511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2" name="Google Shape;13512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3" name="Google Shape;13513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4" name="Google Shape;13514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5" name="Google Shape;13515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16" name="Google Shape;13516;p30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517" name="Google Shape;13517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8" name="Google Shape;13518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9" name="Google Shape;13519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0" name="Google Shape;13520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1" name="Google Shape;13521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2" name="Google Shape;13522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3" name="Google Shape;13523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4" name="Google Shape;13524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5" name="Google Shape;13525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6" name="Google Shape;13526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7" name="Google Shape;13527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8" name="Google Shape;13528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9" name="Google Shape;13529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0" name="Google Shape;13530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531" name="Google Shape;13531;p30"/>
            <p:cNvGrpSpPr/>
            <p:nvPr/>
          </p:nvGrpSpPr>
          <p:grpSpPr>
            <a:xfrm rot="-1674192">
              <a:off x="8525114" y="1213204"/>
              <a:ext cx="369355" cy="250238"/>
              <a:chOff x="4815275" y="1064150"/>
              <a:chExt cx="432450" cy="297250"/>
            </a:xfrm>
          </p:grpSpPr>
          <p:sp>
            <p:nvSpPr>
              <p:cNvPr id="13532" name="Google Shape;13532;p30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3" name="Google Shape;13533;p30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rgbClr val="F1C9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4" name="Google Shape;13534;p30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5" name="Google Shape;13535;p30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536" name="Google Shape;13536;p30"/>
            <p:cNvSpPr/>
            <p:nvPr/>
          </p:nvSpPr>
          <p:spPr>
            <a:xfrm>
              <a:off x="8247050" y="832627"/>
              <a:ext cx="579002" cy="308700"/>
            </a:xfrm>
            <a:custGeom>
              <a:rect b="b" l="l" r="r" t="t"/>
              <a:pathLst>
                <a:path extrusionOk="0" h="12675" w="23771">
                  <a:moveTo>
                    <a:pt x="17326" y="0"/>
                  </a:moveTo>
                  <a:lnTo>
                    <a:pt x="17326" y="0"/>
                  </a:lnTo>
                  <a:cubicBezTo>
                    <a:pt x="12737" y="1216"/>
                    <a:pt x="8481" y="3404"/>
                    <a:pt x="4834" y="6414"/>
                  </a:cubicBezTo>
                  <a:cubicBezTo>
                    <a:pt x="3831" y="7234"/>
                    <a:pt x="2858" y="8146"/>
                    <a:pt x="1977" y="9119"/>
                  </a:cubicBezTo>
                  <a:cubicBezTo>
                    <a:pt x="1885" y="9180"/>
                    <a:pt x="1825" y="9301"/>
                    <a:pt x="1794" y="9392"/>
                  </a:cubicBezTo>
                  <a:cubicBezTo>
                    <a:pt x="1733" y="9605"/>
                    <a:pt x="1885" y="9818"/>
                    <a:pt x="1885" y="10031"/>
                  </a:cubicBezTo>
                  <a:cubicBezTo>
                    <a:pt x="1885" y="10456"/>
                    <a:pt x="1369" y="10669"/>
                    <a:pt x="1004" y="10882"/>
                  </a:cubicBezTo>
                  <a:cubicBezTo>
                    <a:pt x="396" y="11277"/>
                    <a:pt x="1" y="11945"/>
                    <a:pt x="31" y="12675"/>
                  </a:cubicBezTo>
                  <a:cubicBezTo>
                    <a:pt x="1034" y="12675"/>
                    <a:pt x="2068" y="12614"/>
                    <a:pt x="3101" y="12523"/>
                  </a:cubicBezTo>
                  <a:cubicBezTo>
                    <a:pt x="3922" y="12462"/>
                    <a:pt x="4773" y="12341"/>
                    <a:pt x="5594" y="12249"/>
                  </a:cubicBezTo>
                  <a:lnTo>
                    <a:pt x="6566" y="12128"/>
                  </a:lnTo>
                  <a:cubicBezTo>
                    <a:pt x="6901" y="12097"/>
                    <a:pt x="7235" y="12037"/>
                    <a:pt x="7569" y="12006"/>
                  </a:cubicBezTo>
                  <a:cubicBezTo>
                    <a:pt x="9424" y="11702"/>
                    <a:pt x="11247" y="11094"/>
                    <a:pt x="12919" y="10213"/>
                  </a:cubicBezTo>
                  <a:cubicBezTo>
                    <a:pt x="13527" y="9848"/>
                    <a:pt x="14165" y="9514"/>
                    <a:pt x="14804" y="9240"/>
                  </a:cubicBezTo>
                  <a:cubicBezTo>
                    <a:pt x="15412" y="9028"/>
                    <a:pt x="16019" y="8906"/>
                    <a:pt x="16627" y="8724"/>
                  </a:cubicBezTo>
                  <a:cubicBezTo>
                    <a:pt x="18360" y="8176"/>
                    <a:pt x="19789" y="7052"/>
                    <a:pt x="21217" y="5927"/>
                  </a:cubicBezTo>
                  <a:cubicBezTo>
                    <a:pt x="21399" y="5806"/>
                    <a:pt x="21551" y="5593"/>
                    <a:pt x="21643" y="5380"/>
                  </a:cubicBezTo>
                  <a:cubicBezTo>
                    <a:pt x="21673" y="5258"/>
                    <a:pt x="21643" y="5137"/>
                    <a:pt x="21673" y="5015"/>
                  </a:cubicBezTo>
                  <a:cubicBezTo>
                    <a:pt x="21764" y="4590"/>
                    <a:pt x="22372" y="4468"/>
                    <a:pt x="22707" y="4164"/>
                  </a:cubicBezTo>
                  <a:cubicBezTo>
                    <a:pt x="22858" y="3951"/>
                    <a:pt x="23010" y="3708"/>
                    <a:pt x="23071" y="3435"/>
                  </a:cubicBezTo>
                  <a:lnTo>
                    <a:pt x="23770" y="1368"/>
                  </a:lnTo>
                  <a:cubicBezTo>
                    <a:pt x="22788" y="1140"/>
                    <a:pt x="21792" y="1028"/>
                    <a:pt x="20800" y="1028"/>
                  </a:cubicBezTo>
                  <a:cubicBezTo>
                    <a:pt x="17956" y="1028"/>
                    <a:pt x="15149" y="1950"/>
                    <a:pt x="12828" y="3708"/>
                  </a:cubicBezTo>
                  <a:cubicBezTo>
                    <a:pt x="12554" y="3921"/>
                    <a:pt x="12250" y="4134"/>
                    <a:pt x="11946" y="4286"/>
                  </a:cubicBezTo>
                  <a:cubicBezTo>
                    <a:pt x="11673" y="4377"/>
                    <a:pt x="11399" y="4407"/>
                    <a:pt x="11126" y="4468"/>
                  </a:cubicBezTo>
                  <a:cubicBezTo>
                    <a:pt x="9940" y="4772"/>
                    <a:pt x="9120" y="5836"/>
                    <a:pt x="8117" y="6535"/>
                  </a:cubicBezTo>
                  <a:cubicBezTo>
                    <a:pt x="7630" y="6869"/>
                    <a:pt x="7114" y="7143"/>
                    <a:pt x="6597" y="7477"/>
                  </a:cubicBezTo>
                  <a:cubicBezTo>
                    <a:pt x="5867" y="8024"/>
                    <a:pt x="5259" y="8724"/>
                    <a:pt x="4895" y="9544"/>
                  </a:cubicBezTo>
                  <a:cubicBezTo>
                    <a:pt x="5503" y="9657"/>
                    <a:pt x="6129" y="9720"/>
                    <a:pt x="6758" y="9720"/>
                  </a:cubicBezTo>
                  <a:cubicBezTo>
                    <a:pt x="6978" y="9720"/>
                    <a:pt x="7198" y="9712"/>
                    <a:pt x="7417" y="9696"/>
                  </a:cubicBezTo>
                  <a:cubicBezTo>
                    <a:pt x="8269" y="9635"/>
                    <a:pt x="9089" y="9271"/>
                    <a:pt x="9697" y="8663"/>
                  </a:cubicBezTo>
                  <a:cubicBezTo>
                    <a:pt x="10974" y="8663"/>
                    <a:pt x="12220" y="8389"/>
                    <a:pt x="13405" y="7903"/>
                  </a:cubicBezTo>
                  <a:cubicBezTo>
                    <a:pt x="14925" y="7295"/>
                    <a:pt x="16263" y="6322"/>
                    <a:pt x="17752" y="5562"/>
                  </a:cubicBezTo>
                  <a:cubicBezTo>
                    <a:pt x="17076" y="5219"/>
                    <a:pt x="16348" y="5053"/>
                    <a:pt x="15627" y="5053"/>
                  </a:cubicBezTo>
                  <a:cubicBezTo>
                    <a:pt x="14368" y="5053"/>
                    <a:pt x="13128" y="5558"/>
                    <a:pt x="12220" y="6505"/>
                  </a:cubicBezTo>
                  <a:cubicBezTo>
                    <a:pt x="12980" y="5927"/>
                    <a:pt x="13922" y="5593"/>
                    <a:pt x="14895" y="5593"/>
                  </a:cubicBezTo>
                  <a:cubicBezTo>
                    <a:pt x="14956" y="5593"/>
                    <a:pt x="15047" y="5593"/>
                    <a:pt x="15138" y="5654"/>
                  </a:cubicBezTo>
                  <a:cubicBezTo>
                    <a:pt x="15320" y="5806"/>
                    <a:pt x="15077" y="6110"/>
                    <a:pt x="14834" y="6231"/>
                  </a:cubicBezTo>
                  <a:lnTo>
                    <a:pt x="13132" y="7082"/>
                  </a:lnTo>
                  <a:cubicBezTo>
                    <a:pt x="12706" y="7295"/>
                    <a:pt x="12250" y="7477"/>
                    <a:pt x="11794" y="7599"/>
                  </a:cubicBezTo>
                  <a:cubicBezTo>
                    <a:pt x="11339" y="7660"/>
                    <a:pt x="10852" y="7690"/>
                    <a:pt x="10396" y="7721"/>
                  </a:cubicBezTo>
                  <a:cubicBezTo>
                    <a:pt x="9728" y="7751"/>
                    <a:pt x="9059" y="7933"/>
                    <a:pt x="8481" y="8237"/>
                  </a:cubicBezTo>
                  <a:cubicBezTo>
                    <a:pt x="8162" y="8408"/>
                    <a:pt x="7798" y="8608"/>
                    <a:pt x="7472" y="8608"/>
                  </a:cubicBezTo>
                  <a:cubicBezTo>
                    <a:pt x="7333" y="8608"/>
                    <a:pt x="7201" y="8571"/>
                    <a:pt x="7083" y="8480"/>
                  </a:cubicBezTo>
                  <a:cubicBezTo>
                    <a:pt x="8816" y="6839"/>
                    <a:pt x="10791" y="5471"/>
                    <a:pt x="12980" y="4407"/>
                  </a:cubicBezTo>
                  <a:cubicBezTo>
                    <a:pt x="13223" y="4316"/>
                    <a:pt x="13466" y="4164"/>
                    <a:pt x="13679" y="4012"/>
                  </a:cubicBezTo>
                  <a:cubicBezTo>
                    <a:pt x="13831" y="3860"/>
                    <a:pt x="13983" y="3708"/>
                    <a:pt x="14135" y="3556"/>
                  </a:cubicBezTo>
                  <a:cubicBezTo>
                    <a:pt x="14712" y="3100"/>
                    <a:pt x="15412" y="2736"/>
                    <a:pt x="16141" y="2553"/>
                  </a:cubicBezTo>
                  <a:cubicBezTo>
                    <a:pt x="17508" y="2116"/>
                    <a:pt x="18949" y="1654"/>
                    <a:pt x="20397" y="1654"/>
                  </a:cubicBezTo>
                  <a:cubicBezTo>
                    <a:pt x="20559" y="1654"/>
                    <a:pt x="20721" y="1660"/>
                    <a:pt x="20883" y="1672"/>
                  </a:cubicBezTo>
                  <a:cubicBezTo>
                    <a:pt x="21308" y="1702"/>
                    <a:pt x="21855" y="1915"/>
                    <a:pt x="21825" y="2340"/>
                  </a:cubicBezTo>
                  <a:cubicBezTo>
                    <a:pt x="21795" y="2492"/>
                    <a:pt x="21734" y="2644"/>
                    <a:pt x="21643" y="2766"/>
                  </a:cubicBezTo>
                  <a:cubicBezTo>
                    <a:pt x="19728" y="5532"/>
                    <a:pt x="16871" y="7569"/>
                    <a:pt x="13801" y="8967"/>
                  </a:cubicBezTo>
                  <a:cubicBezTo>
                    <a:pt x="10731" y="10365"/>
                    <a:pt x="7448" y="11186"/>
                    <a:pt x="4135" y="11915"/>
                  </a:cubicBezTo>
                  <a:cubicBezTo>
                    <a:pt x="4074" y="11945"/>
                    <a:pt x="4013" y="11961"/>
                    <a:pt x="3952" y="11961"/>
                  </a:cubicBezTo>
                  <a:cubicBezTo>
                    <a:pt x="3892" y="11961"/>
                    <a:pt x="3831" y="11945"/>
                    <a:pt x="3770" y="11915"/>
                  </a:cubicBezTo>
                  <a:cubicBezTo>
                    <a:pt x="3557" y="11824"/>
                    <a:pt x="3557" y="11520"/>
                    <a:pt x="3344" y="11398"/>
                  </a:cubicBezTo>
                  <a:cubicBezTo>
                    <a:pt x="3281" y="11356"/>
                    <a:pt x="3217" y="11343"/>
                    <a:pt x="3152" y="11343"/>
                  </a:cubicBezTo>
                  <a:cubicBezTo>
                    <a:pt x="3053" y="11343"/>
                    <a:pt x="2951" y="11373"/>
                    <a:pt x="2841" y="11373"/>
                  </a:cubicBezTo>
                  <a:cubicBezTo>
                    <a:pt x="2817" y="11373"/>
                    <a:pt x="2792" y="11372"/>
                    <a:pt x="2767" y="11368"/>
                  </a:cubicBezTo>
                  <a:cubicBezTo>
                    <a:pt x="2281" y="11368"/>
                    <a:pt x="1946" y="10790"/>
                    <a:pt x="2037" y="10335"/>
                  </a:cubicBezTo>
                  <a:cubicBezTo>
                    <a:pt x="2159" y="9848"/>
                    <a:pt x="2433" y="9423"/>
                    <a:pt x="2797" y="9119"/>
                  </a:cubicBezTo>
                  <a:cubicBezTo>
                    <a:pt x="6810" y="4924"/>
                    <a:pt x="11794" y="1793"/>
                    <a:pt x="1732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7" name="Google Shape;13537;p30"/>
          <p:cNvGrpSpPr/>
          <p:nvPr/>
        </p:nvGrpSpPr>
        <p:grpSpPr>
          <a:xfrm>
            <a:off x="-1554616" y="2255413"/>
            <a:ext cx="3315969" cy="3609667"/>
            <a:chOff x="-172426" y="3529586"/>
            <a:chExt cx="1795424" cy="1954446"/>
          </a:xfrm>
        </p:grpSpPr>
        <p:grpSp>
          <p:nvGrpSpPr>
            <p:cNvPr id="13538" name="Google Shape;13538;p30"/>
            <p:cNvGrpSpPr/>
            <p:nvPr/>
          </p:nvGrpSpPr>
          <p:grpSpPr>
            <a:xfrm>
              <a:off x="247918" y="4056833"/>
              <a:ext cx="789315" cy="763277"/>
              <a:chOff x="2434875" y="4647925"/>
              <a:chExt cx="463050" cy="447775"/>
            </a:xfrm>
          </p:grpSpPr>
          <p:sp>
            <p:nvSpPr>
              <p:cNvPr id="13539" name="Google Shape;13539;p30"/>
              <p:cNvSpPr/>
              <p:nvPr/>
            </p:nvSpPr>
            <p:spPr>
              <a:xfrm>
                <a:off x="2434875" y="4700100"/>
                <a:ext cx="463050" cy="395600"/>
              </a:xfrm>
              <a:custGeom>
                <a:rect b="b" l="l" r="r" t="t"/>
                <a:pathLst>
                  <a:path extrusionOk="0" h="15824" w="18522">
                    <a:moveTo>
                      <a:pt x="3013" y="1"/>
                    </a:moveTo>
                    <a:lnTo>
                      <a:pt x="3013" y="1"/>
                    </a:lnTo>
                    <a:cubicBezTo>
                      <a:pt x="1" y="3715"/>
                      <a:pt x="1743" y="9473"/>
                      <a:pt x="6424" y="10827"/>
                    </a:cubicBezTo>
                    <a:cubicBezTo>
                      <a:pt x="6840" y="10946"/>
                      <a:pt x="7263" y="11004"/>
                      <a:pt x="7683" y="11004"/>
                    </a:cubicBezTo>
                    <a:cubicBezTo>
                      <a:pt x="8975" y="11004"/>
                      <a:pt x="10232" y="10459"/>
                      <a:pt x="11118" y="9473"/>
                    </a:cubicBezTo>
                    <a:cubicBezTo>
                      <a:pt x="11868" y="8408"/>
                      <a:pt x="12328" y="7053"/>
                      <a:pt x="11723" y="5844"/>
                    </a:cubicBezTo>
                    <a:cubicBezTo>
                      <a:pt x="11293" y="4991"/>
                      <a:pt x="10580" y="4620"/>
                      <a:pt x="9822" y="4620"/>
                    </a:cubicBezTo>
                    <a:cubicBezTo>
                      <a:pt x="9235" y="4620"/>
                      <a:pt x="8622" y="4843"/>
                      <a:pt x="8094" y="5239"/>
                    </a:cubicBezTo>
                    <a:cubicBezTo>
                      <a:pt x="7965" y="5334"/>
                      <a:pt x="7844" y="5375"/>
                      <a:pt x="7730" y="5375"/>
                    </a:cubicBezTo>
                    <a:cubicBezTo>
                      <a:pt x="7308" y="5375"/>
                      <a:pt x="6998" y="4808"/>
                      <a:pt x="6884" y="4331"/>
                    </a:cubicBezTo>
                    <a:cubicBezTo>
                      <a:pt x="6727" y="3267"/>
                      <a:pt x="7332" y="2360"/>
                      <a:pt x="8094" y="1755"/>
                    </a:cubicBezTo>
                    <a:cubicBezTo>
                      <a:pt x="8924" y="1174"/>
                      <a:pt x="9782" y="920"/>
                      <a:pt x="10613" y="920"/>
                    </a:cubicBezTo>
                    <a:cubicBezTo>
                      <a:pt x="12808" y="920"/>
                      <a:pt x="14809" y="2694"/>
                      <a:pt x="15582" y="4888"/>
                    </a:cubicBezTo>
                    <a:cubicBezTo>
                      <a:pt x="17396" y="9727"/>
                      <a:pt x="13840" y="14009"/>
                      <a:pt x="9606" y="15823"/>
                    </a:cubicBezTo>
                    <a:cubicBezTo>
                      <a:pt x="15074" y="14311"/>
                      <a:pt x="18521" y="8408"/>
                      <a:pt x="15352" y="3267"/>
                    </a:cubicBezTo>
                    <a:cubicBezTo>
                      <a:pt x="14272" y="1467"/>
                      <a:pt x="12386" y="473"/>
                      <a:pt x="10496" y="473"/>
                    </a:cubicBezTo>
                    <a:cubicBezTo>
                      <a:pt x="9210" y="473"/>
                      <a:pt x="7922" y="933"/>
                      <a:pt x="6884" y="1912"/>
                    </a:cubicBezTo>
                    <a:cubicBezTo>
                      <a:pt x="5372" y="3424"/>
                      <a:pt x="5517" y="6448"/>
                      <a:pt x="7634" y="7356"/>
                    </a:cubicBezTo>
                    <a:cubicBezTo>
                      <a:pt x="7782" y="7410"/>
                      <a:pt x="7928" y="7434"/>
                      <a:pt x="8071" y="7434"/>
                    </a:cubicBezTo>
                    <a:cubicBezTo>
                      <a:pt x="8878" y="7434"/>
                      <a:pt x="9605" y="6698"/>
                      <a:pt x="10199" y="6698"/>
                    </a:cubicBezTo>
                    <a:cubicBezTo>
                      <a:pt x="10363" y="6698"/>
                      <a:pt x="10516" y="6754"/>
                      <a:pt x="10658" y="6896"/>
                    </a:cubicBezTo>
                    <a:cubicBezTo>
                      <a:pt x="12025" y="8263"/>
                      <a:pt x="9908" y="10077"/>
                      <a:pt x="8396" y="10525"/>
                    </a:cubicBezTo>
                    <a:cubicBezTo>
                      <a:pt x="8164" y="10564"/>
                      <a:pt x="7937" y="10582"/>
                      <a:pt x="7713" y="10582"/>
                    </a:cubicBezTo>
                    <a:cubicBezTo>
                      <a:pt x="6189" y="10582"/>
                      <a:pt x="4860" y="9729"/>
                      <a:pt x="3678" y="8674"/>
                    </a:cubicBezTo>
                    <a:cubicBezTo>
                      <a:pt x="1864" y="6715"/>
                      <a:pt x="1670" y="3799"/>
                      <a:pt x="2215" y="1827"/>
                    </a:cubicBezTo>
                    <a:cubicBezTo>
                      <a:pt x="2408" y="1198"/>
                      <a:pt x="2674" y="581"/>
                      <a:pt x="3013" y="1"/>
                    </a:cubicBezTo>
                    <a:close/>
                  </a:path>
                </a:pathLst>
              </a:custGeom>
              <a:solidFill>
                <a:srgbClr val="708EC0">
                  <a:alpha val="27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0" name="Google Shape;13540;p30"/>
              <p:cNvSpPr/>
              <p:nvPr/>
            </p:nvSpPr>
            <p:spPr>
              <a:xfrm>
                <a:off x="2489625" y="4647925"/>
                <a:ext cx="401325" cy="398500"/>
              </a:xfrm>
              <a:custGeom>
                <a:rect b="b" l="l" r="r" t="t"/>
                <a:pathLst>
                  <a:path extrusionOk="0" h="15940" w="16053">
                    <a:moveTo>
                      <a:pt x="8175" y="0"/>
                    </a:moveTo>
                    <a:cubicBezTo>
                      <a:pt x="6090" y="0"/>
                      <a:pt x="4019" y="819"/>
                      <a:pt x="2384" y="2656"/>
                    </a:cubicBezTo>
                    <a:cubicBezTo>
                      <a:pt x="0" y="5269"/>
                      <a:pt x="448" y="9394"/>
                      <a:pt x="3496" y="11160"/>
                    </a:cubicBezTo>
                    <a:cubicBezTo>
                      <a:pt x="3996" y="11433"/>
                      <a:pt x="4564" y="11562"/>
                      <a:pt x="5133" y="11562"/>
                    </a:cubicBezTo>
                    <a:cubicBezTo>
                      <a:pt x="6713" y="11562"/>
                      <a:pt x="8306" y="10567"/>
                      <a:pt x="8492" y="8886"/>
                    </a:cubicBezTo>
                    <a:cubicBezTo>
                      <a:pt x="8589" y="7592"/>
                      <a:pt x="6678" y="7060"/>
                      <a:pt x="7198" y="6116"/>
                    </a:cubicBezTo>
                    <a:cubicBezTo>
                      <a:pt x="7486" y="5578"/>
                      <a:pt x="7920" y="5364"/>
                      <a:pt x="8405" y="5364"/>
                    </a:cubicBezTo>
                    <a:cubicBezTo>
                      <a:pt x="9447" y="5364"/>
                      <a:pt x="10729" y="6353"/>
                      <a:pt x="11323" y="7253"/>
                    </a:cubicBezTo>
                    <a:cubicBezTo>
                      <a:pt x="12134" y="8910"/>
                      <a:pt x="11674" y="10652"/>
                      <a:pt x="10900" y="12297"/>
                    </a:cubicBezTo>
                    <a:cubicBezTo>
                      <a:pt x="9545" y="14608"/>
                      <a:pt x="6799" y="15612"/>
                      <a:pt x="4755" y="15648"/>
                    </a:cubicBezTo>
                    <a:cubicBezTo>
                      <a:pt x="4089" y="15648"/>
                      <a:pt x="3424" y="15576"/>
                      <a:pt x="2783" y="15431"/>
                    </a:cubicBezTo>
                    <a:lnTo>
                      <a:pt x="2783" y="15431"/>
                    </a:lnTo>
                    <a:cubicBezTo>
                      <a:pt x="3623" y="15778"/>
                      <a:pt x="4484" y="15939"/>
                      <a:pt x="5329" y="15939"/>
                    </a:cubicBezTo>
                    <a:cubicBezTo>
                      <a:pt x="8925" y="15939"/>
                      <a:pt x="12211" y="13013"/>
                      <a:pt x="12182" y="9056"/>
                    </a:cubicBezTo>
                    <a:cubicBezTo>
                      <a:pt x="12158" y="7289"/>
                      <a:pt x="11130" y="5705"/>
                      <a:pt x="9533" y="4955"/>
                    </a:cubicBezTo>
                    <a:cubicBezTo>
                      <a:pt x="9016" y="4776"/>
                      <a:pt x="8460" y="4664"/>
                      <a:pt x="7916" y="4664"/>
                    </a:cubicBezTo>
                    <a:cubicBezTo>
                      <a:pt x="7175" y="4664"/>
                      <a:pt x="6457" y="4872"/>
                      <a:pt x="5892" y="5402"/>
                    </a:cubicBezTo>
                    <a:cubicBezTo>
                      <a:pt x="4658" y="6564"/>
                      <a:pt x="5130" y="8160"/>
                      <a:pt x="6339" y="9056"/>
                    </a:cubicBezTo>
                    <a:cubicBezTo>
                      <a:pt x="6944" y="9515"/>
                      <a:pt x="6351" y="10156"/>
                      <a:pt x="5819" y="10471"/>
                    </a:cubicBezTo>
                    <a:cubicBezTo>
                      <a:pt x="5499" y="10623"/>
                      <a:pt x="5169" y="10689"/>
                      <a:pt x="4842" y="10689"/>
                    </a:cubicBezTo>
                    <a:cubicBezTo>
                      <a:pt x="4182" y="10689"/>
                      <a:pt x="3535" y="10420"/>
                      <a:pt x="3000" y="10047"/>
                    </a:cubicBezTo>
                    <a:cubicBezTo>
                      <a:pt x="109" y="7761"/>
                      <a:pt x="1271" y="3854"/>
                      <a:pt x="3859" y="1979"/>
                    </a:cubicBezTo>
                    <a:cubicBezTo>
                      <a:pt x="5245" y="930"/>
                      <a:pt x="6744" y="481"/>
                      <a:pt x="8234" y="481"/>
                    </a:cubicBezTo>
                    <a:cubicBezTo>
                      <a:pt x="11179" y="481"/>
                      <a:pt x="14093" y="2234"/>
                      <a:pt x="16053" y="4580"/>
                    </a:cubicBezTo>
                    <a:cubicBezTo>
                      <a:pt x="14268" y="1733"/>
                      <a:pt x="11207" y="0"/>
                      <a:pt x="8175" y="0"/>
                    </a:cubicBezTo>
                    <a:close/>
                  </a:path>
                </a:pathLst>
              </a:custGeom>
              <a:solidFill>
                <a:srgbClr val="708EC0">
                  <a:alpha val="27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1" name="Google Shape;13541;p30"/>
              <p:cNvSpPr/>
              <p:nvPr/>
            </p:nvSpPr>
            <p:spPr>
              <a:xfrm>
                <a:off x="2499000" y="4688000"/>
                <a:ext cx="392250" cy="326650"/>
              </a:xfrm>
              <a:custGeom>
                <a:rect b="b" l="l" r="r" t="t"/>
                <a:pathLst>
                  <a:path extrusionOk="0" h="13066" w="15690">
                    <a:moveTo>
                      <a:pt x="7609" y="1"/>
                    </a:moveTo>
                    <a:cubicBezTo>
                      <a:pt x="5916" y="1"/>
                      <a:pt x="4319" y="775"/>
                      <a:pt x="3267" y="2094"/>
                    </a:cubicBezTo>
                    <a:cubicBezTo>
                      <a:pt x="2299" y="3303"/>
                      <a:pt x="1924" y="4900"/>
                      <a:pt x="2275" y="6412"/>
                    </a:cubicBezTo>
                    <a:cubicBezTo>
                      <a:pt x="2638" y="7840"/>
                      <a:pt x="4077" y="8953"/>
                      <a:pt x="5541" y="8953"/>
                    </a:cubicBezTo>
                    <a:cubicBezTo>
                      <a:pt x="5558" y="8953"/>
                      <a:pt x="5576" y="8953"/>
                      <a:pt x="5593" y="8953"/>
                    </a:cubicBezTo>
                    <a:cubicBezTo>
                      <a:pt x="6131" y="8953"/>
                      <a:pt x="6656" y="8773"/>
                      <a:pt x="7101" y="8457"/>
                    </a:cubicBezTo>
                    <a:cubicBezTo>
                      <a:pt x="7537" y="8094"/>
                      <a:pt x="7573" y="7525"/>
                      <a:pt x="7609" y="6969"/>
                    </a:cubicBezTo>
                    <a:cubicBezTo>
                      <a:pt x="7634" y="6376"/>
                      <a:pt x="7670" y="5759"/>
                      <a:pt x="8311" y="5590"/>
                    </a:cubicBezTo>
                    <a:cubicBezTo>
                      <a:pt x="8456" y="5553"/>
                      <a:pt x="8601" y="5529"/>
                      <a:pt x="8759" y="5529"/>
                    </a:cubicBezTo>
                    <a:cubicBezTo>
                      <a:pt x="9230" y="5529"/>
                      <a:pt x="9666" y="5759"/>
                      <a:pt x="9932" y="6134"/>
                    </a:cubicBezTo>
                    <a:cubicBezTo>
                      <a:pt x="10585" y="6969"/>
                      <a:pt x="10718" y="8541"/>
                      <a:pt x="10464" y="9582"/>
                    </a:cubicBezTo>
                    <a:cubicBezTo>
                      <a:pt x="9702" y="11529"/>
                      <a:pt x="7767" y="12352"/>
                      <a:pt x="6363" y="12799"/>
                    </a:cubicBezTo>
                    <a:cubicBezTo>
                      <a:pt x="5928" y="12896"/>
                      <a:pt x="5505" y="12932"/>
                      <a:pt x="5069" y="12932"/>
                    </a:cubicBezTo>
                    <a:cubicBezTo>
                      <a:pt x="3000" y="12932"/>
                      <a:pt x="1174" y="11965"/>
                      <a:pt x="0" y="10924"/>
                    </a:cubicBezTo>
                    <a:lnTo>
                      <a:pt x="0" y="10924"/>
                    </a:lnTo>
                    <a:cubicBezTo>
                      <a:pt x="1283" y="12291"/>
                      <a:pt x="3073" y="13065"/>
                      <a:pt x="4948" y="13065"/>
                    </a:cubicBezTo>
                    <a:cubicBezTo>
                      <a:pt x="6630" y="13065"/>
                      <a:pt x="8238" y="12412"/>
                      <a:pt x="9460" y="11263"/>
                    </a:cubicBezTo>
                    <a:cubicBezTo>
                      <a:pt x="10694" y="10090"/>
                      <a:pt x="11154" y="8311"/>
                      <a:pt x="10646" y="6690"/>
                    </a:cubicBezTo>
                    <a:cubicBezTo>
                      <a:pt x="10029" y="5336"/>
                      <a:pt x="9061" y="4501"/>
                      <a:pt x="7960" y="4428"/>
                    </a:cubicBezTo>
                    <a:lnTo>
                      <a:pt x="7767" y="4428"/>
                    </a:lnTo>
                    <a:cubicBezTo>
                      <a:pt x="7741" y="4427"/>
                      <a:pt x="7714" y="4427"/>
                      <a:pt x="7688" y="4427"/>
                    </a:cubicBezTo>
                    <a:cubicBezTo>
                      <a:pt x="7172" y="4427"/>
                      <a:pt x="6672" y="4654"/>
                      <a:pt x="6315" y="5045"/>
                    </a:cubicBezTo>
                    <a:cubicBezTo>
                      <a:pt x="5867" y="5541"/>
                      <a:pt x="5662" y="6279"/>
                      <a:pt x="5746" y="7078"/>
                    </a:cubicBezTo>
                    <a:cubicBezTo>
                      <a:pt x="5783" y="7283"/>
                      <a:pt x="5734" y="7489"/>
                      <a:pt x="5601" y="7658"/>
                    </a:cubicBezTo>
                    <a:cubicBezTo>
                      <a:pt x="5415" y="7823"/>
                      <a:pt x="5168" y="7928"/>
                      <a:pt x="4917" y="7928"/>
                    </a:cubicBezTo>
                    <a:cubicBezTo>
                      <a:pt x="4891" y="7928"/>
                      <a:pt x="4865" y="7927"/>
                      <a:pt x="4839" y="7924"/>
                    </a:cubicBezTo>
                    <a:cubicBezTo>
                      <a:pt x="4609" y="7924"/>
                      <a:pt x="4392" y="7888"/>
                      <a:pt x="4174" y="7815"/>
                    </a:cubicBezTo>
                    <a:lnTo>
                      <a:pt x="4150" y="7815"/>
                    </a:lnTo>
                    <a:cubicBezTo>
                      <a:pt x="3255" y="7440"/>
                      <a:pt x="2638" y="6545"/>
                      <a:pt x="2468" y="5336"/>
                    </a:cubicBezTo>
                    <a:cubicBezTo>
                      <a:pt x="2359" y="4017"/>
                      <a:pt x="2759" y="2832"/>
                      <a:pt x="3605" y="1912"/>
                    </a:cubicBezTo>
                    <a:cubicBezTo>
                      <a:pt x="4597" y="836"/>
                      <a:pt x="6194" y="195"/>
                      <a:pt x="7863" y="195"/>
                    </a:cubicBezTo>
                    <a:cubicBezTo>
                      <a:pt x="8299" y="195"/>
                      <a:pt x="8722" y="243"/>
                      <a:pt x="9146" y="328"/>
                    </a:cubicBezTo>
                    <a:cubicBezTo>
                      <a:pt x="13222" y="1053"/>
                      <a:pt x="15327" y="4574"/>
                      <a:pt x="15690" y="8384"/>
                    </a:cubicBezTo>
                    <a:cubicBezTo>
                      <a:pt x="15678" y="6424"/>
                      <a:pt x="15037" y="4537"/>
                      <a:pt x="13863" y="2977"/>
                    </a:cubicBezTo>
                    <a:cubicBezTo>
                      <a:pt x="12400" y="1065"/>
                      <a:pt x="10234" y="1"/>
                      <a:pt x="7779" y="1"/>
                    </a:cubicBezTo>
                    <a:close/>
                  </a:path>
                </a:pathLst>
              </a:custGeom>
              <a:solidFill>
                <a:srgbClr val="708EC0">
                  <a:alpha val="27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42" name="Google Shape;13542;p30"/>
            <p:cNvGrpSpPr/>
            <p:nvPr/>
          </p:nvGrpSpPr>
          <p:grpSpPr>
            <a:xfrm flipH="1" rot="-4587042">
              <a:off x="203514" y="3630314"/>
              <a:ext cx="1072511" cy="1098606"/>
              <a:chOff x="146217" y="2712579"/>
              <a:chExt cx="1552966" cy="1960401"/>
            </a:xfrm>
          </p:grpSpPr>
          <p:grpSp>
            <p:nvGrpSpPr>
              <p:cNvPr id="13543" name="Google Shape;13543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544" name="Google Shape;13544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5" name="Google Shape;13545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6" name="Google Shape;13546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7" name="Google Shape;13547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8" name="Google Shape;13548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9" name="Google Shape;13549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0" name="Google Shape;13550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1" name="Google Shape;13551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2" name="Google Shape;13552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3" name="Google Shape;13553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4" name="Google Shape;13554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5" name="Google Shape;13555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6" name="Google Shape;13556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7" name="Google Shape;13557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58" name="Google Shape;13558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559" name="Google Shape;13559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0" name="Google Shape;13560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1" name="Google Shape;13561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2" name="Google Shape;13562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3" name="Google Shape;13563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4" name="Google Shape;13564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5" name="Google Shape;13565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6" name="Google Shape;13566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7" name="Google Shape;13567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8" name="Google Shape;13568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9" name="Google Shape;13569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0" name="Google Shape;13570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1" name="Google Shape;13571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2" name="Google Shape;13572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73" name="Google Shape;13573;p30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574" name="Google Shape;13574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5" name="Google Shape;13575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6" name="Google Shape;13576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7" name="Google Shape;13577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8" name="Google Shape;13578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9" name="Google Shape;13579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0" name="Google Shape;13580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1" name="Google Shape;13581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2" name="Google Shape;13582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3" name="Google Shape;13583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4" name="Google Shape;13584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5" name="Google Shape;13585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6" name="Google Shape;13586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7" name="Google Shape;13587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588" name="Google Shape;13588;p30"/>
            <p:cNvGrpSpPr/>
            <p:nvPr/>
          </p:nvGrpSpPr>
          <p:grpSpPr>
            <a:xfrm flipH="1" rot="5833972">
              <a:off x="-66601" y="3783346"/>
              <a:ext cx="1279107" cy="1310161"/>
              <a:chOff x="146217" y="2712579"/>
              <a:chExt cx="1552966" cy="1960401"/>
            </a:xfrm>
          </p:grpSpPr>
          <p:grpSp>
            <p:nvGrpSpPr>
              <p:cNvPr id="13589" name="Google Shape;13589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590" name="Google Shape;13590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1" name="Google Shape;13591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2" name="Google Shape;13592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3" name="Google Shape;13593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4" name="Google Shape;13594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5" name="Google Shape;13595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6" name="Google Shape;13596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7" name="Google Shape;13597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8" name="Google Shape;13598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9" name="Google Shape;13599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0" name="Google Shape;13600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1" name="Google Shape;13601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2" name="Google Shape;13602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3" name="Google Shape;13603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604" name="Google Shape;13604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605" name="Google Shape;13605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6" name="Google Shape;13606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7" name="Google Shape;13607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8" name="Google Shape;13608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9" name="Google Shape;13609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0" name="Google Shape;13610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1" name="Google Shape;13611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2" name="Google Shape;13612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3" name="Google Shape;13613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4" name="Google Shape;13614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5" name="Google Shape;13615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6" name="Google Shape;13616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7" name="Google Shape;13617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8" name="Google Shape;13618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619" name="Google Shape;13619;p30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620" name="Google Shape;13620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1" name="Google Shape;13621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2" name="Google Shape;13622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3" name="Google Shape;13623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4" name="Google Shape;13624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5" name="Google Shape;13625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6" name="Google Shape;13626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7" name="Google Shape;13627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8" name="Google Shape;13628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9" name="Google Shape;13629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0" name="Google Shape;13630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1" name="Google Shape;13631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2" name="Google Shape;13632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3" name="Google Shape;13633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634" name="Google Shape;13634;p30"/>
            <p:cNvGrpSpPr/>
            <p:nvPr/>
          </p:nvGrpSpPr>
          <p:grpSpPr>
            <a:xfrm>
              <a:off x="3052" y="3783423"/>
              <a:ext cx="1279023" cy="1310332"/>
              <a:chOff x="146217" y="2712579"/>
              <a:chExt cx="1552966" cy="1960401"/>
            </a:xfrm>
          </p:grpSpPr>
          <p:grpSp>
            <p:nvGrpSpPr>
              <p:cNvPr id="13635" name="Google Shape;13635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636" name="Google Shape;13636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7" name="Google Shape;13637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8" name="Google Shape;13638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9" name="Google Shape;13639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0" name="Google Shape;13640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1" name="Google Shape;13641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2" name="Google Shape;13642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3" name="Google Shape;13643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4" name="Google Shape;13644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5" name="Google Shape;13645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6" name="Google Shape;13646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7" name="Google Shape;13647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8" name="Google Shape;13648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9" name="Google Shape;13649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650" name="Google Shape;13650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651" name="Google Shape;1365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2" name="Google Shape;1365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3" name="Google Shape;1365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4" name="Google Shape;1365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5" name="Google Shape;1365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6" name="Google Shape;1365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7" name="Google Shape;1365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8" name="Google Shape;1365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9" name="Google Shape;1365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0" name="Google Shape;1366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1" name="Google Shape;1366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2" name="Google Shape;1366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3" name="Google Shape;1366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4" name="Google Shape;1366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665" name="Google Shape;13665;p30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666" name="Google Shape;13666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7" name="Google Shape;13667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8" name="Google Shape;13668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9" name="Google Shape;13669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0" name="Google Shape;13670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1" name="Google Shape;13671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2" name="Google Shape;13672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3" name="Google Shape;13673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4" name="Google Shape;13674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5" name="Google Shape;13675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6" name="Google Shape;13676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7" name="Google Shape;13677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8" name="Google Shape;13678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9" name="Google Shape;13679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680" name="Google Shape;13680;p30"/>
            <p:cNvGrpSpPr/>
            <p:nvPr/>
          </p:nvGrpSpPr>
          <p:grpSpPr>
            <a:xfrm flipH="1" rot="-7380540">
              <a:off x="85736" y="3935762"/>
              <a:ext cx="1279099" cy="1310124"/>
              <a:chOff x="146217" y="2712579"/>
              <a:chExt cx="1552966" cy="1960401"/>
            </a:xfrm>
          </p:grpSpPr>
          <p:grpSp>
            <p:nvGrpSpPr>
              <p:cNvPr id="13681" name="Google Shape;13681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682" name="Google Shape;13682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3" name="Google Shape;13683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4" name="Google Shape;13684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5" name="Google Shape;13685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6" name="Google Shape;13686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7" name="Google Shape;13687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8" name="Google Shape;13688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9" name="Google Shape;13689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0" name="Google Shape;13690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1" name="Google Shape;13691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2" name="Google Shape;13692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3" name="Google Shape;13693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4" name="Google Shape;13694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5" name="Google Shape;13695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696" name="Google Shape;13696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697" name="Google Shape;13697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8" name="Google Shape;13698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9" name="Google Shape;13699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0" name="Google Shape;13700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1" name="Google Shape;13701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2" name="Google Shape;13702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3" name="Google Shape;13703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4" name="Google Shape;13704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5" name="Google Shape;13705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6" name="Google Shape;13706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7" name="Google Shape;13707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8" name="Google Shape;13708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9" name="Google Shape;13709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0" name="Google Shape;13710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711" name="Google Shape;13711;p30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712" name="Google Shape;13712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3" name="Google Shape;13713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4" name="Google Shape;13714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5" name="Google Shape;13715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6" name="Google Shape;13716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7" name="Google Shape;13717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8" name="Google Shape;13718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9" name="Google Shape;13719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0" name="Google Shape;13720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1" name="Google Shape;13721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2" name="Google Shape;13722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3" name="Google Shape;13723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4" name="Google Shape;13724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5" name="Google Shape;13725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3726" name="Google Shape;13726;p30"/>
          <p:cNvSpPr txBox="1"/>
          <p:nvPr>
            <p:ph idx="1" type="subTitle"/>
          </p:nvPr>
        </p:nvSpPr>
        <p:spPr>
          <a:xfrm>
            <a:off x="1812175" y="1535302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3727" name="Google Shape;13727;p30"/>
          <p:cNvSpPr txBox="1"/>
          <p:nvPr>
            <p:ph idx="2" type="subTitle"/>
          </p:nvPr>
        </p:nvSpPr>
        <p:spPr>
          <a:xfrm>
            <a:off x="1803691" y="1912447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28" name="Google Shape;13728;p30"/>
          <p:cNvSpPr txBox="1"/>
          <p:nvPr>
            <p:ph idx="3" type="subTitle"/>
          </p:nvPr>
        </p:nvSpPr>
        <p:spPr>
          <a:xfrm>
            <a:off x="1807263" y="3430675"/>
            <a:ext cx="17493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3729" name="Google Shape;13729;p30"/>
          <p:cNvSpPr txBox="1"/>
          <p:nvPr>
            <p:ph idx="4" type="subTitle"/>
          </p:nvPr>
        </p:nvSpPr>
        <p:spPr>
          <a:xfrm>
            <a:off x="1803095" y="3807820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30" name="Google Shape;13730;p30"/>
          <p:cNvSpPr txBox="1"/>
          <p:nvPr>
            <p:ph idx="5" type="subTitle"/>
          </p:nvPr>
        </p:nvSpPr>
        <p:spPr>
          <a:xfrm>
            <a:off x="5582922" y="1535311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3731" name="Google Shape;13731;p30"/>
          <p:cNvSpPr txBox="1"/>
          <p:nvPr>
            <p:ph idx="6" type="subTitle"/>
          </p:nvPr>
        </p:nvSpPr>
        <p:spPr>
          <a:xfrm>
            <a:off x="5595418" y="1912447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32" name="Google Shape;13732;p30"/>
          <p:cNvSpPr txBox="1"/>
          <p:nvPr>
            <p:ph idx="7" type="subTitle"/>
          </p:nvPr>
        </p:nvSpPr>
        <p:spPr>
          <a:xfrm>
            <a:off x="5582697" y="3430675"/>
            <a:ext cx="17460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3733" name="Google Shape;13733;p30"/>
          <p:cNvSpPr txBox="1"/>
          <p:nvPr>
            <p:ph idx="8" type="subTitle"/>
          </p:nvPr>
        </p:nvSpPr>
        <p:spPr>
          <a:xfrm>
            <a:off x="5596614" y="3807825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34" name="Google Shape;13734;p3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1" name="Google Shape;1251;p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252" name="Google Shape;1252;p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3" name="Google Shape;1253;p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54" name="Google Shape;1254;p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9" name="Google Shape;1279;p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80" name="Google Shape;1280;p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6" name="Google Shape;1306;p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6" name="Google Shape;1406;p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07" name="Google Shape;1407;p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33" name="Google Shape;1433;p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8" name="Google Shape;1438;p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39" name="Google Shape;1439;p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65" name="Google Shape;1465;p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6" name="Google Shape;1466;p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67" name="Google Shape;1467;p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93" name="Google Shape;1493;p4"/>
          <p:cNvSpPr txBox="1"/>
          <p:nvPr>
            <p:ph idx="1" type="body"/>
          </p:nvPr>
        </p:nvSpPr>
        <p:spPr>
          <a:xfrm>
            <a:off x="713225" y="1152475"/>
            <a:ext cx="7754100" cy="3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AutoNum type="arabicPeriod"/>
              <a:defRPr sz="12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grpSp>
        <p:nvGrpSpPr>
          <p:cNvPr id="1494" name="Google Shape;1494;p4"/>
          <p:cNvGrpSpPr/>
          <p:nvPr/>
        </p:nvGrpSpPr>
        <p:grpSpPr>
          <a:xfrm>
            <a:off x="7742920" y="1797641"/>
            <a:ext cx="2037475" cy="3447946"/>
            <a:chOff x="7694395" y="1765291"/>
            <a:chExt cx="2037475" cy="3447946"/>
          </a:xfrm>
        </p:grpSpPr>
        <p:grpSp>
          <p:nvGrpSpPr>
            <p:cNvPr id="1495" name="Google Shape;1495;p4"/>
            <p:cNvGrpSpPr/>
            <p:nvPr/>
          </p:nvGrpSpPr>
          <p:grpSpPr>
            <a:xfrm flipH="1" rot="10800000">
              <a:off x="7694395" y="3068166"/>
              <a:ext cx="1699100" cy="2145071"/>
              <a:chOff x="146217" y="2712579"/>
              <a:chExt cx="1552966" cy="1960401"/>
            </a:xfrm>
          </p:grpSpPr>
          <p:grpSp>
            <p:nvGrpSpPr>
              <p:cNvPr id="1496" name="Google Shape;1496;p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97" name="Google Shape;1497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8" name="Google Shape;1498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9" name="Google Shape;1499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0" name="Google Shape;1500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1" name="Google Shape;1501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2" name="Google Shape;1502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3" name="Google Shape;1503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4" name="Google Shape;1504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5" name="Google Shape;1505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6" name="Google Shape;1506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7" name="Google Shape;1507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8" name="Google Shape;1508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9" name="Google Shape;1509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11" name="Google Shape;1511;p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512" name="Google Shape;1512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3" name="Google Shape;1513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4" name="Google Shape;1514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5" name="Google Shape;1515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6" name="Google Shape;1516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8" name="Google Shape;1518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0" name="Google Shape;1520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1" name="Google Shape;1521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2" name="Google Shape;1522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3" name="Google Shape;1523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4" name="Google Shape;1524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5" name="Google Shape;1525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26" name="Google Shape;1526;p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527" name="Google Shape;1527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8" name="Google Shape;1528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9" name="Google Shape;1529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0" name="Google Shape;1530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1" name="Google Shape;1531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2" name="Google Shape;1532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" name="Google Shape;1533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" name="Google Shape;1534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" name="Google Shape;1535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" name="Google Shape;1536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" name="Google Shape;1537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" name="Google Shape;1538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" name="Google Shape;1539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" name="Google Shape;1540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541" name="Google Shape;1541;p4"/>
            <p:cNvGrpSpPr/>
            <p:nvPr/>
          </p:nvGrpSpPr>
          <p:grpSpPr>
            <a:xfrm flipH="1" rot="10800000">
              <a:off x="8032770" y="1765291"/>
              <a:ext cx="1699100" cy="2145071"/>
              <a:chOff x="146217" y="2712579"/>
              <a:chExt cx="1552966" cy="1960401"/>
            </a:xfrm>
          </p:grpSpPr>
          <p:grpSp>
            <p:nvGrpSpPr>
              <p:cNvPr id="1542" name="Google Shape;1542;p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543" name="Google Shape;1543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" name="Google Shape;1544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" name="Google Shape;1545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" name="Google Shape;1546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" name="Google Shape;1547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" name="Google Shape;1548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" name="Google Shape;1549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" name="Google Shape;1550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" name="Google Shape;1551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" name="Google Shape;1552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" name="Google Shape;1553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" name="Google Shape;1554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" name="Google Shape;1555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" name="Google Shape;1556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57" name="Google Shape;1557;p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558" name="Google Shape;1558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" name="Google Shape;1559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" name="Google Shape;1560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" name="Google Shape;1561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" name="Google Shape;1562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" name="Google Shape;1563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" name="Google Shape;1564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" name="Google Shape;1565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" name="Google Shape;1566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" name="Google Shape;1567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" name="Google Shape;1568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" name="Google Shape;1569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" name="Google Shape;1570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" name="Google Shape;1571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72" name="Google Shape;1572;p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573" name="Google Shape;1573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" name="Google Shape;1574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" name="Google Shape;1575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" name="Google Shape;1576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" name="Google Shape;1577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" name="Google Shape;1578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" name="Google Shape;1579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" name="Google Shape;1580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" name="Google Shape;1581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" name="Google Shape;1582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" name="Google Shape;1583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" name="Google Shape;1584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" name="Google Shape;1585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" name="Google Shape;1586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587" name="Google Shape;1587;p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3">
  <p:cSld name="CUSTOM_4">
    <p:spTree>
      <p:nvGrpSpPr>
        <p:cNvPr id="13735" name="Shape 13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36" name="Google Shape;13736;p3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3737" name="Google Shape;13737;p3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38" name="Google Shape;13738;p3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739" name="Google Shape;13739;p3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0" name="Google Shape;13740;p3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1" name="Google Shape;13741;p3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2" name="Google Shape;13742;p3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3" name="Google Shape;13743;p3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4" name="Google Shape;13744;p3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5" name="Google Shape;13745;p3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6" name="Google Shape;13746;p3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7" name="Google Shape;13747;p3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8" name="Google Shape;13748;p3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9" name="Google Shape;13749;p3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0" name="Google Shape;13750;p3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3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2" name="Google Shape;13752;p3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3" name="Google Shape;13753;p3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4" name="Google Shape;13754;p3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5" name="Google Shape;13755;p3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6" name="Google Shape;13756;p3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7" name="Google Shape;13757;p3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8" name="Google Shape;13758;p3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9" name="Google Shape;13759;p3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3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3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3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3" name="Google Shape;13763;p3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64" name="Google Shape;13764;p3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765" name="Google Shape;13765;p3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6" name="Google Shape;13766;p3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7" name="Google Shape;13767;p3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8" name="Google Shape;13768;p3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9" name="Google Shape;13769;p3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0" name="Google Shape;13770;p3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1" name="Google Shape;13771;p3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2" name="Google Shape;13772;p3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3" name="Google Shape;13773;p3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4" name="Google Shape;13774;p3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5" name="Google Shape;13775;p3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6" name="Google Shape;13776;p3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7" name="Google Shape;13777;p3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8" name="Google Shape;13778;p3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9" name="Google Shape;13779;p3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0" name="Google Shape;13780;p3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1" name="Google Shape;13781;p3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2" name="Google Shape;13782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3" name="Google Shape;13783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4" name="Google Shape;13784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5" name="Google Shape;13785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6" name="Google Shape;13786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7" name="Google Shape;13787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8" name="Google Shape;13788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9" name="Google Shape;13789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0" name="Google Shape;13790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91" name="Google Shape;13791;p3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3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3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4" name="Google Shape;13794;p3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5" name="Google Shape;13795;p3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3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3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3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3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3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1" name="Google Shape;13801;p3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2" name="Google Shape;13802;p3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3" name="Google Shape;13803;p3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4" name="Google Shape;13804;p3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5" name="Google Shape;13805;p3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3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3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8" name="Google Shape;13808;p3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9" name="Google Shape;13809;p3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0" name="Google Shape;13810;p3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3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2" name="Google Shape;13812;p3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3" name="Google Shape;13813;p3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4" name="Google Shape;13814;p3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3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6" name="Google Shape;13816;p3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7" name="Google Shape;13817;p3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8" name="Google Shape;13818;p3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9" name="Google Shape;13819;p3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3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1" name="Google Shape;13821;p3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2" name="Google Shape;13822;p3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3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3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3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6" name="Google Shape;13826;p3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7" name="Google Shape;13827;p3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3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3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3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3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3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3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3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3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3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3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3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3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3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3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3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3" name="Google Shape;13843;p3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3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3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3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3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3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3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3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3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3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3" name="Google Shape;13853;p3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4" name="Google Shape;13854;p3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3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3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3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3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3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3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3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3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3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3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3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6" name="Google Shape;13866;p3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3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3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3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3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3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3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3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3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3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3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3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3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3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3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3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3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3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3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3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3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3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3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3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3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91" name="Google Shape;13891;p3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892" name="Google Shape;13892;p3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3" name="Google Shape;13893;p3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4" name="Google Shape;13894;p3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5" name="Google Shape;13895;p3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6" name="Google Shape;13896;p3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7" name="Google Shape;13897;p3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8" name="Google Shape;13898;p3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9" name="Google Shape;13899;p3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0" name="Google Shape;13900;p3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1" name="Google Shape;13901;p3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2" name="Google Shape;13902;p3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3" name="Google Shape;13903;p3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4" name="Google Shape;13904;p3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5" name="Google Shape;13905;p3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6" name="Google Shape;13906;p3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7" name="Google Shape;13907;p3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8" name="Google Shape;13908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9" name="Google Shape;13909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0" name="Google Shape;13910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1" name="Google Shape;13911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2" name="Google Shape;13912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3" name="Google Shape;13913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4" name="Google Shape;13914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5" name="Google Shape;13915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6" name="Google Shape;13916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7" name="Google Shape;13917;p3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918" name="Google Shape;13918;p3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3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3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3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3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923" name="Google Shape;13923;p3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3924" name="Google Shape;13924;p3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5" name="Google Shape;13925;p3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6" name="Google Shape;13926;p3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7" name="Google Shape;13927;p3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8" name="Google Shape;13928;p3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9" name="Google Shape;13929;p3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0" name="Google Shape;13930;p3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1" name="Google Shape;13931;p3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2" name="Google Shape;13932;p3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3" name="Google Shape;13933;p3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4" name="Google Shape;13934;p3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5" name="Google Shape;13935;p3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6" name="Google Shape;13936;p3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7" name="Google Shape;13937;p3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8" name="Google Shape;13938;p3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9" name="Google Shape;13939;p3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0" name="Google Shape;13940;p3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1" name="Google Shape;13941;p3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2" name="Google Shape;13942;p3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3" name="Google Shape;13943;p3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4" name="Google Shape;13944;p3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5" name="Google Shape;13945;p3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6" name="Google Shape;13946;p3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7" name="Google Shape;13947;p3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8" name="Google Shape;13948;p3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9" name="Google Shape;13949;p3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950" name="Google Shape;13950;p3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951" name="Google Shape;13951;p3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952" name="Google Shape;13952;p3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3" name="Google Shape;13953;p3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4" name="Google Shape;13954;p3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5" name="Google Shape;13955;p3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6" name="Google Shape;13956;p3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7" name="Google Shape;13957;p3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8" name="Google Shape;13958;p3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9" name="Google Shape;13959;p3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0" name="Google Shape;13960;p3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1" name="Google Shape;13961;p3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2" name="Google Shape;13962;p3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3" name="Google Shape;13963;p3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4" name="Google Shape;13964;p3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5" name="Google Shape;13965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6" name="Google Shape;13966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7" name="Google Shape;13967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8" name="Google Shape;13968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9" name="Google Shape;13969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0" name="Google Shape;13970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1" name="Google Shape;13971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2" name="Google Shape;13972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3" name="Google Shape;13973;p3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4" name="Google Shape;13974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5" name="Google Shape;13975;p3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6" name="Google Shape;13976;p3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7" name="Google Shape;13977;p3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978" name="Google Shape;13978;p31"/>
          <p:cNvGrpSpPr/>
          <p:nvPr/>
        </p:nvGrpSpPr>
        <p:grpSpPr>
          <a:xfrm>
            <a:off x="7409350" y="2577119"/>
            <a:ext cx="2407794" cy="3186971"/>
            <a:chOff x="7409350" y="2577119"/>
            <a:chExt cx="2407794" cy="3186971"/>
          </a:xfrm>
        </p:grpSpPr>
        <p:grpSp>
          <p:nvGrpSpPr>
            <p:cNvPr id="13979" name="Google Shape;13979;p31"/>
            <p:cNvGrpSpPr/>
            <p:nvPr/>
          </p:nvGrpSpPr>
          <p:grpSpPr>
            <a:xfrm rot="8681378">
              <a:off x="8233611" y="2896101"/>
              <a:ext cx="594277" cy="715207"/>
              <a:chOff x="4815275" y="840950"/>
              <a:chExt cx="432450" cy="520450"/>
            </a:xfrm>
          </p:grpSpPr>
          <p:sp>
            <p:nvSpPr>
              <p:cNvPr id="13980" name="Google Shape;13980;p31"/>
              <p:cNvSpPr/>
              <p:nvPr/>
            </p:nvSpPr>
            <p:spPr>
              <a:xfrm>
                <a:off x="4884475" y="840950"/>
                <a:ext cx="306850" cy="277250"/>
              </a:xfrm>
              <a:custGeom>
                <a:rect b="b" l="l" r="r" t="t"/>
                <a:pathLst>
                  <a:path extrusionOk="0" h="11090" w="12274">
                    <a:moveTo>
                      <a:pt x="624" y="7825"/>
                    </a:moveTo>
                    <a:cubicBezTo>
                      <a:pt x="960" y="8417"/>
                      <a:pt x="1520" y="8817"/>
                      <a:pt x="2016" y="9297"/>
                    </a:cubicBezTo>
                    <a:cubicBezTo>
                      <a:pt x="2465" y="9729"/>
                      <a:pt x="2865" y="10241"/>
                      <a:pt x="3425" y="10529"/>
                    </a:cubicBezTo>
                    <a:cubicBezTo>
                      <a:pt x="3825" y="10689"/>
                      <a:pt x="4241" y="10801"/>
                      <a:pt x="4657" y="10833"/>
                    </a:cubicBezTo>
                    <a:cubicBezTo>
                      <a:pt x="5521" y="10961"/>
                      <a:pt x="6417" y="11089"/>
                      <a:pt x="7265" y="10881"/>
                    </a:cubicBezTo>
                    <a:cubicBezTo>
                      <a:pt x="8193" y="10641"/>
                      <a:pt x="8961" y="10017"/>
                      <a:pt x="9681" y="9393"/>
                    </a:cubicBezTo>
                    <a:cubicBezTo>
                      <a:pt x="10753" y="8481"/>
                      <a:pt x="11873" y="7425"/>
                      <a:pt x="12081" y="6033"/>
                    </a:cubicBezTo>
                    <a:cubicBezTo>
                      <a:pt x="12273" y="4849"/>
                      <a:pt x="11761" y="3665"/>
                      <a:pt x="10993" y="2752"/>
                    </a:cubicBezTo>
                    <a:cubicBezTo>
                      <a:pt x="10225" y="1840"/>
                      <a:pt x="9233" y="1184"/>
                      <a:pt x="8241" y="528"/>
                    </a:cubicBezTo>
                    <a:cubicBezTo>
                      <a:pt x="7841" y="272"/>
                      <a:pt x="7393" y="0"/>
                      <a:pt x="6913" y="32"/>
                    </a:cubicBezTo>
                    <a:cubicBezTo>
                      <a:pt x="6257" y="64"/>
                      <a:pt x="5793" y="656"/>
                      <a:pt x="5345" y="1136"/>
                    </a:cubicBezTo>
                    <a:cubicBezTo>
                      <a:pt x="4209" y="2352"/>
                      <a:pt x="2561" y="2544"/>
                      <a:pt x="1424" y="3553"/>
                    </a:cubicBezTo>
                    <a:cubicBezTo>
                      <a:pt x="448" y="4449"/>
                      <a:pt x="0" y="6673"/>
                      <a:pt x="624" y="782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1" name="Google Shape;13981;p31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2" name="Google Shape;13982;p31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3" name="Google Shape;13983;p31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4" name="Google Shape;13984;p31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985" name="Google Shape;13985;p31"/>
            <p:cNvGrpSpPr/>
            <p:nvPr/>
          </p:nvGrpSpPr>
          <p:grpSpPr>
            <a:xfrm flipH="1" rot="1481150">
              <a:off x="8040199" y="2819365"/>
              <a:ext cx="1511047" cy="1603979"/>
              <a:chOff x="7805848" y="0"/>
              <a:chExt cx="1338162" cy="1420462"/>
            </a:xfrm>
          </p:grpSpPr>
          <p:grpSp>
            <p:nvGrpSpPr>
              <p:cNvPr id="13986" name="Google Shape;13986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3987" name="Google Shape;13987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88" name="Google Shape;13988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89" name="Google Shape;13989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0" name="Google Shape;13990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1" name="Google Shape;13991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2" name="Google Shape;13992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3" name="Google Shape;13993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4" name="Google Shape;13994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5" name="Google Shape;13995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6" name="Google Shape;13996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7" name="Google Shape;13997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8" name="Google Shape;13998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9" name="Google Shape;13999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0" name="Google Shape;14000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1" name="Google Shape;14001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002" name="Google Shape;14002;p31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4003" name="Google Shape;14003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4" name="Google Shape;14004;p31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5" name="Google Shape;14005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6" name="Google Shape;14006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7" name="Google Shape;14007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8" name="Google Shape;14008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9" name="Google Shape;14009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0" name="Google Shape;14010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1" name="Google Shape;14011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2" name="Google Shape;14012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3" name="Google Shape;14013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4" name="Google Shape;14014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5" name="Google Shape;14015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6" name="Google Shape;14016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17" name="Google Shape;14017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018" name="Google Shape;14018;p31"/>
              <p:cNvGrpSpPr/>
              <p:nvPr/>
            </p:nvGrpSpPr>
            <p:grpSpPr>
              <a:xfrm flipH="1" rot="10800000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4019" name="Google Shape;14019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0" name="Google Shape;14020;p31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1" name="Google Shape;14021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2" name="Google Shape;14022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3" name="Google Shape;14023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4" name="Google Shape;14024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5" name="Google Shape;14025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6" name="Google Shape;14026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7" name="Google Shape;14027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8" name="Google Shape;14028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29" name="Google Shape;14029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0" name="Google Shape;14030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1" name="Google Shape;14031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2" name="Google Shape;14032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3" name="Google Shape;14033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034" name="Google Shape;14034;p31"/>
            <p:cNvGrpSpPr/>
            <p:nvPr/>
          </p:nvGrpSpPr>
          <p:grpSpPr>
            <a:xfrm flipH="1" rot="1481150">
              <a:off x="7675249" y="3917865"/>
              <a:ext cx="1511047" cy="1603979"/>
              <a:chOff x="7805848" y="0"/>
              <a:chExt cx="1338162" cy="1420462"/>
            </a:xfrm>
          </p:grpSpPr>
          <p:grpSp>
            <p:nvGrpSpPr>
              <p:cNvPr id="14035" name="Google Shape;14035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4036" name="Google Shape;14036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7" name="Google Shape;14037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8" name="Google Shape;14038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9" name="Google Shape;14039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0" name="Google Shape;14040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1" name="Google Shape;14041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2" name="Google Shape;14042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3" name="Google Shape;14043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4" name="Google Shape;14044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5" name="Google Shape;14045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6" name="Google Shape;14046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7" name="Google Shape;14047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8" name="Google Shape;14048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9" name="Google Shape;14049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0" name="Google Shape;14050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051" name="Google Shape;14051;p31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4052" name="Google Shape;14052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3" name="Google Shape;14053;p31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4" name="Google Shape;14054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5" name="Google Shape;14055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6" name="Google Shape;14056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7" name="Google Shape;14057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8" name="Google Shape;14058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9" name="Google Shape;14059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0" name="Google Shape;14060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1" name="Google Shape;14061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2" name="Google Shape;14062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3" name="Google Shape;14063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4" name="Google Shape;14064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5" name="Google Shape;14065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6" name="Google Shape;14066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067" name="Google Shape;14067;p31"/>
              <p:cNvGrpSpPr/>
              <p:nvPr/>
            </p:nvGrpSpPr>
            <p:grpSpPr>
              <a:xfrm flipH="1" rot="10800000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4068" name="Google Shape;14068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9" name="Google Shape;14069;p31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0" name="Google Shape;14070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1" name="Google Shape;14071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2" name="Google Shape;14072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3" name="Google Shape;14073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4" name="Google Shape;14074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5" name="Google Shape;14075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6" name="Google Shape;14076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7" name="Google Shape;14077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8" name="Google Shape;14078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9" name="Google Shape;14079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0" name="Google Shape;14080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1" name="Google Shape;14081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2" name="Google Shape;14082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4083" name="Google Shape;14083;p31"/>
          <p:cNvGrpSpPr/>
          <p:nvPr/>
        </p:nvGrpSpPr>
        <p:grpSpPr>
          <a:xfrm>
            <a:off x="-858860" y="-626771"/>
            <a:ext cx="4464054" cy="4834191"/>
            <a:chOff x="-858860" y="-626771"/>
            <a:chExt cx="4464054" cy="4834191"/>
          </a:xfrm>
        </p:grpSpPr>
        <p:grpSp>
          <p:nvGrpSpPr>
            <p:cNvPr id="14084" name="Google Shape;14084;p31"/>
            <p:cNvGrpSpPr/>
            <p:nvPr/>
          </p:nvGrpSpPr>
          <p:grpSpPr>
            <a:xfrm flipH="1" rot="-9318850">
              <a:off x="-42189" y="-384525"/>
              <a:ext cx="1511047" cy="1603979"/>
              <a:chOff x="7805848" y="0"/>
              <a:chExt cx="1338162" cy="1420462"/>
            </a:xfrm>
          </p:grpSpPr>
          <p:grpSp>
            <p:nvGrpSpPr>
              <p:cNvPr id="14085" name="Google Shape;14085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4086" name="Google Shape;14086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7" name="Google Shape;14087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8" name="Google Shape;14088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9" name="Google Shape;14089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0" name="Google Shape;14090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1" name="Google Shape;14091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2" name="Google Shape;14092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3" name="Google Shape;14093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4" name="Google Shape;14094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5" name="Google Shape;14095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6" name="Google Shape;14096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7" name="Google Shape;14097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8" name="Google Shape;14098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9" name="Google Shape;14099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0" name="Google Shape;14100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01" name="Google Shape;14101;p31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4102" name="Google Shape;14102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3" name="Google Shape;14103;p31"/>
                <p:cNvSpPr/>
                <p:nvPr/>
              </p:nvSpPr>
              <p:spPr>
                <a:xfrm>
                  <a:off x="2092310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4" name="Google Shape;14104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5" name="Google Shape;14105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6" name="Google Shape;14106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7" name="Google Shape;14107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8" name="Google Shape;14108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9" name="Google Shape;14109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0" name="Google Shape;14110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1" name="Google Shape;14111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2" name="Google Shape;14112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3" name="Google Shape;14113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4" name="Google Shape;14114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5" name="Google Shape;14115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6" name="Google Shape;14116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17" name="Google Shape;14117;p31"/>
              <p:cNvGrpSpPr/>
              <p:nvPr/>
            </p:nvGrpSpPr>
            <p:grpSpPr>
              <a:xfrm flipH="1" rot="10800000">
                <a:off x="8055516" y="710237"/>
                <a:ext cx="977894" cy="710225"/>
                <a:chOff x="1889866" y="847750"/>
                <a:chExt cx="977894" cy="710225"/>
              </a:xfrm>
            </p:grpSpPr>
            <p:sp>
              <p:nvSpPr>
                <p:cNvPr id="14118" name="Google Shape;14118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9" name="Google Shape;14119;p31"/>
                <p:cNvSpPr/>
                <p:nvPr/>
              </p:nvSpPr>
              <p:spPr>
                <a:xfrm>
                  <a:off x="1889866" y="904566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0" name="Google Shape;14120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1" name="Google Shape;14121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2" name="Google Shape;14122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3" name="Google Shape;14123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4" name="Google Shape;14124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5" name="Google Shape;14125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6" name="Google Shape;14126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7" name="Google Shape;14127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8" name="Google Shape;14128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9" name="Google Shape;14129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0" name="Google Shape;14130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1" name="Google Shape;14131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2" name="Google Shape;14132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133" name="Google Shape;14133;p31"/>
            <p:cNvGrpSpPr/>
            <p:nvPr/>
          </p:nvGrpSpPr>
          <p:grpSpPr>
            <a:xfrm flipH="1" rot="-9318850">
              <a:off x="644002" y="782086"/>
              <a:ext cx="1511047" cy="1603979"/>
              <a:chOff x="7805848" y="0"/>
              <a:chExt cx="1338162" cy="1420462"/>
            </a:xfrm>
          </p:grpSpPr>
          <p:grpSp>
            <p:nvGrpSpPr>
              <p:cNvPr id="14134" name="Google Shape;14134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4135" name="Google Shape;14135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6" name="Google Shape;14136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7" name="Google Shape;14137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8" name="Google Shape;14138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9" name="Google Shape;14139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0" name="Google Shape;14140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1" name="Google Shape;14141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2" name="Google Shape;14142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3" name="Google Shape;14143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4" name="Google Shape;14144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5" name="Google Shape;14145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6" name="Google Shape;14146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7" name="Google Shape;14147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8" name="Google Shape;14148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9" name="Google Shape;14149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50" name="Google Shape;14150;p31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4151" name="Google Shape;14151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2" name="Google Shape;14152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3" name="Google Shape;14153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4" name="Google Shape;14154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5" name="Google Shape;14155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6" name="Google Shape;14156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7" name="Google Shape;14157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8" name="Google Shape;14158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9" name="Google Shape;14159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0" name="Google Shape;14160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1" name="Google Shape;14161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2" name="Google Shape;14162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3" name="Google Shape;14163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4" name="Google Shape;14164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5" name="Google Shape;14165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66" name="Google Shape;14166;p31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4167" name="Google Shape;14167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8" name="Google Shape;14168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9" name="Google Shape;14169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0" name="Google Shape;14170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1" name="Google Shape;14171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2" name="Google Shape;14172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3" name="Google Shape;14173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4" name="Google Shape;14174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5" name="Google Shape;14175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6" name="Google Shape;14176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7" name="Google Shape;14177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8" name="Google Shape;14178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9" name="Google Shape;14179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0" name="Google Shape;14180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1" name="Google Shape;14181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182" name="Google Shape;14182;p31"/>
            <p:cNvGrpSpPr/>
            <p:nvPr/>
          </p:nvGrpSpPr>
          <p:grpSpPr>
            <a:xfrm flipH="1" rot="1481150">
              <a:off x="536833" y="2361194"/>
              <a:ext cx="1511047" cy="1603979"/>
              <a:chOff x="7805848" y="0"/>
              <a:chExt cx="1338162" cy="1420462"/>
            </a:xfrm>
          </p:grpSpPr>
          <p:grpSp>
            <p:nvGrpSpPr>
              <p:cNvPr id="14183" name="Google Shape;14183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4184" name="Google Shape;14184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5" name="Google Shape;14185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6" name="Google Shape;14186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7" name="Google Shape;14187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8" name="Google Shape;14188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9" name="Google Shape;14189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0" name="Google Shape;14190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1" name="Google Shape;14191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2" name="Google Shape;14192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3" name="Google Shape;14193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4" name="Google Shape;14194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5" name="Google Shape;14195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6" name="Google Shape;14196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7" name="Google Shape;14197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8" name="Google Shape;14198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199" name="Google Shape;14199;p31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4200" name="Google Shape;14200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1" name="Google Shape;14201;p31"/>
                <p:cNvSpPr/>
                <p:nvPr/>
              </p:nvSpPr>
              <p:spPr>
                <a:xfrm>
                  <a:off x="2092310" y="1107011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2" name="Google Shape;14202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3" name="Google Shape;14203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4" name="Google Shape;14204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5" name="Google Shape;14205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6" name="Google Shape;14206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7" name="Google Shape;14207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8" name="Google Shape;14208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9" name="Google Shape;14209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0" name="Google Shape;14210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1" name="Google Shape;14211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2" name="Google Shape;14212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3" name="Google Shape;14213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4" name="Google Shape;14214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215" name="Google Shape;14215;p31"/>
              <p:cNvGrpSpPr/>
              <p:nvPr/>
            </p:nvGrpSpPr>
            <p:grpSpPr>
              <a:xfrm flipH="1" rot="10800000">
                <a:off x="8257960" y="38962"/>
                <a:ext cx="775450" cy="1381500"/>
                <a:chOff x="2092310" y="847750"/>
                <a:chExt cx="775450" cy="1381500"/>
              </a:xfrm>
            </p:grpSpPr>
            <p:sp>
              <p:nvSpPr>
                <p:cNvPr id="14216" name="Google Shape;14216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7" name="Google Shape;14217;p31"/>
                <p:cNvSpPr/>
                <p:nvPr/>
              </p:nvSpPr>
              <p:spPr>
                <a:xfrm>
                  <a:off x="2092310" y="218671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8" name="Google Shape;14218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19" name="Google Shape;14219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0" name="Google Shape;14220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1" name="Google Shape;14221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2" name="Google Shape;14222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3" name="Google Shape;14223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4" name="Google Shape;14224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5" name="Google Shape;14225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6" name="Google Shape;14226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7" name="Google Shape;14227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8" name="Google Shape;14228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29" name="Google Shape;14229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30" name="Google Shape;14230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231" name="Google Shape;14231;p31"/>
            <p:cNvGrpSpPr/>
            <p:nvPr/>
          </p:nvGrpSpPr>
          <p:grpSpPr>
            <a:xfrm flipH="1" rot="-9318850">
              <a:off x="-592961" y="334645"/>
              <a:ext cx="1511047" cy="1603979"/>
              <a:chOff x="7805848" y="0"/>
              <a:chExt cx="1338162" cy="1420462"/>
            </a:xfrm>
          </p:grpSpPr>
          <p:grpSp>
            <p:nvGrpSpPr>
              <p:cNvPr id="14232" name="Google Shape;14232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4233" name="Google Shape;14233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34" name="Google Shape;14234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35" name="Google Shape;14235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36" name="Google Shape;14236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37" name="Google Shape;14237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38" name="Google Shape;14238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39" name="Google Shape;14239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0" name="Google Shape;14240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1" name="Google Shape;14241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2" name="Google Shape;14242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3" name="Google Shape;14243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4" name="Google Shape;14244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5" name="Google Shape;14245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6" name="Google Shape;14246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47" name="Google Shape;14247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248" name="Google Shape;14248;p31"/>
              <p:cNvGrpSpPr/>
              <p:nvPr/>
            </p:nvGrpSpPr>
            <p:grpSpPr>
              <a:xfrm rot="-5400000">
                <a:off x="7604532" y="353091"/>
                <a:ext cx="1112857" cy="710225"/>
                <a:chOff x="1754903" y="847750"/>
                <a:chExt cx="1112857" cy="710225"/>
              </a:xfrm>
            </p:grpSpPr>
            <p:sp>
              <p:nvSpPr>
                <p:cNvPr id="14249" name="Google Shape;14249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0" name="Google Shape;14250;p31"/>
                <p:cNvSpPr/>
                <p:nvPr/>
              </p:nvSpPr>
              <p:spPr>
                <a:xfrm>
                  <a:off x="1754903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1" name="Google Shape;14251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2" name="Google Shape;14252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3" name="Google Shape;14253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4" name="Google Shape;14254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5" name="Google Shape;14255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6" name="Google Shape;14256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7" name="Google Shape;14257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8" name="Google Shape;14258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59" name="Google Shape;14259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0" name="Google Shape;14260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1" name="Google Shape;14261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2" name="Google Shape;14262;p31"/>
                <p:cNvSpPr/>
                <p:nvPr/>
              </p:nvSpPr>
              <p:spPr>
                <a:xfrm>
                  <a:off x="2202052" y="1097227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3" name="Google Shape;14263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264" name="Google Shape;14264;p31"/>
              <p:cNvGrpSpPr/>
              <p:nvPr/>
            </p:nvGrpSpPr>
            <p:grpSpPr>
              <a:xfrm flipH="1" rot="10800000">
                <a:off x="8122997" y="710237"/>
                <a:ext cx="910413" cy="710225"/>
                <a:chOff x="1957347" y="847750"/>
                <a:chExt cx="910413" cy="710225"/>
              </a:xfrm>
            </p:grpSpPr>
            <p:sp>
              <p:nvSpPr>
                <p:cNvPr id="14265" name="Google Shape;14265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6" name="Google Shape;14266;p31"/>
                <p:cNvSpPr/>
                <p:nvPr/>
              </p:nvSpPr>
              <p:spPr>
                <a:xfrm>
                  <a:off x="1957347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7" name="Google Shape;14267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8" name="Google Shape;14268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69" name="Google Shape;14269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0" name="Google Shape;14270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1" name="Google Shape;14271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2" name="Google Shape;14272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3" name="Google Shape;14273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4" name="Google Shape;14274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5" name="Google Shape;14275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6" name="Google Shape;14276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7" name="Google Shape;14277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8" name="Google Shape;14278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79" name="Google Shape;14279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280" name="Google Shape;14280;p31"/>
            <p:cNvGrpSpPr/>
            <p:nvPr/>
          </p:nvGrpSpPr>
          <p:grpSpPr>
            <a:xfrm flipH="1" rot="-9318850">
              <a:off x="-592954" y="2031659"/>
              <a:ext cx="1511047" cy="1603979"/>
              <a:chOff x="7805848" y="0"/>
              <a:chExt cx="1338162" cy="1420462"/>
            </a:xfrm>
          </p:grpSpPr>
          <p:grpSp>
            <p:nvGrpSpPr>
              <p:cNvPr id="14281" name="Google Shape;14281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4282" name="Google Shape;14282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3" name="Google Shape;14283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4" name="Google Shape;14284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5" name="Google Shape;14285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6" name="Google Shape;14286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7" name="Google Shape;14287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8" name="Google Shape;14288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9" name="Google Shape;14289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0" name="Google Shape;14290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1" name="Google Shape;14291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2" name="Google Shape;14292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3" name="Google Shape;14293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4" name="Google Shape;14294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5" name="Google Shape;14295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6" name="Google Shape;14296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297" name="Google Shape;14297;p31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4298" name="Google Shape;14298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9" name="Google Shape;14299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0" name="Google Shape;14300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1" name="Google Shape;14301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2" name="Google Shape;14302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3" name="Google Shape;14303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4" name="Google Shape;14304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5" name="Google Shape;14305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6" name="Google Shape;14306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7" name="Google Shape;14307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8" name="Google Shape;14308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9" name="Google Shape;14309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0" name="Google Shape;14310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1" name="Google Shape;14311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2" name="Google Shape;14312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13" name="Google Shape;14313;p31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4314" name="Google Shape;14314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5" name="Google Shape;14315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6" name="Google Shape;14316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7" name="Google Shape;14317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8" name="Google Shape;14318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9" name="Google Shape;14319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0" name="Google Shape;14320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1" name="Google Shape;14321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2" name="Google Shape;14322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3" name="Google Shape;14323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4" name="Google Shape;14324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5" name="Google Shape;14325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6" name="Google Shape;14326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7" name="Google Shape;14327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8" name="Google Shape;14328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329" name="Google Shape;14329;p31"/>
            <p:cNvGrpSpPr/>
            <p:nvPr/>
          </p:nvGrpSpPr>
          <p:grpSpPr>
            <a:xfrm flipH="1" rot="1481150">
              <a:off x="1828249" y="1871040"/>
              <a:ext cx="1511047" cy="1603979"/>
              <a:chOff x="7805848" y="0"/>
              <a:chExt cx="1338162" cy="1420462"/>
            </a:xfrm>
          </p:grpSpPr>
          <p:grpSp>
            <p:nvGrpSpPr>
              <p:cNvPr id="14330" name="Google Shape;14330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4331" name="Google Shape;14331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2" name="Google Shape;14332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3" name="Google Shape;14333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4" name="Google Shape;14334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5" name="Google Shape;14335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6" name="Google Shape;14336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7" name="Google Shape;14337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8" name="Google Shape;14338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9" name="Google Shape;14339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0" name="Google Shape;14340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1" name="Google Shape;14341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2" name="Google Shape;14342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3" name="Google Shape;14343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4" name="Google Shape;14344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5" name="Google Shape;14345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46" name="Google Shape;14346;p31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4347" name="Google Shape;14347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8" name="Google Shape;14348;p31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9" name="Google Shape;14349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0" name="Google Shape;14350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1" name="Google Shape;14351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2" name="Google Shape;14352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3" name="Google Shape;14353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4" name="Google Shape;14354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5" name="Google Shape;14355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6" name="Google Shape;14356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7" name="Google Shape;14357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8" name="Google Shape;14358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9" name="Google Shape;14359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0" name="Google Shape;14360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1" name="Google Shape;14361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62" name="Google Shape;14362;p31"/>
              <p:cNvGrpSpPr/>
              <p:nvPr/>
            </p:nvGrpSpPr>
            <p:grpSpPr>
              <a:xfrm flipH="1" rot="10800000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4363" name="Google Shape;14363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4" name="Google Shape;14364;p31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5" name="Google Shape;14365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6" name="Google Shape;14366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7" name="Google Shape;14367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8" name="Google Shape;14368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9" name="Google Shape;14369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0" name="Google Shape;14370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1" name="Google Shape;14371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2" name="Google Shape;14372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3" name="Google Shape;14373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4" name="Google Shape;14374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5" name="Google Shape;14375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6" name="Google Shape;14376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7" name="Google Shape;14377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378" name="Google Shape;14378;p31"/>
            <p:cNvSpPr/>
            <p:nvPr/>
          </p:nvSpPr>
          <p:spPr>
            <a:xfrm>
              <a:off x="740825" y="639151"/>
              <a:ext cx="730958" cy="389756"/>
            </a:xfrm>
            <a:custGeom>
              <a:rect b="b" l="l" r="r" t="t"/>
              <a:pathLst>
                <a:path extrusionOk="0" h="12675" w="23771">
                  <a:moveTo>
                    <a:pt x="17326" y="0"/>
                  </a:moveTo>
                  <a:lnTo>
                    <a:pt x="17326" y="0"/>
                  </a:lnTo>
                  <a:cubicBezTo>
                    <a:pt x="12737" y="1216"/>
                    <a:pt x="8481" y="3404"/>
                    <a:pt x="4834" y="6414"/>
                  </a:cubicBezTo>
                  <a:cubicBezTo>
                    <a:pt x="3831" y="7234"/>
                    <a:pt x="2858" y="8146"/>
                    <a:pt x="1977" y="9119"/>
                  </a:cubicBezTo>
                  <a:cubicBezTo>
                    <a:pt x="1885" y="9180"/>
                    <a:pt x="1825" y="9301"/>
                    <a:pt x="1794" y="9392"/>
                  </a:cubicBezTo>
                  <a:cubicBezTo>
                    <a:pt x="1733" y="9605"/>
                    <a:pt x="1885" y="9818"/>
                    <a:pt x="1885" y="10031"/>
                  </a:cubicBezTo>
                  <a:cubicBezTo>
                    <a:pt x="1885" y="10456"/>
                    <a:pt x="1369" y="10669"/>
                    <a:pt x="1004" y="10882"/>
                  </a:cubicBezTo>
                  <a:cubicBezTo>
                    <a:pt x="396" y="11277"/>
                    <a:pt x="1" y="11945"/>
                    <a:pt x="31" y="12675"/>
                  </a:cubicBezTo>
                  <a:cubicBezTo>
                    <a:pt x="1034" y="12675"/>
                    <a:pt x="2068" y="12614"/>
                    <a:pt x="3101" y="12523"/>
                  </a:cubicBezTo>
                  <a:cubicBezTo>
                    <a:pt x="3922" y="12462"/>
                    <a:pt x="4773" y="12341"/>
                    <a:pt x="5594" y="12249"/>
                  </a:cubicBezTo>
                  <a:lnTo>
                    <a:pt x="6566" y="12128"/>
                  </a:lnTo>
                  <a:cubicBezTo>
                    <a:pt x="6901" y="12097"/>
                    <a:pt x="7235" y="12037"/>
                    <a:pt x="7569" y="12006"/>
                  </a:cubicBezTo>
                  <a:cubicBezTo>
                    <a:pt x="9424" y="11702"/>
                    <a:pt x="11247" y="11094"/>
                    <a:pt x="12919" y="10213"/>
                  </a:cubicBezTo>
                  <a:cubicBezTo>
                    <a:pt x="13527" y="9848"/>
                    <a:pt x="14165" y="9514"/>
                    <a:pt x="14804" y="9240"/>
                  </a:cubicBezTo>
                  <a:cubicBezTo>
                    <a:pt x="15412" y="9028"/>
                    <a:pt x="16019" y="8906"/>
                    <a:pt x="16627" y="8724"/>
                  </a:cubicBezTo>
                  <a:cubicBezTo>
                    <a:pt x="18360" y="8176"/>
                    <a:pt x="19789" y="7052"/>
                    <a:pt x="21217" y="5927"/>
                  </a:cubicBezTo>
                  <a:cubicBezTo>
                    <a:pt x="21399" y="5806"/>
                    <a:pt x="21551" y="5593"/>
                    <a:pt x="21643" y="5380"/>
                  </a:cubicBezTo>
                  <a:cubicBezTo>
                    <a:pt x="21673" y="5258"/>
                    <a:pt x="21643" y="5137"/>
                    <a:pt x="21673" y="5015"/>
                  </a:cubicBezTo>
                  <a:cubicBezTo>
                    <a:pt x="21764" y="4590"/>
                    <a:pt x="22372" y="4468"/>
                    <a:pt x="22707" y="4164"/>
                  </a:cubicBezTo>
                  <a:cubicBezTo>
                    <a:pt x="22858" y="3951"/>
                    <a:pt x="23010" y="3708"/>
                    <a:pt x="23071" y="3435"/>
                  </a:cubicBezTo>
                  <a:lnTo>
                    <a:pt x="23770" y="1368"/>
                  </a:lnTo>
                  <a:cubicBezTo>
                    <a:pt x="22788" y="1140"/>
                    <a:pt x="21792" y="1028"/>
                    <a:pt x="20800" y="1028"/>
                  </a:cubicBezTo>
                  <a:cubicBezTo>
                    <a:pt x="17956" y="1028"/>
                    <a:pt x="15149" y="1950"/>
                    <a:pt x="12828" y="3708"/>
                  </a:cubicBezTo>
                  <a:cubicBezTo>
                    <a:pt x="12554" y="3921"/>
                    <a:pt x="12250" y="4134"/>
                    <a:pt x="11946" y="4286"/>
                  </a:cubicBezTo>
                  <a:cubicBezTo>
                    <a:pt x="11673" y="4377"/>
                    <a:pt x="11399" y="4407"/>
                    <a:pt x="11126" y="4468"/>
                  </a:cubicBezTo>
                  <a:cubicBezTo>
                    <a:pt x="9940" y="4772"/>
                    <a:pt x="9120" y="5836"/>
                    <a:pt x="8117" y="6535"/>
                  </a:cubicBezTo>
                  <a:cubicBezTo>
                    <a:pt x="7630" y="6869"/>
                    <a:pt x="7114" y="7143"/>
                    <a:pt x="6597" y="7477"/>
                  </a:cubicBezTo>
                  <a:cubicBezTo>
                    <a:pt x="5867" y="8024"/>
                    <a:pt x="5259" y="8724"/>
                    <a:pt x="4895" y="9544"/>
                  </a:cubicBezTo>
                  <a:cubicBezTo>
                    <a:pt x="5503" y="9657"/>
                    <a:pt x="6129" y="9720"/>
                    <a:pt x="6758" y="9720"/>
                  </a:cubicBezTo>
                  <a:cubicBezTo>
                    <a:pt x="6978" y="9720"/>
                    <a:pt x="7198" y="9712"/>
                    <a:pt x="7417" y="9696"/>
                  </a:cubicBezTo>
                  <a:cubicBezTo>
                    <a:pt x="8269" y="9635"/>
                    <a:pt x="9089" y="9271"/>
                    <a:pt x="9697" y="8663"/>
                  </a:cubicBezTo>
                  <a:cubicBezTo>
                    <a:pt x="10974" y="8663"/>
                    <a:pt x="12220" y="8389"/>
                    <a:pt x="13405" y="7903"/>
                  </a:cubicBezTo>
                  <a:cubicBezTo>
                    <a:pt x="14925" y="7295"/>
                    <a:pt x="16263" y="6322"/>
                    <a:pt x="17752" y="5562"/>
                  </a:cubicBezTo>
                  <a:cubicBezTo>
                    <a:pt x="17076" y="5219"/>
                    <a:pt x="16348" y="5053"/>
                    <a:pt x="15627" y="5053"/>
                  </a:cubicBezTo>
                  <a:cubicBezTo>
                    <a:pt x="14368" y="5053"/>
                    <a:pt x="13128" y="5558"/>
                    <a:pt x="12220" y="6505"/>
                  </a:cubicBezTo>
                  <a:cubicBezTo>
                    <a:pt x="12980" y="5927"/>
                    <a:pt x="13922" y="5593"/>
                    <a:pt x="14895" y="5593"/>
                  </a:cubicBezTo>
                  <a:cubicBezTo>
                    <a:pt x="14956" y="5593"/>
                    <a:pt x="15047" y="5593"/>
                    <a:pt x="15138" y="5654"/>
                  </a:cubicBezTo>
                  <a:cubicBezTo>
                    <a:pt x="15320" y="5806"/>
                    <a:pt x="15077" y="6110"/>
                    <a:pt x="14834" y="6231"/>
                  </a:cubicBezTo>
                  <a:lnTo>
                    <a:pt x="13132" y="7082"/>
                  </a:lnTo>
                  <a:cubicBezTo>
                    <a:pt x="12706" y="7295"/>
                    <a:pt x="12250" y="7477"/>
                    <a:pt x="11794" y="7599"/>
                  </a:cubicBezTo>
                  <a:cubicBezTo>
                    <a:pt x="11339" y="7660"/>
                    <a:pt x="10852" y="7690"/>
                    <a:pt x="10396" y="7721"/>
                  </a:cubicBezTo>
                  <a:cubicBezTo>
                    <a:pt x="9728" y="7751"/>
                    <a:pt x="9059" y="7933"/>
                    <a:pt x="8481" y="8237"/>
                  </a:cubicBezTo>
                  <a:cubicBezTo>
                    <a:pt x="8162" y="8408"/>
                    <a:pt x="7798" y="8608"/>
                    <a:pt x="7472" y="8608"/>
                  </a:cubicBezTo>
                  <a:cubicBezTo>
                    <a:pt x="7333" y="8608"/>
                    <a:pt x="7201" y="8571"/>
                    <a:pt x="7083" y="8480"/>
                  </a:cubicBezTo>
                  <a:cubicBezTo>
                    <a:pt x="8816" y="6839"/>
                    <a:pt x="10791" y="5471"/>
                    <a:pt x="12980" y="4407"/>
                  </a:cubicBezTo>
                  <a:cubicBezTo>
                    <a:pt x="13223" y="4316"/>
                    <a:pt x="13466" y="4164"/>
                    <a:pt x="13679" y="4012"/>
                  </a:cubicBezTo>
                  <a:cubicBezTo>
                    <a:pt x="13831" y="3860"/>
                    <a:pt x="13983" y="3708"/>
                    <a:pt x="14135" y="3556"/>
                  </a:cubicBezTo>
                  <a:cubicBezTo>
                    <a:pt x="14712" y="3100"/>
                    <a:pt x="15412" y="2736"/>
                    <a:pt x="16141" y="2553"/>
                  </a:cubicBezTo>
                  <a:cubicBezTo>
                    <a:pt x="17508" y="2116"/>
                    <a:pt x="18949" y="1654"/>
                    <a:pt x="20397" y="1654"/>
                  </a:cubicBezTo>
                  <a:cubicBezTo>
                    <a:pt x="20559" y="1654"/>
                    <a:pt x="20721" y="1660"/>
                    <a:pt x="20883" y="1672"/>
                  </a:cubicBezTo>
                  <a:cubicBezTo>
                    <a:pt x="21308" y="1702"/>
                    <a:pt x="21855" y="1915"/>
                    <a:pt x="21825" y="2340"/>
                  </a:cubicBezTo>
                  <a:cubicBezTo>
                    <a:pt x="21795" y="2492"/>
                    <a:pt x="21734" y="2644"/>
                    <a:pt x="21643" y="2766"/>
                  </a:cubicBezTo>
                  <a:cubicBezTo>
                    <a:pt x="19728" y="5532"/>
                    <a:pt x="16871" y="7569"/>
                    <a:pt x="13801" y="8967"/>
                  </a:cubicBezTo>
                  <a:cubicBezTo>
                    <a:pt x="10731" y="10365"/>
                    <a:pt x="7448" y="11186"/>
                    <a:pt x="4135" y="11915"/>
                  </a:cubicBezTo>
                  <a:cubicBezTo>
                    <a:pt x="4074" y="11945"/>
                    <a:pt x="4013" y="11961"/>
                    <a:pt x="3952" y="11961"/>
                  </a:cubicBezTo>
                  <a:cubicBezTo>
                    <a:pt x="3892" y="11961"/>
                    <a:pt x="3831" y="11945"/>
                    <a:pt x="3770" y="11915"/>
                  </a:cubicBezTo>
                  <a:cubicBezTo>
                    <a:pt x="3557" y="11824"/>
                    <a:pt x="3557" y="11520"/>
                    <a:pt x="3344" y="11398"/>
                  </a:cubicBezTo>
                  <a:cubicBezTo>
                    <a:pt x="3281" y="11356"/>
                    <a:pt x="3217" y="11343"/>
                    <a:pt x="3152" y="11343"/>
                  </a:cubicBezTo>
                  <a:cubicBezTo>
                    <a:pt x="3053" y="11343"/>
                    <a:pt x="2951" y="11373"/>
                    <a:pt x="2841" y="11373"/>
                  </a:cubicBezTo>
                  <a:cubicBezTo>
                    <a:pt x="2817" y="11373"/>
                    <a:pt x="2792" y="11372"/>
                    <a:pt x="2767" y="11368"/>
                  </a:cubicBezTo>
                  <a:cubicBezTo>
                    <a:pt x="2281" y="11368"/>
                    <a:pt x="1946" y="10790"/>
                    <a:pt x="2037" y="10335"/>
                  </a:cubicBezTo>
                  <a:cubicBezTo>
                    <a:pt x="2159" y="9848"/>
                    <a:pt x="2433" y="9423"/>
                    <a:pt x="2797" y="9119"/>
                  </a:cubicBezTo>
                  <a:cubicBezTo>
                    <a:pt x="6810" y="4924"/>
                    <a:pt x="11794" y="1793"/>
                    <a:pt x="1732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79" name="Google Shape;14379;p3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80" name="Google Shape;14380;p31"/>
          <p:cNvSpPr txBox="1"/>
          <p:nvPr>
            <p:ph idx="1" type="body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4">
  <p:cSld name="CUSTOM_4_2">
    <p:spTree>
      <p:nvGrpSpPr>
        <p:cNvPr id="14381" name="Shape 14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82" name="Google Shape;14382;p3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4383" name="Google Shape;14383;p3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84" name="Google Shape;14384;p3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385" name="Google Shape;14385;p3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6" name="Google Shape;14386;p3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7" name="Google Shape;14387;p3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8" name="Google Shape;14388;p3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9" name="Google Shape;14389;p3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0" name="Google Shape;14390;p3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1" name="Google Shape;14391;p3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2" name="Google Shape;14392;p3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3" name="Google Shape;14393;p3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4" name="Google Shape;14394;p3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5" name="Google Shape;14395;p3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6" name="Google Shape;14396;p3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7" name="Google Shape;14397;p3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8" name="Google Shape;14398;p3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9" name="Google Shape;14399;p3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0" name="Google Shape;14400;p3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1" name="Google Shape;14401;p3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2" name="Google Shape;14402;p3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3" name="Google Shape;14403;p3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4" name="Google Shape;14404;p3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5" name="Google Shape;14405;p3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6" name="Google Shape;14406;p3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7" name="Google Shape;14407;p3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8" name="Google Shape;14408;p3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9" name="Google Shape;14409;p3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10" name="Google Shape;14410;p3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411" name="Google Shape;14411;p3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2" name="Google Shape;14412;p3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3" name="Google Shape;14413;p3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4" name="Google Shape;14414;p3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5" name="Google Shape;14415;p3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6" name="Google Shape;14416;p3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7" name="Google Shape;14417;p3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8" name="Google Shape;14418;p3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9" name="Google Shape;14419;p3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0" name="Google Shape;14420;p3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1" name="Google Shape;14421;p3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2" name="Google Shape;14422;p3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3" name="Google Shape;14423;p3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4" name="Google Shape;14424;p3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5" name="Google Shape;14425;p3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6" name="Google Shape;14426;p3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7" name="Google Shape;14427;p3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8" name="Google Shape;14428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9" name="Google Shape;14429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0" name="Google Shape;14430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1" name="Google Shape;14431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2" name="Google Shape;14432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3" name="Google Shape;14433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4" name="Google Shape;14434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5" name="Google Shape;14435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6" name="Google Shape;14436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437" name="Google Shape;14437;p3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3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3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3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3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3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3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3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3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3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3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8" name="Google Shape;14448;p3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9" name="Google Shape;14449;p3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0" name="Google Shape;14450;p3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1" name="Google Shape;14451;p3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3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3" name="Google Shape;14453;p3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4" name="Google Shape;14454;p3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3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3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3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3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3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0" name="Google Shape;14460;p3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1" name="Google Shape;14461;p3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2" name="Google Shape;14462;p3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3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3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3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3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3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8" name="Google Shape;14468;p3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3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3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1" name="Google Shape;14471;p3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2" name="Google Shape;14472;p3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3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4" name="Google Shape;14474;p3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5" name="Google Shape;14475;p3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3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3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3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9" name="Google Shape;14479;p3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0" name="Google Shape;14480;p3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1" name="Google Shape;14481;p3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2" name="Google Shape;14482;p3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3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4" name="Google Shape;14484;p3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5" name="Google Shape;14485;p3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6" name="Google Shape;14486;p3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7" name="Google Shape;14487;p3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8" name="Google Shape;14488;p3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9" name="Google Shape;14489;p3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0" name="Google Shape;14490;p3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1" name="Google Shape;14491;p3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3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3" name="Google Shape;14493;p3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4" name="Google Shape;14494;p3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3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3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7" name="Google Shape;14497;p3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8" name="Google Shape;14498;p3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3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3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3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3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3" name="Google Shape;14503;p3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4" name="Google Shape;14504;p3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3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3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7" name="Google Shape;14507;p3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3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3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3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3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2" name="Google Shape;14512;p3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3" name="Google Shape;14513;p3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3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3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6" name="Google Shape;14516;p3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7" name="Google Shape;14517;p3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3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3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3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3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2" name="Google Shape;14522;p3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3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4" name="Google Shape;14524;p3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5" name="Google Shape;14525;p3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6" name="Google Shape;14526;p3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7" name="Google Shape;14527;p3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8" name="Google Shape;14528;p3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3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3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3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2" name="Google Shape;14532;p3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3" name="Google Shape;14533;p3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4" name="Google Shape;14534;p3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5" name="Google Shape;14535;p3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6" name="Google Shape;14536;p3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537" name="Google Shape;14537;p3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538" name="Google Shape;14538;p3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9" name="Google Shape;14539;p3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0" name="Google Shape;14540;p3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1" name="Google Shape;14541;p3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2" name="Google Shape;14542;p3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3" name="Google Shape;14543;p3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4" name="Google Shape;14544;p3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5" name="Google Shape;14545;p3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6" name="Google Shape;14546;p3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7" name="Google Shape;14547;p3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8" name="Google Shape;14548;p3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9" name="Google Shape;14549;p3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0" name="Google Shape;14550;p3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1" name="Google Shape;14551;p3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2" name="Google Shape;14552;p3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3" name="Google Shape;14553;p3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4" name="Google Shape;14554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5" name="Google Shape;14555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6" name="Google Shape;14556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7" name="Google Shape;14557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8" name="Google Shape;14558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9" name="Google Shape;14559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0" name="Google Shape;14560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1" name="Google Shape;14561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2" name="Google Shape;14562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3" name="Google Shape;14563;p3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564" name="Google Shape;14564;p3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5" name="Google Shape;14565;p3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6" name="Google Shape;14566;p3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7" name="Google Shape;14567;p3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8" name="Google Shape;14568;p3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569" name="Google Shape;14569;p3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570" name="Google Shape;14570;p3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1" name="Google Shape;14571;p3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2" name="Google Shape;14572;p3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3" name="Google Shape;14573;p3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4" name="Google Shape;14574;p3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5" name="Google Shape;14575;p3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6" name="Google Shape;14576;p3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7" name="Google Shape;14577;p3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8" name="Google Shape;14578;p3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9" name="Google Shape;14579;p3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0" name="Google Shape;14580;p3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1" name="Google Shape;14581;p3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2" name="Google Shape;14582;p3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3" name="Google Shape;14583;p3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4" name="Google Shape;14584;p3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5" name="Google Shape;14585;p3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6" name="Google Shape;14586;p3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7" name="Google Shape;14587;p3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8" name="Google Shape;14588;p3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9" name="Google Shape;14589;p3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0" name="Google Shape;14590;p3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1" name="Google Shape;14591;p3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2" name="Google Shape;14592;p3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3" name="Google Shape;14593;p3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4" name="Google Shape;14594;p3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5" name="Google Shape;14595;p3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596" name="Google Shape;14596;p3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597" name="Google Shape;14597;p3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598" name="Google Shape;14598;p3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9" name="Google Shape;14599;p3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0" name="Google Shape;14600;p3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1" name="Google Shape;14601;p3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2" name="Google Shape;14602;p3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3" name="Google Shape;14603;p3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4" name="Google Shape;14604;p3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5" name="Google Shape;14605;p3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6" name="Google Shape;14606;p3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7" name="Google Shape;14607;p3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8" name="Google Shape;14608;p3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9" name="Google Shape;14609;p3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0" name="Google Shape;14610;p3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1" name="Google Shape;14611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2" name="Google Shape;14612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3" name="Google Shape;14613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4" name="Google Shape;14614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5" name="Google Shape;14615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6" name="Google Shape;14616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7" name="Google Shape;14617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8" name="Google Shape;14618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9" name="Google Shape;14619;p3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0" name="Google Shape;14620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1" name="Google Shape;14621;p3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2" name="Google Shape;14622;p3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3" name="Google Shape;14623;p3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624" name="Google Shape;14624;p3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25" name="Google Shape;14625;p32"/>
          <p:cNvSpPr txBox="1"/>
          <p:nvPr>
            <p:ph idx="1" type="body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4626" name="Google Shape;14626;p32"/>
          <p:cNvGrpSpPr/>
          <p:nvPr/>
        </p:nvGrpSpPr>
        <p:grpSpPr>
          <a:xfrm>
            <a:off x="-2367752" y="-386056"/>
            <a:ext cx="11773596" cy="5790952"/>
            <a:chOff x="-2367752" y="-386056"/>
            <a:chExt cx="11773596" cy="5790952"/>
          </a:xfrm>
        </p:grpSpPr>
        <p:grpSp>
          <p:nvGrpSpPr>
            <p:cNvPr id="14627" name="Google Shape;14627;p32"/>
            <p:cNvGrpSpPr/>
            <p:nvPr/>
          </p:nvGrpSpPr>
          <p:grpSpPr>
            <a:xfrm rot="8100000">
              <a:off x="-1704282" y="646610"/>
              <a:ext cx="4464004" cy="3725627"/>
              <a:chOff x="-1407178" y="1756057"/>
              <a:chExt cx="4464047" cy="3725663"/>
            </a:xfrm>
          </p:grpSpPr>
          <p:grpSp>
            <p:nvGrpSpPr>
              <p:cNvPr id="14628" name="Google Shape;14628;p32"/>
              <p:cNvGrpSpPr/>
              <p:nvPr/>
            </p:nvGrpSpPr>
            <p:grpSpPr>
              <a:xfrm flipH="1" rot="-9318850">
                <a:off x="95677" y="2056386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629" name="Google Shape;14629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630" name="Google Shape;14630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31" name="Google Shape;14631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32" name="Google Shape;14632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33" name="Google Shape;14633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34" name="Google Shape;14634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35" name="Google Shape;14635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36" name="Google Shape;14636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37" name="Google Shape;14637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38" name="Google Shape;14638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39" name="Google Shape;14639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40" name="Google Shape;14640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41" name="Google Shape;14641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42" name="Google Shape;14642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43" name="Google Shape;14643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44" name="Google Shape;14644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645" name="Google Shape;14645;p3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646" name="Google Shape;14646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47" name="Google Shape;14647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48" name="Google Shape;14648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49" name="Google Shape;14649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50" name="Google Shape;14650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51" name="Google Shape;14651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52" name="Google Shape;14652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53" name="Google Shape;14653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54" name="Google Shape;14654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55" name="Google Shape;14655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56" name="Google Shape;14656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57" name="Google Shape;14657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58" name="Google Shape;14658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59" name="Google Shape;14659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60" name="Google Shape;14660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661" name="Google Shape;14661;p3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662" name="Google Shape;14662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63" name="Google Shape;14663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64" name="Google Shape;14664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65" name="Google Shape;14665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66" name="Google Shape;14666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67" name="Google Shape;14667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68" name="Google Shape;14668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69" name="Google Shape;14669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70" name="Google Shape;14670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71" name="Google Shape;14671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72" name="Google Shape;14672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73" name="Google Shape;14673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74" name="Google Shape;14674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75" name="Google Shape;14675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76" name="Google Shape;14676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4677" name="Google Shape;14677;p32"/>
              <p:cNvGrpSpPr/>
              <p:nvPr/>
            </p:nvGrpSpPr>
            <p:grpSpPr>
              <a:xfrm flipH="1" rot="1481150">
                <a:off x="-11492" y="3635494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678" name="Google Shape;14678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679" name="Google Shape;14679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80" name="Google Shape;14680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81" name="Google Shape;14681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82" name="Google Shape;14682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83" name="Google Shape;14683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84" name="Google Shape;14684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85" name="Google Shape;14685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86" name="Google Shape;14686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87" name="Google Shape;14687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88" name="Google Shape;14688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89" name="Google Shape;14689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90" name="Google Shape;14690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91" name="Google Shape;14691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92" name="Google Shape;14692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93" name="Google Shape;14693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694" name="Google Shape;14694;p3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695" name="Google Shape;14695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96" name="Google Shape;14696;p32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97" name="Google Shape;14697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98" name="Google Shape;14698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99" name="Google Shape;14699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00" name="Google Shape;14700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01" name="Google Shape;14701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02" name="Google Shape;14702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03" name="Google Shape;14703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04" name="Google Shape;14704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05" name="Google Shape;14705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06" name="Google Shape;14706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07" name="Google Shape;14707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08" name="Google Shape;14708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09" name="Google Shape;14709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710" name="Google Shape;14710;p32"/>
                <p:cNvGrpSpPr/>
                <p:nvPr/>
              </p:nvGrpSpPr>
              <p:grpSpPr>
                <a:xfrm flipH="1" rot="10800000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4711" name="Google Shape;14711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12" name="Google Shape;14712;p32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13" name="Google Shape;14713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14" name="Google Shape;14714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15" name="Google Shape;14715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16" name="Google Shape;14716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17" name="Google Shape;14717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18" name="Google Shape;14718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19" name="Google Shape;14719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20" name="Google Shape;14720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21" name="Google Shape;14721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22" name="Google Shape;14722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23" name="Google Shape;14723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24" name="Google Shape;14724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25" name="Google Shape;14725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4726" name="Google Shape;14726;p32"/>
              <p:cNvGrpSpPr/>
              <p:nvPr/>
            </p:nvGrpSpPr>
            <p:grpSpPr>
              <a:xfrm flipH="1" rot="-9318850">
                <a:off x="1229664" y="214184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727" name="Google Shape;14727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728" name="Google Shape;14728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29" name="Google Shape;14729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30" name="Google Shape;14730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31" name="Google Shape;14731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32" name="Google Shape;14732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33" name="Google Shape;14733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34" name="Google Shape;14734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35" name="Google Shape;14735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36" name="Google Shape;14736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37" name="Google Shape;14737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38" name="Google Shape;14738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39" name="Google Shape;14739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40" name="Google Shape;14740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41" name="Google Shape;14741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42" name="Google Shape;14742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743" name="Google Shape;14743;p32"/>
                <p:cNvGrpSpPr/>
                <p:nvPr/>
              </p:nvGrpSpPr>
              <p:grpSpPr>
                <a:xfrm rot="-5400000">
                  <a:off x="7604532" y="353091"/>
                  <a:ext cx="1112857" cy="710225"/>
                  <a:chOff x="1754903" y="847750"/>
                  <a:chExt cx="1112857" cy="710225"/>
                </a:xfrm>
              </p:grpSpPr>
              <p:sp>
                <p:nvSpPr>
                  <p:cNvPr id="14744" name="Google Shape;14744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45" name="Google Shape;14745;p32"/>
                  <p:cNvSpPr/>
                  <p:nvPr/>
                </p:nvSpPr>
                <p:spPr>
                  <a:xfrm>
                    <a:off x="1754903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46" name="Google Shape;14746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47" name="Google Shape;14747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48" name="Google Shape;14748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49" name="Google Shape;14749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50" name="Google Shape;14750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51" name="Google Shape;14751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52" name="Google Shape;14752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53" name="Google Shape;14753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54" name="Google Shape;14754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55" name="Google Shape;14755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56" name="Google Shape;14756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57" name="Google Shape;14757;p32"/>
                  <p:cNvSpPr/>
                  <p:nvPr/>
                </p:nvSpPr>
                <p:spPr>
                  <a:xfrm>
                    <a:off x="2202052" y="1097227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58" name="Google Shape;14758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759" name="Google Shape;14759;p32"/>
                <p:cNvGrpSpPr/>
                <p:nvPr/>
              </p:nvGrpSpPr>
              <p:grpSpPr>
                <a:xfrm flipH="1" rot="10800000">
                  <a:off x="8122997" y="710237"/>
                  <a:ext cx="910413" cy="710225"/>
                  <a:chOff x="1957347" y="847750"/>
                  <a:chExt cx="910413" cy="710225"/>
                </a:xfrm>
              </p:grpSpPr>
              <p:sp>
                <p:nvSpPr>
                  <p:cNvPr id="14760" name="Google Shape;14760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61" name="Google Shape;14761;p32"/>
                  <p:cNvSpPr/>
                  <p:nvPr/>
                </p:nvSpPr>
                <p:spPr>
                  <a:xfrm>
                    <a:off x="1957347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62" name="Google Shape;14762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63" name="Google Shape;14763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64" name="Google Shape;14764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65" name="Google Shape;14765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66" name="Google Shape;14766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67" name="Google Shape;14767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68" name="Google Shape;14768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69" name="Google Shape;14769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70" name="Google Shape;14770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71" name="Google Shape;14771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72" name="Google Shape;14772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73" name="Google Shape;14773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74" name="Google Shape;14774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4775" name="Google Shape;14775;p32"/>
              <p:cNvGrpSpPr/>
              <p:nvPr/>
            </p:nvGrpSpPr>
            <p:grpSpPr>
              <a:xfrm flipH="1" rot="-9318850">
                <a:off x="-1141279" y="3305959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776" name="Google Shape;14776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777" name="Google Shape;14777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78" name="Google Shape;14778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79" name="Google Shape;14779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80" name="Google Shape;14780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81" name="Google Shape;14781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82" name="Google Shape;14782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83" name="Google Shape;14783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84" name="Google Shape;14784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85" name="Google Shape;14785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86" name="Google Shape;14786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87" name="Google Shape;14787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88" name="Google Shape;14788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89" name="Google Shape;14789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90" name="Google Shape;14790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91" name="Google Shape;14791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792" name="Google Shape;14792;p3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793" name="Google Shape;14793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94" name="Google Shape;14794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95" name="Google Shape;14795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96" name="Google Shape;14796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97" name="Google Shape;14797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98" name="Google Shape;14798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99" name="Google Shape;14799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00" name="Google Shape;14800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01" name="Google Shape;14801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02" name="Google Shape;14802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03" name="Google Shape;14803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04" name="Google Shape;14804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05" name="Google Shape;14805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06" name="Google Shape;14806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07" name="Google Shape;14807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808" name="Google Shape;14808;p3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809" name="Google Shape;14809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10" name="Google Shape;14810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11" name="Google Shape;14811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12" name="Google Shape;14812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13" name="Google Shape;14813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14" name="Google Shape;14814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15" name="Google Shape;14815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16" name="Google Shape;14816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17" name="Google Shape;14817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18" name="Google Shape;14818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19" name="Google Shape;14819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20" name="Google Shape;14820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21" name="Google Shape;14821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22" name="Google Shape;14822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23" name="Google Shape;14823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4824" name="Google Shape;14824;p32"/>
              <p:cNvGrpSpPr/>
              <p:nvPr/>
            </p:nvGrpSpPr>
            <p:grpSpPr>
              <a:xfrm flipH="1" rot="1481150">
                <a:off x="1279924" y="3145340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825" name="Google Shape;14825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826" name="Google Shape;14826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27" name="Google Shape;14827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28" name="Google Shape;14828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29" name="Google Shape;14829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30" name="Google Shape;14830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31" name="Google Shape;14831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32" name="Google Shape;14832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33" name="Google Shape;14833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34" name="Google Shape;14834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35" name="Google Shape;14835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36" name="Google Shape;14836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37" name="Google Shape;14837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38" name="Google Shape;14838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39" name="Google Shape;14839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40" name="Google Shape;14840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841" name="Google Shape;14841;p32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4842" name="Google Shape;14842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43" name="Google Shape;14843;p32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44" name="Google Shape;14844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45" name="Google Shape;14845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46" name="Google Shape;14846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47" name="Google Shape;14847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48" name="Google Shape;14848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49" name="Google Shape;14849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0" name="Google Shape;14850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1" name="Google Shape;14851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2" name="Google Shape;14852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3" name="Google Shape;14853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4" name="Google Shape;14854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5" name="Google Shape;14855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6" name="Google Shape;14856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857" name="Google Shape;14857;p32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4858" name="Google Shape;14858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9" name="Google Shape;14859;p32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0" name="Google Shape;14860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1" name="Google Shape;14861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2" name="Google Shape;14862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3" name="Google Shape;14863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4" name="Google Shape;14864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5" name="Google Shape;14865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6" name="Google Shape;14866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7" name="Google Shape;14867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8" name="Google Shape;14868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9" name="Google Shape;14869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0" name="Google Shape;14870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1" name="Google Shape;14871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2" name="Google Shape;14872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4873" name="Google Shape;14873;p32"/>
              <p:cNvGrpSpPr/>
              <p:nvPr/>
            </p:nvGrpSpPr>
            <p:grpSpPr>
              <a:xfrm>
                <a:off x="355097" y="1756057"/>
                <a:ext cx="1562206" cy="1376831"/>
                <a:chOff x="1328489" y="3119989"/>
                <a:chExt cx="632651" cy="557579"/>
              </a:xfrm>
            </p:grpSpPr>
            <p:sp>
              <p:nvSpPr>
                <p:cNvPr id="14874" name="Google Shape;14874;p32"/>
                <p:cNvSpPr/>
                <p:nvPr/>
              </p:nvSpPr>
              <p:spPr>
                <a:xfrm>
                  <a:off x="1328489" y="3119989"/>
                  <a:ext cx="632651" cy="557579"/>
                </a:xfrm>
                <a:custGeom>
                  <a:rect b="b" l="l" r="r" t="t"/>
                  <a:pathLst>
                    <a:path extrusionOk="0" h="6536" w="7416">
                      <a:moveTo>
                        <a:pt x="3709" y="0"/>
                      </a:moveTo>
                      <a:cubicBezTo>
                        <a:pt x="3291" y="0"/>
                        <a:pt x="2866" y="80"/>
                        <a:pt x="2456" y="250"/>
                      </a:cubicBezTo>
                      <a:cubicBezTo>
                        <a:pt x="787" y="939"/>
                        <a:pt x="0" y="2851"/>
                        <a:pt x="690" y="4520"/>
                      </a:cubicBezTo>
                      <a:cubicBezTo>
                        <a:pt x="1210" y="5779"/>
                        <a:pt x="2425" y="6536"/>
                        <a:pt x="3707" y="6536"/>
                      </a:cubicBezTo>
                      <a:cubicBezTo>
                        <a:pt x="4125" y="6536"/>
                        <a:pt x="4550" y="6455"/>
                        <a:pt x="4960" y="6286"/>
                      </a:cubicBezTo>
                      <a:cubicBezTo>
                        <a:pt x="6630" y="5597"/>
                        <a:pt x="7416" y="3685"/>
                        <a:pt x="6726" y="2016"/>
                      </a:cubicBezTo>
                      <a:cubicBezTo>
                        <a:pt x="6206" y="757"/>
                        <a:pt x="4991" y="0"/>
                        <a:pt x="3709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5" name="Google Shape;14875;p32"/>
                <p:cNvSpPr/>
                <p:nvPr/>
              </p:nvSpPr>
              <p:spPr>
                <a:xfrm>
                  <a:off x="1388376" y="3141231"/>
                  <a:ext cx="513987" cy="515096"/>
                </a:xfrm>
                <a:custGeom>
                  <a:rect b="b" l="l" r="r" t="t"/>
                  <a:pathLst>
                    <a:path extrusionOk="0" h="6038" w="6025">
                      <a:moveTo>
                        <a:pt x="3012" y="1"/>
                      </a:moveTo>
                      <a:cubicBezTo>
                        <a:pt x="1343" y="1"/>
                        <a:pt x="0" y="1356"/>
                        <a:pt x="0" y="3025"/>
                      </a:cubicBezTo>
                      <a:cubicBezTo>
                        <a:pt x="0" y="4682"/>
                        <a:pt x="1343" y="6037"/>
                        <a:pt x="3012" y="6037"/>
                      </a:cubicBezTo>
                      <a:cubicBezTo>
                        <a:pt x="4669" y="6037"/>
                        <a:pt x="6024" y="4682"/>
                        <a:pt x="6024" y="3025"/>
                      </a:cubicBezTo>
                      <a:cubicBezTo>
                        <a:pt x="6024" y="1356"/>
                        <a:pt x="4669" y="1"/>
                        <a:pt x="301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4876" name="Google Shape;14876;p32"/>
                <p:cNvGrpSpPr/>
                <p:nvPr/>
              </p:nvGrpSpPr>
              <p:grpSpPr>
                <a:xfrm>
                  <a:off x="1430690" y="3189260"/>
                  <a:ext cx="444802" cy="418015"/>
                  <a:chOff x="2309991" y="2430565"/>
                  <a:chExt cx="679295" cy="638386"/>
                </a:xfrm>
              </p:grpSpPr>
              <p:sp>
                <p:nvSpPr>
                  <p:cNvPr id="14877" name="Google Shape;14877;p32"/>
                  <p:cNvSpPr/>
                  <p:nvPr/>
                </p:nvSpPr>
                <p:spPr>
                  <a:xfrm>
                    <a:off x="2309991" y="2430565"/>
                    <a:ext cx="547838" cy="333132"/>
                  </a:xfrm>
                  <a:custGeom>
                    <a:rect b="b" l="l" r="r" t="t"/>
                    <a:pathLst>
                      <a:path extrusionOk="0" h="2557" w="4205">
                        <a:moveTo>
                          <a:pt x="2421" y="0"/>
                        </a:moveTo>
                        <a:cubicBezTo>
                          <a:pt x="2333" y="0"/>
                          <a:pt x="2247" y="6"/>
                          <a:pt x="2165" y="18"/>
                        </a:cubicBezTo>
                        <a:cubicBezTo>
                          <a:pt x="1355" y="139"/>
                          <a:pt x="520" y="950"/>
                          <a:pt x="157" y="1664"/>
                        </a:cubicBezTo>
                        <a:cubicBezTo>
                          <a:pt x="36" y="1833"/>
                          <a:pt x="0" y="2051"/>
                          <a:pt x="61" y="2256"/>
                        </a:cubicBezTo>
                        <a:cubicBezTo>
                          <a:pt x="139" y="2456"/>
                          <a:pt x="361" y="2556"/>
                          <a:pt x="587" y="2556"/>
                        </a:cubicBezTo>
                        <a:cubicBezTo>
                          <a:pt x="676" y="2556"/>
                          <a:pt x="765" y="2541"/>
                          <a:pt x="847" y="2510"/>
                        </a:cubicBezTo>
                        <a:cubicBezTo>
                          <a:pt x="1137" y="2401"/>
                          <a:pt x="1355" y="2172"/>
                          <a:pt x="1597" y="1990"/>
                        </a:cubicBezTo>
                        <a:cubicBezTo>
                          <a:pt x="1797" y="1847"/>
                          <a:pt x="2036" y="1719"/>
                          <a:pt x="2270" y="1719"/>
                        </a:cubicBezTo>
                        <a:cubicBezTo>
                          <a:pt x="2332" y="1719"/>
                          <a:pt x="2395" y="1728"/>
                          <a:pt x="2456" y="1748"/>
                        </a:cubicBezTo>
                        <a:cubicBezTo>
                          <a:pt x="2601" y="1797"/>
                          <a:pt x="2722" y="1906"/>
                          <a:pt x="2867" y="1966"/>
                        </a:cubicBezTo>
                        <a:cubicBezTo>
                          <a:pt x="2953" y="2003"/>
                          <a:pt x="3042" y="2020"/>
                          <a:pt x="3132" y="2020"/>
                        </a:cubicBezTo>
                        <a:cubicBezTo>
                          <a:pt x="3485" y="2020"/>
                          <a:pt x="3837" y="1757"/>
                          <a:pt x="3944" y="1410"/>
                        </a:cubicBezTo>
                        <a:cubicBezTo>
                          <a:pt x="4205" y="485"/>
                          <a:pt x="3213" y="0"/>
                          <a:pt x="2421" y="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8" name="Google Shape;14878;p32"/>
                  <p:cNvSpPr/>
                  <p:nvPr/>
                </p:nvSpPr>
                <p:spPr>
                  <a:xfrm>
                    <a:off x="2330446" y="2822198"/>
                    <a:ext cx="164026" cy="144744"/>
                  </a:xfrm>
                  <a:custGeom>
                    <a:rect b="b" l="l" r="r" t="t"/>
                    <a:pathLst>
                      <a:path extrusionOk="0" h="1111" w="1259">
                        <a:moveTo>
                          <a:pt x="861" y="0"/>
                        </a:moveTo>
                        <a:cubicBezTo>
                          <a:pt x="812" y="0"/>
                          <a:pt x="762" y="8"/>
                          <a:pt x="714" y="25"/>
                        </a:cubicBezTo>
                        <a:cubicBezTo>
                          <a:pt x="569" y="73"/>
                          <a:pt x="448" y="158"/>
                          <a:pt x="327" y="254"/>
                        </a:cubicBezTo>
                        <a:lnTo>
                          <a:pt x="218" y="448"/>
                        </a:lnTo>
                        <a:cubicBezTo>
                          <a:pt x="49" y="545"/>
                          <a:pt x="0" y="762"/>
                          <a:pt x="109" y="920"/>
                        </a:cubicBezTo>
                        <a:cubicBezTo>
                          <a:pt x="199" y="1040"/>
                          <a:pt x="348" y="1110"/>
                          <a:pt x="499" y="1110"/>
                        </a:cubicBezTo>
                        <a:cubicBezTo>
                          <a:pt x="530" y="1110"/>
                          <a:pt x="562" y="1107"/>
                          <a:pt x="593" y="1101"/>
                        </a:cubicBezTo>
                        <a:cubicBezTo>
                          <a:pt x="775" y="1053"/>
                          <a:pt x="932" y="944"/>
                          <a:pt x="1053" y="799"/>
                        </a:cubicBezTo>
                        <a:cubicBezTo>
                          <a:pt x="1137" y="702"/>
                          <a:pt x="1198" y="581"/>
                          <a:pt x="1234" y="460"/>
                        </a:cubicBezTo>
                        <a:cubicBezTo>
                          <a:pt x="1258" y="327"/>
                          <a:pt x="1222" y="194"/>
                          <a:pt x="1137" y="97"/>
                        </a:cubicBezTo>
                        <a:cubicBezTo>
                          <a:pt x="1057" y="33"/>
                          <a:pt x="960" y="0"/>
                          <a:pt x="861" y="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9" name="Google Shape;14879;p32"/>
                  <p:cNvSpPr/>
                  <p:nvPr/>
                </p:nvSpPr>
                <p:spPr>
                  <a:xfrm>
                    <a:off x="2582544" y="2661558"/>
                    <a:ext cx="406742" cy="407393"/>
                  </a:xfrm>
                  <a:custGeom>
                    <a:rect b="b" l="l" r="r" t="t"/>
                    <a:pathLst>
                      <a:path extrusionOk="0" h="3127" w="3122">
                        <a:moveTo>
                          <a:pt x="2591" y="0"/>
                        </a:moveTo>
                        <a:cubicBezTo>
                          <a:pt x="2354" y="0"/>
                          <a:pt x="2115" y="172"/>
                          <a:pt x="1960" y="374"/>
                        </a:cubicBezTo>
                        <a:cubicBezTo>
                          <a:pt x="1755" y="616"/>
                          <a:pt x="1598" y="907"/>
                          <a:pt x="1331" y="1076"/>
                        </a:cubicBezTo>
                        <a:cubicBezTo>
                          <a:pt x="1239" y="1131"/>
                          <a:pt x="1144" y="1149"/>
                          <a:pt x="1051" y="1149"/>
                        </a:cubicBezTo>
                        <a:cubicBezTo>
                          <a:pt x="875" y="1149"/>
                          <a:pt x="702" y="1085"/>
                          <a:pt x="554" y="1085"/>
                        </a:cubicBezTo>
                        <a:cubicBezTo>
                          <a:pt x="504" y="1085"/>
                          <a:pt x="456" y="1093"/>
                          <a:pt x="412" y="1112"/>
                        </a:cubicBezTo>
                        <a:cubicBezTo>
                          <a:pt x="134" y="1233"/>
                          <a:pt x="1" y="1911"/>
                          <a:pt x="1" y="2165"/>
                        </a:cubicBezTo>
                        <a:cubicBezTo>
                          <a:pt x="1" y="2576"/>
                          <a:pt x="255" y="2951"/>
                          <a:pt x="642" y="3096"/>
                        </a:cubicBezTo>
                        <a:cubicBezTo>
                          <a:pt x="717" y="3117"/>
                          <a:pt x="793" y="3126"/>
                          <a:pt x="869" y="3126"/>
                        </a:cubicBezTo>
                        <a:cubicBezTo>
                          <a:pt x="1193" y="3126"/>
                          <a:pt x="1514" y="2954"/>
                          <a:pt x="1779" y="2758"/>
                        </a:cubicBezTo>
                        <a:cubicBezTo>
                          <a:pt x="2311" y="2346"/>
                          <a:pt x="2735" y="1802"/>
                          <a:pt x="2989" y="1173"/>
                        </a:cubicBezTo>
                        <a:cubicBezTo>
                          <a:pt x="3073" y="979"/>
                          <a:pt x="3122" y="762"/>
                          <a:pt x="3110" y="556"/>
                        </a:cubicBezTo>
                        <a:cubicBezTo>
                          <a:pt x="3098" y="326"/>
                          <a:pt x="2965" y="133"/>
                          <a:pt x="2771" y="36"/>
                        </a:cubicBezTo>
                        <a:cubicBezTo>
                          <a:pt x="2712" y="11"/>
                          <a:pt x="2652" y="0"/>
                          <a:pt x="2591" y="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4880" name="Google Shape;14880;p32"/>
            <p:cNvGrpSpPr/>
            <p:nvPr/>
          </p:nvGrpSpPr>
          <p:grpSpPr>
            <a:xfrm>
              <a:off x="6511400" y="-386056"/>
              <a:ext cx="2894444" cy="3393046"/>
              <a:chOff x="5754575" y="539494"/>
              <a:chExt cx="2894444" cy="3393046"/>
            </a:xfrm>
          </p:grpSpPr>
          <p:grpSp>
            <p:nvGrpSpPr>
              <p:cNvPr id="14881" name="Google Shape;14881;p32"/>
              <p:cNvGrpSpPr/>
              <p:nvPr/>
            </p:nvGrpSpPr>
            <p:grpSpPr>
              <a:xfrm flipH="1" rot="1481150">
                <a:off x="6827699" y="781740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882" name="Google Shape;14882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883" name="Google Shape;14883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4" name="Google Shape;14884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5" name="Google Shape;14885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6" name="Google Shape;14886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7" name="Google Shape;14887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8" name="Google Shape;14888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9" name="Google Shape;14889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0" name="Google Shape;14890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1" name="Google Shape;14891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2" name="Google Shape;14892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3" name="Google Shape;14893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4" name="Google Shape;14894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5" name="Google Shape;14895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6" name="Google Shape;14896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7" name="Google Shape;14897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898" name="Google Shape;14898;p32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4899" name="Google Shape;14899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0" name="Google Shape;14900;p32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1" name="Google Shape;14901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2" name="Google Shape;14902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3" name="Google Shape;14903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4" name="Google Shape;14904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5" name="Google Shape;14905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6" name="Google Shape;14906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7" name="Google Shape;14907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8" name="Google Shape;14908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9" name="Google Shape;14909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0" name="Google Shape;14910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1" name="Google Shape;14911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2" name="Google Shape;14912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3" name="Google Shape;14913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914" name="Google Shape;14914;p32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4915" name="Google Shape;14915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6" name="Google Shape;14916;p32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7" name="Google Shape;14917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8" name="Google Shape;14918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9" name="Google Shape;14919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0" name="Google Shape;14920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1" name="Google Shape;14921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2" name="Google Shape;14922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3" name="Google Shape;14923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4" name="Google Shape;14924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5" name="Google Shape;14925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6" name="Google Shape;14926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7" name="Google Shape;14927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8" name="Google Shape;14928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9" name="Google Shape;14929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4930" name="Google Shape;14930;p32"/>
              <p:cNvGrpSpPr/>
              <p:nvPr/>
            </p:nvGrpSpPr>
            <p:grpSpPr>
              <a:xfrm flipH="1" rot="1481150">
                <a:off x="6872074" y="208631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931" name="Google Shape;14931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932" name="Google Shape;14932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3" name="Google Shape;14933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4" name="Google Shape;14934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5" name="Google Shape;14935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6" name="Google Shape;14936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7" name="Google Shape;14937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8" name="Google Shape;14938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9" name="Google Shape;14939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0" name="Google Shape;14940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1" name="Google Shape;14941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2" name="Google Shape;14942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3" name="Google Shape;14943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4" name="Google Shape;14944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5" name="Google Shape;14945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6" name="Google Shape;14946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947" name="Google Shape;14947;p32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4948" name="Google Shape;14948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9" name="Google Shape;14949;p32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0" name="Google Shape;14950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1" name="Google Shape;14951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2" name="Google Shape;14952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3" name="Google Shape;14953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4" name="Google Shape;14954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5" name="Google Shape;14955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6" name="Google Shape;14956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7" name="Google Shape;14957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8" name="Google Shape;14958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9" name="Google Shape;14959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0" name="Google Shape;14960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1" name="Google Shape;14961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2" name="Google Shape;14962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963" name="Google Shape;14963;p32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4964" name="Google Shape;14964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5" name="Google Shape;14965;p32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6" name="Google Shape;14966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7" name="Google Shape;14967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8" name="Google Shape;14968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9" name="Google Shape;14969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0" name="Google Shape;14970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1" name="Google Shape;14971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2" name="Google Shape;14972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3" name="Google Shape;14973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4" name="Google Shape;14974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5" name="Google Shape;14975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6" name="Google Shape;14976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7" name="Google Shape;14977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8" name="Google Shape;14978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4979" name="Google Shape;14979;p32"/>
              <p:cNvGrpSpPr/>
              <p:nvPr/>
            </p:nvGrpSpPr>
            <p:grpSpPr>
              <a:xfrm flipH="1" rot="1481150">
                <a:off x="6020474" y="121156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980" name="Google Shape;14980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981" name="Google Shape;14981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2" name="Google Shape;14982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3" name="Google Shape;14983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4" name="Google Shape;14984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5" name="Google Shape;14985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6" name="Google Shape;14986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7" name="Google Shape;14987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8" name="Google Shape;14988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9" name="Google Shape;14989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0" name="Google Shape;14990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1" name="Google Shape;14991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2" name="Google Shape;14992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3" name="Google Shape;14993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4" name="Google Shape;14994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5" name="Google Shape;14995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996" name="Google Shape;14996;p32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4997" name="Google Shape;14997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8" name="Google Shape;14998;p32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9" name="Google Shape;14999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0" name="Google Shape;15000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1" name="Google Shape;15001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2" name="Google Shape;15002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3" name="Google Shape;15003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4" name="Google Shape;15004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5" name="Google Shape;15005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6" name="Google Shape;15006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7" name="Google Shape;15007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8" name="Google Shape;15008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9" name="Google Shape;15009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10" name="Google Shape;15010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11" name="Google Shape;15011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012" name="Google Shape;15012;p32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5013" name="Google Shape;15013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14" name="Google Shape;15014;p32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15" name="Google Shape;15015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16" name="Google Shape;15016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17" name="Google Shape;15017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18" name="Google Shape;15018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19" name="Google Shape;15019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20" name="Google Shape;15020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21" name="Google Shape;15021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22" name="Google Shape;15022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23" name="Google Shape;15023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24" name="Google Shape;15024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25" name="Google Shape;15025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26" name="Google Shape;15026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27" name="Google Shape;15027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5">
  <p:cSld name="CUSTOM_4_2_1">
    <p:spTree>
      <p:nvGrpSpPr>
        <p:cNvPr id="15028" name="Shape 15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29" name="Google Shape;15029;p3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5030" name="Google Shape;15030;p3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31" name="Google Shape;15031;p3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5032" name="Google Shape;15032;p3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3" name="Google Shape;15033;p3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4" name="Google Shape;15034;p3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5" name="Google Shape;15035;p3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6" name="Google Shape;15036;p3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7" name="Google Shape;15037;p3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8" name="Google Shape;15038;p3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9" name="Google Shape;15039;p3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0" name="Google Shape;15040;p3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1" name="Google Shape;15041;p3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2" name="Google Shape;15042;p3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3" name="Google Shape;15043;p3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4" name="Google Shape;15044;p3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5" name="Google Shape;15045;p3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6" name="Google Shape;15046;p3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7" name="Google Shape;15047;p3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8" name="Google Shape;15048;p3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9" name="Google Shape;15049;p3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0" name="Google Shape;15050;p3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1" name="Google Shape;15051;p3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2" name="Google Shape;15052;p3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3" name="Google Shape;15053;p3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4" name="Google Shape;15054;p3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5" name="Google Shape;15055;p3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6" name="Google Shape;15056;p3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57" name="Google Shape;15057;p3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5058" name="Google Shape;15058;p3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9" name="Google Shape;15059;p3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0" name="Google Shape;15060;p3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1" name="Google Shape;15061;p3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2" name="Google Shape;15062;p3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3" name="Google Shape;15063;p3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4" name="Google Shape;15064;p3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5" name="Google Shape;15065;p3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6" name="Google Shape;15066;p3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7" name="Google Shape;15067;p3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8" name="Google Shape;15068;p3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9" name="Google Shape;15069;p3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0" name="Google Shape;15070;p3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1" name="Google Shape;15071;p3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2" name="Google Shape;15072;p3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3" name="Google Shape;15073;p3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4" name="Google Shape;15074;p3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5" name="Google Shape;15075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6" name="Google Shape;15076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7" name="Google Shape;15077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8" name="Google Shape;15078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9" name="Google Shape;15079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0" name="Google Shape;15080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1" name="Google Shape;15081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2" name="Google Shape;15082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3" name="Google Shape;15083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084" name="Google Shape;15084;p3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5" name="Google Shape;15085;p3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6" name="Google Shape;15086;p3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7" name="Google Shape;15087;p3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8" name="Google Shape;15088;p3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9" name="Google Shape;15089;p3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0" name="Google Shape;15090;p3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1" name="Google Shape;15091;p3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2" name="Google Shape;15092;p3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3" name="Google Shape;15093;p3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4" name="Google Shape;15094;p3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5" name="Google Shape;15095;p3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6" name="Google Shape;15096;p3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7" name="Google Shape;15097;p3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8" name="Google Shape;15098;p3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9" name="Google Shape;15099;p3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0" name="Google Shape;15100;p3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1" name="Google Shape;15101;p3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2" name="Google Shape;15102;p3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3" name="Google Shape;15103;p3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4" name="Google Shape;15104;p3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5" name="Google Shape;15105;p3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6" name="Google Shape;15106;p3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7" name="Google Shape;15107;p3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8" name="Google Shape;15108;p3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9" name="Google Shape;15109;p3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0" name="Google Shape;15110;p3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1" name="Google Shape;15111;p3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2" name="Google Shape;15112;p3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3" name="Google Shape;15113;p3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4" name="Google Shape;15114;p3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5" name="Google Shape;15115;p3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6" name="Google Shape;15116;p3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7" name="Google Shape;15117;p3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8" name="Google Shape;15118;p3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9" name="Google Shape;15119;p3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0" name="Google Shape;15120;p3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1" name="Google Shape;15121;p3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2" name="Google Shape;15122;p3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3" name="Google Shape;15123;p3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4" name="Google Shape;15124;p3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5" name="Google Shape;15125;p3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6" name="Google Shape;15126;p3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7" name="Google Shape;15127;p3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8" name="Google Shape;15128;p3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9" name="Google Shape;15129;p3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0" name="Google Shape;15130;p3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1" name="Google Shape;15131;p3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2" name="Google Shape;15132;p3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3" name="Google Shape;15133;p3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4" name="Google Shape;15134;p3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5" name="Google Shape;15135;p3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6" name="Google Shape;15136;p3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7" name="Google Shape;15137;p3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8" name="Google Shape;15138;p3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9" name="Google Shape;15139;p3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0" name="Google Shape;15140;p3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1" name="Google Shape;15141;p3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2" name="Google Shape;15142;p3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3" name="Google Shape;15143;p3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4" name="Google Shape;15144;p3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5" name="Google Shape;15145;p3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6" name="Google Shape;15146;p3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7" name="Google Shape;15147;p3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8" name="Google Shape;15148;p3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9" name="Google Shape;15149;p3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0" name="Google Shape;15150;p3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1" name="Google Shape;15151;p3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2" name="Google Shape;15152;p3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3" name="Google Shape;15153;p3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4" name="Google Shape;15154;p3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5" name="Google Shape;15155;p3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6" name="Google Shape;15156;p3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7" name="Google Shape;15157;p3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8" name="Google Shape;15158;p3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9" name="Google Shape;15159;p3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0" name="Google Shape;15160;p3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1" name="Google Shape;15161;p3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2" name="Google Shape;15162;p3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3" name="Google Shape;15163;p3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4" name="Google Shape;15164;p3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5" name="Google Shape;15165;p3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6" name="Google Shape;15166;p3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7" name="Google Shape;15167;p3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8" name="Google Shape;15168;p3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9" name="Google Shape;15169;p3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0" name="Google Shape;15170;p3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1" name="Google Shape;15171;p3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2" name="Google Shape;15172;p3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3" name="Google Shape;15173;p3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4" name="Google Shape;15174;p3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5" name="Google Shape;15175;p3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6" name="Google Shape;15176;p3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7" name="Google Shape;15177;p3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8" name="Google Shape;15178;p3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9" name="Google Shape;15179;p3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0" name="Google Shape;15180;p3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1" name="Google Shape;15181;p3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2" name="Google Shape;15182;p3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3" name="Google Shape;15183;p3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184" name="Google Shape;15184;p3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5185" name="Google Shape;15185;p3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6" name="Google Shape;15186;p3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7" name="Google Shape;15187;p3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8" name="Google Shape;15188;p3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9" name="Google Shape;15189;p3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0" name="Google Shape;15190;p3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1" name="Google Shape;15191;p3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2" name="Google Shape;15192;p3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3" name="Google Shape;15193;p3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4" name="Google Shape;15194;p3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5" name="Google Shape;15195;p3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6" name="Google Shape;15196;p3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7" name="Google Shape;15197;p3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8" name="Google Shape;15198;p3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9" name="Google Shape;15199;p3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0" name="Google Shape;15200;p3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1" name="Google Shape;15201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2" name="Google Shape;15202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3" name="Google Shape;15203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4" name="Google Shape;15204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5" name="Google Shape;15205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6" name="Google Shape;15206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7" name="Google Shape;15207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8" name="Google Shape;15208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9" name="Google Shape;15209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0" name="Google Shape;15210;p3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211" name="Google Shape;15211;p3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2" name="Google Shape;15212;p3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3" name="Google Shape;15213;p3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4" name="Google Shape;15214;p3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5" name="Google Shape;15215;p3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216" name="Google Shape;15216;p3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5217" name="Google Shape;15217;p3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8" name="Google Shape;15218;p3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9" name="Google Shape;15219;p3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0" name="Google Shape;15220;p3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1" name="Google Shape;15221;p3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2" name="Google Shape;15222;p3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3" name="Google Shape;15223;p3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4" name="Google Shape;15224;p3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5" name="Google Shape;15225;p3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6" name="Google Shape;15226;p3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7" name="Google Shape;15227;p3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8" name="Google Shape;15228;p3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9" name="Google Shape;15229;p3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0" name="Google Shape;15230;p3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1" name="Google Shape;15231;p3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2" name="Google Shape;15232;p3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3" name="Google Shape;15233;p3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4" name="Google Shape;15234;p3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5" name="Google Shape;15235;p3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6" name="Google Shape;15236;p3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7" name="Google Shape;15237;p3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8" name="Google Shape;15238;p3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9" name="Google Shape;15239;p3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0" name="Google Shape;15240;p3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1" name="Google Shape;15241;p3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2" name="Google Shape;15242;p3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243" name="Google Shape;15243;p3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244" name="Google Shape;15244;p3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5245" name="Google Shape;15245;p3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6" name="Google Shape;15246;p3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7" name="Google Shape;15247;p3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8" name="Google Shape;15248;p3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9" name="Google Shape;15249;p3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0" name="Google Shape;15250;p3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1" name="Google Shape;15251;p3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2" name="Google Shape;15252;p3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3" name="Google Shape;15253;p3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4" name="Google Shape;15254;p3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5" name="Google Shape;15255;p3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6" name="Google Shape;15256;p3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7" name="Google Shape;15257;p3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8" name="Google Shape;15258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9" name="Google Shape;15259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0" name="Google Shape;15260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1" name="Google Shape;15261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2" name="Google Shape;15262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3" name="Google Shape;15263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4" name="Google Shape;15264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5" name="Google Shape;15265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6" name="Google Shape;15266;p3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7" name="Google Shape;15267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8" name="Google Shape;15268;p3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9" name="Google Shape;15269;p3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0" name="Google Shape;15270;p3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271" name="Google Shape;15271;p33"/>
          <p:cNvGrpSpPr/>
          <p:nvPr/>
        </p:nvGrpSpPr>
        <p:grpSpPr>
          <a:xfrm>
            <a:off x="-1023716" y="-428664"/>
            <a:ext cx="10782968" cy="5644342"/>
            <a:chOff x="-1023716" y="-428664"/>
            <a:chExt cx="10782968" cy="5644342"/>
          </a:xfrm>
        </p:grpSpPr>
        <p:grpSp>
          <p:nvGrpSpPr>
            <p:cNvPr id="15272" name="Google Shape;15272;p33"/>
            <p:cNvGrpSpPr/>
            <p:nvPr/>
          </p:nvGrpSpPr>
          <p:grpSpPr>
            <a:xfrm>
              <a:off x="2307740" y="857703"/>
              <a:ext cx="4528468" cy="4256128"/>
              <a:chOff x="2307740" y="781503"/>
              <a:chExt cx="4528468" cy="4256128"/>
            </a:xfrm>
          </p:grpSpPr>
          <p:grpSp>
            <p:nvGrpSpPr>
              <p:cNvPr id="15273" name="Google Shape;15273;p33"/>
              <p:cNvGrpSpPr/>
              <p:nvPr/>
            </p:nvGrpSpPr>
            <p:grpSpPr>
              <a:xfrm flipH="1" rot="-6618754">
                <a:off x="4324837" y="966461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5274" name="Google Shape;15274;p33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275" name="Google Shape;15275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76" name="Google Shape;15276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77" name="Google Shape;15277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78" name="Google Shape;15278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79" name="Google Shape;15279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0" name="Google Shape;15280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1" name="Google Shape;15281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2" name="Google Shape;15282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3" name="Google Shape;15283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4" name="Google Shape;15284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5" name="Google Shape;15285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6" name="Google Shape;15286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7" name="Google Shape;15287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8" name="Google Shape;15288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9" name="Google Shape;15289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290" name="Google Shape;15290;p33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291" name="Google Shape;15291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92" name="Google Shape;15292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93" name="Google Shape;15293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94" name="Google Shape;15294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95" name="Google Shape;15295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96" name="Google Shape;15296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97" name="Google Shape;15297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98" name="Google Shape;15298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99" name="Google Shape;15299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00" name="Google Shape;15300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01" name="Google Shape;15301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02" name="Google Shape;15302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03" name="Google Shape;15303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04" name="Google Shape;15304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05" name="Google Shape;15305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306" name="Google Shape;15306;p33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307" name="Google Shape;15307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08" name="Google Shape;15308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09" name="Google Shape;15309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0" name="Google Shape;15310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1" name="Google Shape;15311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2" name="Google Shape;15312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3" name="Google Shape;15313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4" name="Google Shape;15314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5" name="Google Shape;15315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6" name="Google Shape;15316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7" name="Google Shape;15317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8" name="Google Shape;15318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9" name="Google Shape;15319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20" name="Google Shape;15320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21" name="Google Shape;15321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5322" name="Google Shape;15322;p33"/>
              <p:cNvGrpSpPr/>
              <p:nvPr/>
            </p:nvGrpSpPr>
            <p:grpSpPr>
              <a:xfrm flipH="1" rot="4181246">
                <a:off x="3132679" y="2006449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5323" name="Google Shape;15323;p33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324" name="Google Shape;15324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25" name="Google Shape;15325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26" name="Google Shape;15326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27" name="Google Shape;15327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28" name="Google Shape;15328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29" name="Google Shape;15329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30" name="Google Shape;15330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31" name="Google Shape;15331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32" name="Google Shape;15332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33" name="Google Shape;15333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34" name="Google Shape;15334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35" name="Google Shape;15335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36" name="Google Shape;15336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37" name="Google Shape;15337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38" name="Google Shape;15338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339" name="Google Shape;15339;p33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340" name="Google Shape;15340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41" name="Google Shape;15341;p33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42" name="Google Shape;15342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43" name="Google Shape;15343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44" name="Google Shape;15344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45" name="Google Shape;15345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46" name="Google Shape;15346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47" name="Google Shape;15347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48" name="Google Shape;15348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49" name="Google Shape;15349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50" name="Google Shape;15350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51" name="Google Shape;15351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52" name="Google Shape;15352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53" name="Google Shape;15353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54" name="Google Shape;15354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355" name="Google Shape;15355;p33"/>
                <p:cNvGrpSpPr/>
                <p:nvPr/>
              </p:nvGrpSpPr>
              <p:grpSpPr>
                <a:xfrm flipH="1" rot="10800000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5356" name="Google Shape;15356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57" name="Google Shape;15357;p33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58" name="Google Shape;15358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59" name="Google Shape;15359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60" name="Google Shape;15360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61" name="Google Shape;15361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62" name="Google Shape;15362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63" name="Google Shape;15363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64" name="Google Shape;15364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65" name="Google Shape;15365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66" name="Google Shape;15366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67" name="Google Shape;15367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68" name="Google Shape;15368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69" name="Google Shape;15369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70" name="Google Shape;15370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5371" name="Google Shape;15371;p33"/>
              <p:cNvGrpSpPr/>
              <p:nvPr/>
            </p:nvGrpSpPr>
            <p:grpSpPr>
              <a:xfrm flipH="1" rot="-6618754">
                <a:off x="5066252" y="1828731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5372" name="Google Shape;15372;p33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373" name="Google Shape;15373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74" name="Google Shape;15374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75" name="Google Shape;15375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76" name="Google Shape;15376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77" name="Google Shape;15377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78" name="Google Shape;15378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79" name="Google Shape;15379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80" name="Google Shape;15380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81" name="Google Shape;15381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82" name="Google Shape;15382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83" name="Google Shape;15383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84" name="Google Shape;15384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85" name="Google Shape;15385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86" name="Google Shape;15386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87" name="Google Shape;15387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388" name="Google Shape;15388;p33"/>
                <p:cNvGrpSpPr/>
                <p:nvPr/>
              </p:nvGrpSpPr>
              <p:grpSpPr>
                <a:xfrm rot="-5400000">
                  <a:off x="7604532" y="353091"/>
                  <a:ext cx="1112857" cy="710225"/>
                  <a:chOff x="1754903" y="847750"/>
                  <a:chExt cx="1112857" cy="710225"/>
                </a:xfrm>
              </p:grpSpPr>
              <p:sp>
                <p:nvSpPr>
                  <p:cNvPr id="15389" name="Google Shape;15389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0" name="Google Shape;15390;p33"/>
                  <p:cNvSpPr/>
                  <p:nvPr/>
                </p:nvSpPr>
                <p:spPr>
                  <a:xfrm>
                    <a:off x="1754903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1" name="Google Shape;15391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2" name="Google Shape;15392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3" name="Google Shape;15393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4" name="Google Shape;15394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5" name="Google Shape;15395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6" name="Google Shape;15396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7" name="Google Shape;15397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8" name="Google Shape;15398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9" name="Google Shape;15399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00" name="Google Shape;15400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01" name="Google Shape;15401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02" name="Google Shape;15402;p33"/>
                  <p:cNvSpPr/>
                  <p:nvPr/>
                </p:nvSpPr>
                <p:spPr>
                  <a:xfrm>
                    <a:off x="2202052" y="1097227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03" name="Google Shape;15403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404" name="Google Shape;15404;p33"/>
                <p:cNvGrpSpPr/>
                <p:nvPr/>
              </p:nvGrpSpPr>
              <p:grpSpPr>
                <a:xfrm flipH="1" rot="10800000">
                  <a:off x="8122997" y="710237"/>
                  <a:ext cx="910413" cy="710225"/>
                  <a:chOff x="1957347" y="847750"/>
                  <a:chExt cx="910413" cy="710225"/>
                </a:xfrm>
              </p:grpSpPr>
              <p:sp>
                <p:nvSpPr>
                  <p:cNvPr id="15405" name="Google Shape;15405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06" name="Google Shape;15406;p33"/>
                  <p:cNvSpPr/>
                  <p:nvPr/>
                </p:nvSpPr>
                <p:spPr>
                  <a:xfrm>
                    <a:off x="1957347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07" name="Google Shape;15407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08" name="Google Shape;15408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09" name="Google Shape;15409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0" name="Google Shape;15410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1" name="Google Shape;15411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2" name="Google Shape;15412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3" name="Google Shape;15413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4" name="Google Shape;15414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5" name="Google Shape;15415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6" name="Google Shape;15416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7" name="Google Shape;15417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8" name="Google Shape;15418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9" name="Google Shape;15419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5420" name="Google Shape;15420;p33"/>
              <p:cNvGrpSpPr/>
              <p:nvPr/>
            </p:nvGrpSpPr>
            <p:grpSpPr>
              <a:xfrm flipH="1" rot="-6618754">
                <a:off x="2566613" y="975382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5421" name="Google Shape;15421;p33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422" name="Google Shape;15422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23" name="Google Shape;15423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24" name="Google Shape;15424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25" name="Google Shape;15425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26" name="Google Shape;15426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27" name="Google Shape;15427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28" name="Google Shape;15428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29" name="Google Shape;15429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30" name="Google Shape;15430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31" name="Google Shape;15431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32" name="Google Shape;15432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33" name="Google Shape;15433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34" name="Google Shape;15434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35" name="Google Shape;15435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36" name="Google Shape;15436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437" name="Google Shape;15437;p33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438" name="Google Shape;15438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39" name="Google Shape;15439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0" name="Google Shape;15440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1" name="Google Shape;15441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2" name="Google Shape;15442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3" name="Google Shape;15443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4" name="Google Shape;15444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5" name="Google Shape;15445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6" name="Google Shape;15446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7" name="Google Shape;15447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8" name="Google Shape;15448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9" name="Google Shape;15449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50" name="Google Shape;15450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51" name="Google Shape;15451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52" name="Google Shape;15452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453" name="Google Shape;15453;p33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454" name="Google Shape;15454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55" name="Google Shape;15455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56" name="Google Shape;15456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57" name="Google Shape;15457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58" name="Google Shape;15458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59" name="Google Shape;15459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60" name="Google Shape;15460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61" name="Google Shape;15461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62" name="Google Shape;15462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63" name="Google Shape;15463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64" name="Google Shape;15464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65" name="Google Shape;15465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66" name="Google Shape;15466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67" name="Google Shape;15467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68" name="Google Shape;15468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5469" name="Google Shape;15469;p33"/>
              <p:cNvGrpSpPr/>
              <p:nvPr/>
            </p:nvGrpSpPr>
            <p:grpSpPr>
              <a:xfrm flipH="1" rot="4181246">
                <a:off x="3933133" y="2159950"/>
                <a:ext cx="1834398" cy="2995261"/>
                <a:chOff x="7519532" y="-281971"/>
                <a:chExt cx="1624478" cy="2652497"/>
              </a:xfrm>
            </p:grpSpPr>
            <p:grpSp>
              <p:nvGrpSpPr>
                <p:cNvPr id="15470" name="Google Shape;15470;p33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471" name="Google Shape;15471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72" name="Google Shape;15472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73" name="Google Shape;15473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74" name="Google Shape;15474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75" name="Google Shape;15475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76" name="Google Shape;15476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77" name="Google Shape;15477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78" name="Google Shape;15478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79" name="Google Shape;15479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80" name="Google Shape;15480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81" name="Google Shape;15481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82" name="Google Shape;15482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83" name="Google Shape;15483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84" name="Google Shape;15484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85" name="Google Shape;15485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486" name="Google Shape;15486;p33"/>
                <p:cNvGrpSpPr/>
                <p:nvPr/>
              </p:nvGrpSpPr>
              <p:grpSpPr>
                <a:xfrm rot="-5400000">
                  <a:off x="7214321" y="521658"/>
                  <a:ext cx="2440396" cy="1257341"/>
                  <a:chOff x="649008" y="847750"/>
                  <a:chExt cx="2440396" cy="1257341"/>
                </a:xfrm>
              </p:grpSpPr>
              <p:sp>
                <p:nvSpPr>
                  <p:cNvPr id="15487" name="Google Shape;15487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88" name="Google Shape;15488;p33"/>
                  <p:cNvSpPr/>
                  <p:nvPr/>
                </p:nvSpPr>
                <p:spPr>
                  <a:xfrm>
                    <a:off x="649008" y="2062554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89" name="Google Shape;15489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90" name="Google Shape;15490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91" name="Google Shape;15491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92" name="Google Shape;15492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93" name="Google Shape;15493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94" name="Google Shape;15494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95" name="Google Shape;15495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96" name="Google Shape;15496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97" name="Google Shape;15497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98" name="Google Shape;15498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99" name="Google Shape;15499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00" name="Google Shape;15500;p33"/>
                  <p:cNvSpPr/>
                  <p:nvPr/>
                </p:nvSpPr>
                <p:spPr>
                  <a:xfrm>
                    <a:off x="3019496" y="1044432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01" name="Google Shape;15501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502" name="Google Shape;15502;p33"/>
                <p:cNvGrpSpPr/>
                <p:nvPr/>
              </p:nvGrpSpPr>
              <p:grpSpPr>
                <a:xfrm flipH="1" rot="10800000">
                  <a:off x="7519532" y="-281971"/>
                  <a:ext cx="1513878" cy="1702433"/>
                  <a:chOff x="1353882" y="847750"/>
                  <a:chExt cx="1513878" cy="1702433"/>
                </a:xfrm>
              </p:grpSpPr>
              <p:sp>
                <p:nvSpPr>
                  <p:cNvPr id="15503" name="Google Shape;15503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04" name="Google Shape;15504;p33"/>
                  <p:cNvSpPr/>
                  <p:nvPr/>
                </p:nvSpPr>
                <p:spPr>
                  <a:xfrm>
                    <a:off x="1353882" y="2507646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05" name="Google Shape;15505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06" name="Google Shape;15506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07" name="Google Shape;15507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08" name="Google Shape;15508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09" name="Google Shape;15509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10" name="Google Shape;15510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11" name="Google Shape;15511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12" name="Google Shape;15512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13" name="Google Shape;15513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14" name="Google Shape;15514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15" name="Google Shape;15515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16" name="Google Shape;15516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17" name="Google Shape;15517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5518" name="Google Shape;15518;p33"/>
            <p:cNvGrpSpPr/>
            <p:nvPr/>
          </p:nvGrpSpPr>
          <p:grpSpPr>
            <a:xfrm>
              <a:off x="-1023716" y="-428664"/>
              <a:ext cx="2584318" cy="2309601"/>
              <a:chOff x="-1023716" y="-428664"/>
              <a:chExt cx="2584318" cy="2309601"/>
            </a:xfrm>
          </p:grpSpPr>
          <p:grpSp>
            <p:nvGrpSpPr>
              <p:cNvPr id="15519" name="Google Shape;15519;p33"/>
              <p:cNvGrpSpPr/>
              <p:nvPr/>
            </p:nvGrpSpPr>
            <p:grpSpPr>
              <a:xfrm rot="1592241">
                <a:off x="-258200" y="672341"/>
                <a:ext cx="1053068" cy="564512"/>
                <a:chOff x="5206900" y="826150"/>
                <a:chExt cx="599275" cy="321250"/>
              </a:xfrm>
            </p:grpSpPr>
            <p:sp>
              <p:nvSpPr>
                <p:cNvPr id="15520" name="Google Shape;15520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1" name="Google Shape;15521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2" name="Google Shape;15522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3" name="Google Shape;15523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4" name="Google Shape;15524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5" name="Google Shape;15525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6" name="Google Shape;15526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7" name="Google Shape;15527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8" name="Google Shape;15528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9" name="Google Shape;15529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0" name="Google Shape;15530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1" name="Google Shape;15531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2" name="Google Shape;15532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3" name="Google Shape;15533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534" name="Google Shape;15534;p33"/>
              <p:cNvGrpSpPr/>
              <p:nvPr/>
            </p:nvGrpSpPr>
            <p:grpSpPr>
              <a:xfrm rot="-5278914">
                <a:off x="243973" y="1124292"/>
                <a:ext cx="525895" cy="519954"/>
                <a:chOff x="1817929" y="3898077"/>
                <a:chExt cx="566346" cy="559947"/>
              </a:xfrm>
            </p:grpSpPr>
            <p:sp>
              <p:nvSpPr>
                <p:cNvPr id="15535" name="Google Shape;15535;p33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6" name="Google Shape;15536;p33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7" name="Google Shape;15537;p33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8" name="Google Shape;15538;p33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9" name="Google Shape;15539;p33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0" name="Google Shape;15540;p33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1" name="Google Shape;15541;p33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2" name="Google Shape;15542;p33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3" name="Google Shape;15543;p33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544" name="Google Shape;15544;p33"/>
              <p:cNvGrpSpPr/>
              <p:nvPr/>
            </p:nvGrpSpPr>
            <p:grpSpPr>
              <a:xfrm rot="6049405">
                <a:off x="691585" y="974357"/>
                <a:ext cx="358082" cy="375937"/>
                <a:chOff x="1063586" y="401894"/>
                <a:chExt cx="262134" cy="275226"/>
              </a:xfrm>
            </p:grpSpPr>
            <p:sp>
              <p:nvSpPr>
                <p:cNvPr id="15545" name="Google Shape;15545;p33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6" name="Google Shape;15546;p33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7" name="Google Shape;15547;p33"/>
                <p:cNvSpPr/>
                <p:nvPr/>
              </p:nvSpPr>
              <p:spPr>
                <a:xfrm>
                  <a:off x="1146109" y="401894"/>
                  <a:ext cx="171173" cy="146520"/>
                </a:xfrm>
                <a:custGeom>
                  <a:rect b="b" l="l" r="r" t="t"/>
                  <a:pathLst>
                    <a:path extrusionOk="0" h="4945" w="5777">
                      <a:moveTo>
                        <a:pt x="512" y="2352"/>
                      </a:moveTo>
                      <a:cubicBezTo>
                        <a:pt x="976" y="3104"/>
                        <a:pt x="1536" y="3792"/>
                        <a:pt x="2160" y="4400"/>
                      </a:cubicBezTo>
                      <a:cubicBezTo>
                        <a:pt x="2320" y="4576"/>
                        <a:pt x="2512" y="4704"/>
                        <a:pt x="2736" y="4800"/>
                      </a:cubicBezTo>
                      <a:cubicBezTo>
                        <a:pt x="3152" y="4944"/>
                        <a:pt x="3616" y="4752"/>
                        <a:pt x="4032" y="4560"/>
                      </a:cubicBezTo>
                      <a:lnTo>
                        <a:pt x="5008" y="4096"/>
                      </a:lnTo>
                      <a:cubicBezTo>
                        <a:pt x="5185" y="4016"/>
                        <a:pt x="5345" y="3920"/>
                        <a:pt x="5473" y="3792"/>
                      </a:cubicBezTo>
                      <a:cubicBezTo>
                        <a:pt x="5729" y="3536"/>
                        <a:pt x="5761" y="3136"/>
                        <a:pt x="5761" y="2784"/>
                      </a:cubicBezTo>
                      <a:cubicBezTo>
                        <a:pt x="5777" y="2288"/>
                        <a:pt x="5777" y="1728"/>
                        <a:pt x="5457" y="1360"/>
                      </a:cubicBezTo>
                      <a:cubicBezTo>
                        <a:pt x="5249" y="1136"/>
                        <a:pt x="4992" y="976"/>
                        <a:pt x="4704" y="880"/>
                      </a:cubicBezTo>
                      <a:cubicBezTo>
                        <a:pt x="3680" y="416"/>
                        <a:pt x="2528" y="0"/>
                        <a:pt x="1408" y="432"/>
                      </a:cubicBezTo>
                      <a:cubicBezTo>
                        <a:pt x="592" y="752"/>
                        <a:pt x="0" y="1520"/>
                        <a:pt x="512" y="23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548" name="Google Shape;15548;p33"/>
              <p:cNvGrpSpPr/>
              <p:nvPr/>
            </p:nvGrpSpPr>
            <p:grpSpPr>
              <a:xfrm flipH="1" rot="4249513">
                <a:off x="-581153" y="-346492"/>
                <a:ext cx="1699191" cy="2145257"/>
                <a:chOff x="146217" y="2712579"/>
                <a:chExt cx="1552966" cy="1960401"/>
              </a:xfrm>
            </p:grpSpPr>
            <p:grpSp>
              <p:nvGrpSpPr>
                <p:cNvPr id="15549" name="Google Shape;15549;p3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5550" name="Google Shape;15550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51" name="Google Shape;15551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52" name="Google Shape;15552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53" name="Google Shape;15553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54" name="Google Shape;15554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55" name="Google Shape;15555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56" name="Google Shape;15556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57" name="Google Shape;15557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58" name="Google Shape;15558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59" name="Google Shape;15559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60" name="Google Shape;15560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61" name="Google Shape;15561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62" name="Google Shape;15562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63" name="Google Shape;15563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564" name="Google Shape;15564;p3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5565" name="Google Shape;15565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66" name="Google Shape;15566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67" name="Google Shape;15567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68" name="Google Shape;15568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69" name="Google Shape;15569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70" name="Google Shape;15570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71" name="Google Shape;15571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72" name="Google Shape;15572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73" name="Google Shape;15573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74" name="Google Shape;15574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75" name="Google Shape;15575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76" name="Google Shape;15576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77" name="Google Shape;15577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78" name="Google Shape;15578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579" name="Google Shape;15579;p3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5580" name="Google Shape;15580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81" name="Google Shape;15581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82" name="Google Shape;15582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83" name="Google Shape;15583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84" name="Google Shape;15584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85" name="Google Shape;15585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86" name="Google Shape;15586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87" name="Google Shape;15587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88" name="Google Shape;15588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89" name="Google Shape;15589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90" name="Google Shape;15590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91" name="Google Shape;15591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92" name="Google Shape;15592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93" name="Google Shape;15593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5594" name="Google Shape;15594;p33"/>
            <p:cNvGrpSpPr/>
            <p:nvPr/>
          </p:nvGrpSpPr>
          <p:grpSpPr>
            <a:xfrm>
              <a:off x="7873249" y="56844"/>
              <a:ext cx="1560858" cy="1537998"/>
              <a:chOff x="1723600" y="1764850"/>
              <a:chExt cx="374675" cy="369223"/>
            </a:xfrm>
          </p:grpSpPr>
          <p:sp>
            <p:nvSpPr>
              <p:cNvPr id="15595" name="Google Shape;15595;p33"/>
              <p:cNvSpPr/>
              <p:nvPr/>
            </p:nvSpPr>
            <p:spPr>
              <a:xfrm>
                <a:off x="1726326" y="1764850"/>
                <a:ext cx="369223" cy="369223"/>
              </a:xfrm>
              <a:custGeom>
                <a:rect b="b" l="l" r="r" t="t"/>
                <a:pathLst>
                  <a:path extrusionOk="0" h="4876" w="4876">
                    <a:moveTo>
                      <a:pt x="2432" y="0"/>
                    </a:moveTo>
                    <a:cubicBezTo>
                      <a:pt x="1089" y="0"/>
                      <a:pt x="1" y="1089"/>
                      <a:pt x="1" y="2431"/>
                    </a:cubicBezTo>
                    <a:cubicBezTo>
                      <a:pt x="1" y="3786"/>
                      <a:pt x="1089" y="4875"/>
                      <a:pt x="2432" y="4875"/>
                    </a:cubicBezTo>
                    <a:cubicBezTo>
                      <a:pt x="3787" y="4875"/>
                      <a:pt x="4876" y="3786"/>
                      <a:pt x="4876" y="2431"/>
                    </a:cubicBezTo>
                    <a:cubicBezTo>
                      <a:pt x="4876" y="1089"/>
                      <a:pt x="3787" y="0"/>
                      <a:pt x="2432" y="0"/>
                    </a:cubicBezTo>
                    <a:close/>
                  </a:path>
                </a:pathLst>
              </a:custGeom>
              <a:solidFill>
                <a:srgbClr val="708EC0">
                  <a:alpha val="27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6" name="Google Shape;15596;p33"/>
              <p:cNvSpPr/>
              <p:nvPr/>
            </p:nvSpPr>
            <p:spPr>
              <a:xfrm>
                <a:off x="1723600" y="1778783"/>
                <a:ext cx="374675" cy="341357"/>
              </a:xfrm>
              <a:custGeom>
                <a:rect b="b" l="l" r="r" t="t"/>
                <a:pathLst>
                  <a:path extrusionOk="0" h="4508" w="4948">
                    <a:moveTo>
                      <a:pt x="2480" y="0"/>
                    </a:moveTo>
                    <a:cubicBezTo>
                      <a:pt x="1456" y="0"/>
                      <a:pt x="530" y="700"/>
                      <a:pt x="291" y="1739"/>
                    </a:cubicBezTo>
                    <a:cubicBezTo>
                      <a:pt x="0" y="2949"/>
                      <a:pt x="750" y="4159"/>
                      <a:pt x="1960" y="4449"/>
                    </a:cubicBezTo>
                    <a:cubicBezTo>
                      <a:pt x="2130" y="4488"/>
                      <a:pt x="2301" y="4507"/>
                      <a:pt x="2468" y="4507"/>
                    </a:cubicBezTo>
                    <a:cubicBezTo>
                      <a:pt x="3492" y="4507"/>
                      <a:pt x="4420" y="3807"/>
                      <a:pt x="4670" y="2768"/>
                    </a:cubicBezTo>
                    <a:cubicBezTo>
                      <a:pt x="4948" y="1558"/>
                      <a:pt x="4198" y="348"/>
                      <a:pt x="2988" y="58"/>
                    </a:cubicBezTo>
                    <a:cubicBezTo>
                      <a:pt x="2818" y="19"/>
                      <a:pt x="2648" y="0"/>
                      <a:pt x="24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7" name="Google Shape;15597;p33"/>
              <p:cNvSpPr/>
              <p:nvPr/>
            </p:nvSpPr>
            <p:spPr>
              <a:xfrm>
                <a:off x="1769412" y="1810359"/>
                <a:ext cx="237390" cy="144554"/>
              </a:xfrm>
              <a:custGeom>
                <a:rect b="b" l="l" r="r" t="t"/>
                <a:pathLst>
                  <a:path extrusionOk="0" h="1909" w="3135">
                    <a:moveTo>
                      <a:pt x="1811" y="1"/>
                    </a:moveTo>
                    <a:cubicBezTo>
                      <a:pt x="1741" y="1"/>
                      <a:pt x="1673" y="6"/>
                      <a:pt x="1609" y="16"/>
                    </a:cubicBezTo>
                    <a:cubicBezTo>
                      <a:pt x="1004" y="101"/>
                      <a:pt x="375" y="718"/>
                      <a:pt x="109" y="1238"/>
                    </a:cubicBezTo>
                    <a:cubicBezTo>
                      <a:pt x="24" y="1371"/>
                      <a:pt x="0" y="1528"/>
                      <a:pt x="36" y="1685"/>
                    </a:cubicBezTo>
                    <a:cubicBezTo>
                      <a:pt x="98" y="1836"/>
                      <a:pt x="270" y="1908"/>
                      <a:pt x="443" y="1908"/>
                    </a:cubicBezTo>
                    <a:cubicBezTo>
                      <a:pt x="507" y="1908"/>
                      <a:pt x="571" y="1898"/>
                      <a:pt x="629" y="1879"/>
                    </a:cubicBezTo>
                    <a:cubicBezTo>
                      <a:pt x="835" y="1770"/>
                      <a:pt x="1016" y="1637"/>
                      <a:pt x="1186" y="1492"/>
                    </a:cubicBezTo>
                    <a:cubicBezTo>
                      <a:pt x="1327" y="1378"/>
                      <a:pt x="1506" y="1287"/>
                      <a:pt x="1681" y="1287"/>
                    </a:cubicBezTo>
                    <a:cubicBezTo>
                      <a:pt x="1730" y="1287"/>
                      <a:pt x="1779" y="1294"/>
                      <a:pt x="1827" y="1310"/>
                    </a:cubicBezTo>
                    <a:cubicBezTo>
                      <a:pt x="1936" y="1347"/>
                      <a:pt x="2032" y="1431"/>
                      <a:pt x="2141" y="1468"/>
                    </a:cubicBezTo>
                    <a:cubicBezTo>
                      <a:pt x="2208" y="1489"/>
                      <a:pt x="2275" y="1499"/>
                      <a:pt x="2340" y="1499"/>
                    </a:cubicBezTo>
                    <a:cubicBezTo>
                      <a:pt x="2608" y="1499"/>
                      <a:pt x="2852" y="1329"/>
                      <a:pt x="2940" y="1056"/>
                    </a:cubicBezTo>
                    <a:cubicBezTo>
                      <a:pt x="3134" y="364"/>
                      <a:pt x="2401" y="1"/>
                      <a:pt x="1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8" name="Google Shape;15598;p33"/>
              <p:cNvSpPr/>
              <p:nvPr/>
            </p:nvSpPr>
            <p:spPr>
              <a:xfrm>
                <a:off x="1777666" y="1979977"/>
                <a:ext cx="71482" cy="62925"/>
              </a:xfrm>
              <a:custGeom>
                <a:rect b="b" l="l" r="r" t="t"/>
                <a:pathLst>
                  <a:path extrusionOk="0" h="831" w="944">
                    <a:moveTo>
                      <a:pt x="650" y="1"/>
                    </a:moveTo>
                    <a:cubicBezTo>
                      <a:pt x="611" y="1"/>
                      <a:pt x="571" y="9"/>
                      <a:pt x="532" y="26"/>
                    </a:cubicBezTo>
                    <a:cubicBezTo>
                      <a:pt x="423" y="62"/>
                      <a:pt x="327" y="123"/>
                      <a:pt x="242" y="195"/>
                    </a:cubicBezTo>
                    <a:lnTo>
                      <a:pt x="169" y="340"/>
                    </a:lnTo>
                    <a:cubicBezTo>
                      <a:pt x="36" y="413"/>
                      <a:pt x="0" y="570"/>
                      <a:pt x="85" y="691"/>
                    </a:cubicBezTo>
                    <a:cubicBezTo>
                      <a:pt x="155" y="782"/>
                      <a:pt x="259" y="830"/>
                      <a:pt x="375" y="830"/>
                    </a:cubicBezTo>
                    <a:cubicBezTo>
                      <a:pt x="399" y="830"/>
                      <a:pt x="423" y="828"/>
                      <a:pt x="448" y="824"/>
                    </a:cubicBezTo>
                    <a:cubicBezTo>
                      <a:pt x="581" y="788"/>
                      <a:pt x="702" y="715"/>
                      <a:pt x="786" y="607"/>
                    </a:cubicBezTo>
                    <a:cubicBezTo>
                      <a:pt x="847" y="534"/>
                      <a:pt x="895" y="437"/>
                      <a:pt x="919" y="340"/>
                    </a:cubicBezTo>
                    <a:cubicBezTo>
                      <a:pt x="944" y="244"/>
                      <a:pt x="907" y="147"/>
                      <a:pt x="847" y="74"/>
                    </a:cubicBezTo>
                    <a:cubicBezTo>
                      <a:pt x="792" y="27"/>
                      <a:pt x="722" y="1"/>
                      <a:pt x="6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9" name="Google Shape;15599;p33"/>
              <p:cNvSpPr/>
              <p:nvPr/>
            </p:nvSpPr>
            <p:spPr>
              <a:xfrm>
                <a:off x="1886632" y="1910994"/>
                <a:ext cx="176888" cy="176358"/>
              </a:xfrm>
              <a:custGeom>
                <a:rect b="b" l="l" r="r" t="t"/>
                <a:pathLst>
                  <a:path extrusionOk="0" h="2329" w="2336">
                    <a:moveTo>
                      <a:pt x="1934" y="0"/>
                    </a:moveTo>
                    <a:cubicBezTo>
                      <a:pt x="1761" y="0"/>
                      <a:pt x="1579" y="128"/>
                      <a:pt x="1464" y="272"/>
                    </a:cubicBezTo>
                    <a:cubicBezTo>
                      <a:pt x="1319" y="453"/>
                      <a:pt x="1198" y="671"/>
                      <a:pt x="1005" y="792"/>
                    </a:cubicBezTo>
                    <a:cubicBezTo>
                      <a:pt x="934" y="832"/>
                      <a:pt x="863" y="846"/>
                      <a:pt x="795" y="846"/>
                    </a:cubicBezTo>
                    <a:cubicBezTo>
                      <a:pt x="669" y="846"/>
                      <a:pt x="547" y="801"/>
                      <a:pt x="434" y="801"/>
                    </a:cubicBezTo>
                    <a:cubicBezTo>
                      <a:pt x="389" y="801"/>
                      <a:pt x="345" y="808"/>
                      <a:pt x="303" y="828"/>
                    </a:cubicBezTo>
                    <a:cubicBezTo>
                      <a:pt x="97" y="925"/>
                      <a:pt x="1" y="1421"/>
                      <a:pt x="1" y="1614"/>
                    </a:cubicBezTo>
                    <a:cubicBezTo>
                      <a:pt x="1" y="1917"/>
                      <a:pt x="194" y="2195"/>
                      <a:pt x="484" y="2304"/>
                    </a:cubicBezTo>
                    <a:cubicBezTo>
                      <a:pt x="543" y="2321"/>
                      <a:pt x="602" y="2329"/>
                      <a:pt x="661" y="2329"/>
                    </a:cubicBezTo>
                    <a:cubicBezTo>
                      <a:pt x="898" y="2329"/>
                      <a:pt x="1138" y="2205"/>
                      <a:pt x="1331" y="2050"/>
                    </a:cubicBezTo>
                    <a:cubicBezTo>
                      <a:pt x="1730" y="1747"/>
                      <a:pt x="2033" y="1336"/>
                      <a:pt x="2226" y="876"/>
                    </a:cubicBezTo>
                    <a:cubicBezTo>
                      <a:pt x="2299" y="731"/>
                      <a:pt x="2335" y="562"/>
                      <a:pt x="2323" y="405"/>
                    </a:cubicBezTo>
                    <a:cubicBezTo>
                      <a:pt x="2311" y="235"/>
                      <a:pt x="2214" y="90"/>
                      <a:pt x="2069" y="30"/>
                    </a:cubicBezTo>
                    <a:cubicBezTo>
                      <a:pt x="2026" y="9"/>
                      <a:pt x="1980" y="0"/>
                      <a:pt x="19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00" name="Google Shape;15600;p33"/>
            <p:cNvGrpSpPr/>
            <p:nvPr/>
          </p:nvGrpSpPr>
          <p:grpSpPr>
            <a:xfrm>
              <a:off x="7160393" y="603877"/>
              <a:ext cx="2598859" cy="4611801"/>
              <a:chOff x="7160393" y="603877"/>
              <a:chExt cx="2598859" cy="4611801"/>
            </a:xfrm>
          </p:grpSpPr>
          <p:grpSp>
            <p:nvGrpSpPr>
              <p:cNvPr id="15601" name="Google Shape;15601;p33"/>
              <p:cNvGrpSpPr/>
              <p:nvPr/>
            </p:nvGrpSpPr>
            <p:grpSpPr>
              <a:xfrm rot="1592241">
                <a:off x="7231025" y="2817266"/>
                <a:ext cx="1053068" cy="564512"/>
                <a:chOff x="5206900" y="826150"/>
                <a:chExt cx="599275" cy="321250"/>
              </a:xfrm>
            </p:grpSpPr>
            <p:sp>
              <p:nvSpPr>
                <p:cNvPr id="15602" name="Google Shape;15602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3" name="Google Shape;15603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4" name="Google Shape;15604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5" name="Google Shape;15605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6" name="Google Shape;15606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7" name="Google Shape;15607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8" name="Google Shape;15608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9" name="Google Shape;15609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0" name="Google Shape;15610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1" name="Google Shape;15611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2" name="Google Shape;15612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3" name="Google Shape;15613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4" name="Google Shape;15614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5" name="Google Shape;15615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616" name="Google Shape;15616;p33"/>
              <p:cNvGrpSpPr/>
              <p:nvPr/>
            </p:nvGrpSpPr>
            <p:grpSpPr>
              <a:xfrm rot="-5278914">
                <a:off x="8685048" y="2776317"/>
                <a:ext cx="525895" cy="519954"/>
                <a:chOff x="1817929" y="3898077"/>
                <a:chExt cx="566346" cy="559947"/>
              </a:xfrm>
            </p:grpSpPr>
            <p:sp>
              <p:nvSpPr>
                <p:cNvPr id="15617" name="Google Shape;15617;p33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8" name="Google Shape;15618;p33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9" name="Google Shape;15619;p33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0" name="Google Shape;15620;p33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1" name="Google Shape;15621;p33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2" name="Google Shape;15622;p33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3" name="Google Shape;15623;p33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4" name="Google Shape;15624;p33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5" name="Google Shape;15625;p33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626" name="Google Shape;15626;p33"/>
              <p:cNvGrpSpPr/>
              <p:nvPr/>
            </p:nvGrpSpPr>
            <p:grpSpPr>
              <a:xfrm flipH="1" rot="-10148886">
                <a:off x="7873320" y="744657"/>
                <a:ext cx="1699204" cy="2145391"/>
                <a:chOff x="146217" y="2712579"/>
                <a:chExt cx="1552966" cy="1960401"/>
              </a:xfrm>
            </p:grpSpPr>
            <p:grpSp>
              <p:nvGrpSpPr>
                <p:cNvPr id="15627" name="Google Shape;15627;p3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5628" name="Google Shape;15628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29" name="Google Shape;15629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30" name="Google Shape;15630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31" name="Google Shape;15631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32" name="Google Shape;15632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33" name="Google Shape;15633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34" name="Google Shape;15634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35" name="Google Shape;15635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36" name="Google Shape;15636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37" name="Google Shape;15637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38" name="Google Shape;15638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39" name="Google Shape;15639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40" name="Google Shape;15640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41" name="Google Shape;15641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642" name="Google Shape;15642;p3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5643" name="Google Shape;15643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44" name="Google Shape;15644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45" name="Google Shape;15645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46" name="Google Shape;15646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47" name="Google Shape;15647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48" name="Google Shape;15648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49" name="Google Shape;15649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50" name="Google Shape;15650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51" name="Google Shape;15651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52" name="Google Shape;15652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53" name="Google Shape;15653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54" name="Google Shape;15654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55" name="Google Shape;15655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56" name="Google Shape;15656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657" name="Google Shape;15657;p3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5658" name="Google Shape;15658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59" name="Google Shape;15659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0" name="Google Shape;15660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1" name="Google Shape;15661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2" name="Google Shape;15662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3" name="Google Shape;15663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4" name="Google Shape;15664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5" name="Google Shape;15665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6" name="Google Shape;15666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7" name="Google Shape;15667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8" name="Google Shape;15668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9" name="Google Shape;15669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70" name="Google Shape;15670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71" name="Google Shape;15671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5672" name="Google Shape;15672;p33"/>
              <p:cNvGrpSpPr/>
              <p:nvPr/>
            </p:nvGrpSpPr>
            <p:grpSpPr>
              <a:xfrm flipH="1">
                <a:off x="7686589" y="3070216"/>
                <a:ext cx="1699255" cy="2145463"/>
                <a:chOff x="146217" y="2712579"/>
                <a:chExt cx="1552966" cy="1960401"/>
              </a:xfrm>
            </p:grpSpPr>
            <p:grpSp>
              <p:nvGrpSpPr>
                <p:cNvPr id="15673" name="Google Shape;15673;p3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5674" name="Google Shape;15674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75" name="Google Shape;15675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76" name="Google Shape;15676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77" name="Google Shape;15677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78" name="Google Shape;15678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79" name="Google Shape;15679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80" name="Google Shape;15680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81" name="Google Shape;15681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82" name="Google Shape;15682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83" name="Google Shape;15683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84" name="Google Shape;15684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85" name="Google Shape;15685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86" name="Google Shape;15686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87" name="Google Shape;15687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688" name="Google Shape;15688;p3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5689" name="Google Shape;15689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0" name="Google Shape;15690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1" name="Google Shape;15691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2" name="Google Shape;15692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3" name="Google Shape;15693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4" name="Google Shape;15694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5" name="Google Shape;15695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6" name="Google Shape;15696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7" name="Google Shape;15697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8" name="Google Shape;15698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9" name="Google Shape;15699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00" name="Google Shape;15700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01" name="Google Shape;15701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02" name="Google Shape;15702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703" name="Google Shape;15703;p3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5704" name="Google Shape;15704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05" name="Google Shape;15705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06" name="Google Shape;15706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07" name="Google Shape;15707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08" name="Google Shape;15708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09" name="Google Shape;15709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10" name="Google Shape;15710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11" name="Google Shape;15711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12" name="Google Shape;15712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13" name="Google Shape;15713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14" name="Google Shape;15714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15" name="Google Shape;15715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16" name="Google Shape;15716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17" name="Google Shape;15717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15718" name="Google Shape;15718;p3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19" name="Google Shape;15719;p33"/>
          <p:cNvSpPr txBox="1"/>
          <p:nvPr>
            <p:ph idx="1" type="body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4_1">
    <p:spTree>
      <p:nvGrpSpPr>
        <p:cNvPr id="15720" name="Shape 15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21" name="Google Shape;15721;p3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5722" name="Google Shape;15722;p3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723" name="Google Shape;15723;p3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5724" name="Google Shape;15724;p3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5" name="Google Shape;15725;p3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6" name="Google Shape;15726;p3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7" name="Google Shape;15727;p3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8" name="Google Shape;15728;p3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9" name="Google Shape;15729;p3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0" name="Google Shape;15730;p3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1" name="Google Shape;15731;p3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2" name="Google Shape;15732;p3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3" name="Google Shape;15733;p3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4" name="Google Shape;15734;p3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5" name="Google Shape;15735;p3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6" name="Google Shape;15736;p3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7" name="Google Shape;15737;p3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8" name="Google Shape;15738;p3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9" name="Google Shape;15739;p3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0" name="Google Shape;15740;p3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1" name="Google Shape;15741;p3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2" name="Google Shape;15742;p3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3" name="Google Shape;15743;p3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4" name="Google Shape;15744;p3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5" name="Google Shape;15745;p3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6" name="Google Shape;15746;p3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7" name="Google Shape;15747;p3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8" name="Google Shape;15748;p3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49" name="Google Shape;15749;p3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5750" name="Google Shape;15750;p3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1" name="Google Shape;15751;p3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2" name="Google Shape;15752;p3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3" name="Google Shape;15753;p3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4" name="Google Shape;15754;p3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5" name="Google Shape;15755;p3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6" name="Google Shape;15756;p3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7" name="Google Shape;15757;p3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8" name="Google Shape;15758;p3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9" name="Google Shape;15759;p3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0" name="Google Shape;15760;p3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1" name="Google Shape;15761;p3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2" name="Google Shape;15762;p3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3" name="Google Shape;15763;p3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4" name="Google Shape;15764;p3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5" name="Google Shape;15765;p3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6" name="Google Shape;15766;p3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7" name="Google Shape;15767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8" name="Google Shape;15768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9" name="Google Shape;15769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0" name="Google Shape;15770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1" name="Google Shape;15771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2" name="Google Shape;15772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3" name="Google Shape;15773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4" name="Google Shape;15774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5" name="Google Shape;15775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776" name="Google Shape;15776;p3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7" name="Google Shape;15777;p3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8" name="Google Shape;15778;p3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9" name="Google Shape;15779;p3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0" name="Google Shape;15780;p3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1" name="Google Shape;15781;p3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2" name="Google Shape;15782;p3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3" name="Google Shape;15783;p3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4" name="Google Shape;15784;p3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5" name="Google Shape;15785;p3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6" name="Google Shape;15786;p3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7" name="Google Shape;15787;p3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8" name="Google Shape;15788;p3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9" name="Google Shape;15789;p3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0" name="Google Shape;15790;p3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1" name="Google Shape;15791;p3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2" name="Google Shape;15792;p3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3" name="Google Shape;15793;p3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4" name="Google Shape;15794;p3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5" name="Google Shape;15795;p3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6" name="Google Shape;15796;p3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7" name="Google Shape;15797;p3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8" name="Google Shape;15798;p3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9" name="Google Shape;15799;p3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0" name="Google Shape;15800;p3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1" name="Google Shape;15801;p3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2" name="Google Shape;15802;p3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3" name="Google Shape;15803;p3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4" name="Google Shape;15804;p3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5" name="Google Shape;15805;p3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6" name="Google Shape;15806;p3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7" name="Google Shape;15807;p3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8" name="Google Shape;15808;p3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9" name="Google Shape;15809;p3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0" name="Google Shape;15810;p3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1" name="Google Shape;15811;p3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2" name="Google Shape;15812;p3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3" name="Google Shape;15813;p3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4" name="Google Shape;15814;p3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5" name="Google Shape;15815;p3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6" name="Google Shape;15816;p3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7" name="Google Shape;15817;p3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8" name="Google Shape;15818;p3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9" name="Google Shape;15819;p3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0" name="Google Shape;15820;p3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1" name="Google Shape;15821;p3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2" name="Google Shape;15822;p3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3" name="Google Shape;15823;p3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4" name="Google Shape;15824;p3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5" name="Google Shape;15825;p3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6" name="Google Shape;15826;p3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7" name="Google Shape;15827;p3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8" name="Google Shape;15828;p3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9" name="Google Shape;15829;p3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0" name="Google Shape;15830;p3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1" name="Google Shape;15831;p3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2" name="Google Shape;15832;p3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3" name="Google Shape;15833;p3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4" name="Google Shape;15834;p3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5" name="Google Shape;15835;p3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6" name="Google Shape;15836;p3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7" name="Google Shape;15837;p3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8" name="Google Shape;15838;p3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9" name="Google Shape;15839;p3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0" name="Google Shape;15840;p3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1" name="Google Shape;15841;p3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2" name="Google Shape;15842;p3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3" name="Google Shape;15843;p3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4" name="Google Shape;15844;p3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5" name="Google Shape;15845;p3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6" name="Google Shape;15846;p3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7" name="Google Shape;15847;p3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8" name="Google Shape;15848;p3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9" name="Google Shape;15849;p3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0" name="Google Shape;15850;p3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1" name="Google Shape;15851;p3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2" name="Google Shape;15852;p3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3" name="Google Shape;15853;p3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4" name="Google Shape;15854;p3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5" name="Google Shape;15855;p3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6" name="Google Shape;15856;p3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7" name="Google Shape;15857;p3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8" name="Google Shape;15858;p3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9" name="Google Shape;15859;p3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0" name="Google Shape;15860;p3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1" name="Google Shape;15861;p3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2" name="Google Shape;15862;p3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3" name="Google Shape;15863;p3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4" name="Google Shape;15864;p3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5" name="Google Shape;15865;p3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6" name="Google Shape;15866;p3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7" name="Google Shape;15867;p3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8" name="Google Shape;15868;p3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9" name="Google Shape;15869;p3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0" name="Google Shape;15870;p3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1" name="Google Shape;15871;p3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2" name="Google Shape;15872;p3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3" name="Google Shape;15873;p3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4" name="Google Shape;15874;p3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5" name="Google Shape;15875;p3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876" name="Google Shape;15876;p3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5877" name="Google Shape;15877;p3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8" name="Google Shape;15878;p3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9" name="Google Shape;15879;p3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0" name="Google Shape;15880;p3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1" name="Google Shape;15881;p3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2" name="Google Shape;15882;p3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3" name="Google Shape;15883;p3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4" name="Google Shape;15884;p3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5" name="Google Shape;15885;p3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6" name="Google Shape;15886;p3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7" name="Google Shape;15887;p3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8" name="Google Shape;15888;p3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9" name="Google Shape;15889;p3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0" name="Google Shape;15890;p3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1" name="Google Shape;15891;p3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2" name="Google Shape;15892;p3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3" name="Google Shape;15893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4" name="Google Shape;15894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5" name="Google Shape;15895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6" name="Google Shape;15896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7" name="Google Shape;15897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8" name="Google Shape;15898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9" name="Google Shape;15899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0" name="Google Shape;15900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1" name="Google Shape;15901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2" name="Google Shape;15902;p3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903" name="Google Shape;15903;p3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4" name="Google Shape;15904;p3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5" name="Google Shape;15905;p3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6" name="Google Shape;15906;p3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7" name="Google Shape;15907;p3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08" name="Google Shape;15908;p3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5909" name="Google Shape;15909;p3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0" name="Google Shape;15910;p3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1" name="Google Shape;15911;p3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2" name="Google Shape;15912;p3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3" name="Google Shape;15913;p3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4" name="Google Shape;15914;p3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5" name="Google Shape;15915;p3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6" name="Google Shape;15916;p3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7" name="Google Shape;15917;p3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8" name="Google Shape;15918;p3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9" name="Google Shape;15919;p3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0" name="Google Shape;15920;p3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1" name="Google Shape;15921;p3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2" name="Google Shape;15922;p3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3" name="Google Shape;15923;p3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4" name="Google Shape;15924;p3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5" name="Google Shape;15925;p3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6" name="Google Shape;15926;p3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7" name="Google Shape;15927;p3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8" name="Google Shape;15928;p3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9" name="Google Shape;15929;p3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0" name="Google Shape;15930;p3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1" name="Google Shape;15931;p3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2" name="Google Shape;15932;p3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3" name="Google Shape;15933;p3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4" name="Google Shape;15934;p3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935" name="Google Shape;15935;p3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36" name="Google Shape;15936;p3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5937" name="Google Shape;15937;p3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8" name="Google Shape;15938;p3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9" name="Google Shape;15939;p3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0" name="Google Shape;15940;p3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1" name="Google Shape;15941;p3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2" name="Google Shape;15942;p3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3" name="Google Shape;15943;p3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4" name="Google Shape;15944;p3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5" name="Google Shape;15945;p3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6" name="Google Shape;15946;p3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7" name="Google Shape;15947;p3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8" name="Google Shape;15948;p3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9" name="Google Shape;15949;p3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0" name="Google Shape;15950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1" name="Google Shape;15951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2" name="Google Shape;15952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3" name="Google Shape;15953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4" name="Google Shape;15954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5" name="Google Shape;15955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6" name="Google Shape;15956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7" name="Google Shape;15957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8" name="Google Shape;15958;p3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9" name="Google Shape;15959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0" name="Google Shape;15960;p3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1" name="Google Shape;15961;p3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2" name="Google Shape;15962;p3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963" name="Google Shape;15963;p3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64" name="Google Shape;15964;p34"/>
          <p:cNvSpPr txBox="1"/>
          <p:nvPr>
            <p:ph idx="1" type="body"/>
          </p:nvPr>
        </p:nvSpPr>
        <p:spPr>
          <a:xfrm>
            <a:off x="713225" y="1062350"/>
            <a:ext cx="3747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965" name="Google Shape;15965;p34"/>
          <p:cNvSpPr txBox="1"/>
          <p:nvPr>
            <p:ph idx="2" type="body"/>
          </p:nvPr>
        </p:nvSpPr>
        <p:spPr>
          <a:xfrm>
            <a:off x="4683725" y="1062350"/>
            <a:ext cx="3747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4_1_1">
    <p:spTree>
      <p:nvGrpSpPr>
        <p:cNvPr id="15966" name="Shape 15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67" name="Google Shape;15967;p3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5968" name="Google Shape;15968;p3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69" name="Google Shape;15969;p3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5970" name="Google Shape;15970;p3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1" name="Google Shape;15971;p3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2" name="Google Shape;15972;p3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3" name="Google Shape;15973;p3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4" name="Google Shape;15974;p3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5" name="Google Shape;15975;p3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6" name="Google Shape;15976;p3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7" name="Google Shape;15977;p3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8" name="Google Shape;15978;p3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9" name="Google Shape;15979;p3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0" name="Google Shape;15980;p3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1" name="Google Shape;15981;p3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2" name="Google Shape;15982;p3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3" name="Google Shape;15983;p3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4" name="Google Shape;15984;p3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5" name="Google Shape;15985;p3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6" name="Google Shape;15986;p3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7" name="Google Shape;15987;p3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8" name="Google Shape;15988;p3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9" name="Google Shape;15989;p3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0" name="Google Shape;15990;p3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1" name="Google Shape;15991;p3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2" name="Google Shape;15992;p3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3" name="Google Shape;15993;p3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4" name="Google Shape;15994;p3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95" name="Google Shape;15995;p3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5996" name="Google Shape;15996;p3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7" name="Google Shape;15997;p3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8" name="Google Shape;15998;p3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9" name="Google Shape;15999;p3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0" name="Google Shape;16000;p3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1" name="Google Shape;16001;p3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2" name="Google Shape;16002;p3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3" name="Google Shape;16003;p3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4" name="Google Shape;16004;p3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5" name="Google Shape;16005;p3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6" name="Google Shape;16006;p3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7" name="Google Shape;16007;p3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8" name="Google Shape;16008;p3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9" name="Google Shape;16009;p3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0" name="Google Shape;16010;p3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1" name="Google Shape;16011;p3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2" name="Google Shape;16012;p3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3" name="Google Shape;16013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4" name="Google Shape;16014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5" name="Google Shape;16015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6" name="Google Shape;16016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7" name="Google Shape;16017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8" name="Google Shape;16018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9" name="Google Shape;16019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0" name="Google Shape;16020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1" name="Google Shape;16021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022" name="Google Shape;16022;p3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3" name="Google Shape;16023;p3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4" name="Google Shape;16024;p3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5" name="Google Shape;16025;p3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6" name="Google Shape;16026;p3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7" name="Google Shape;16027;p3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8" name="Google Shape;16028;p3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9" name="Google Shape;16029;p3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0" name="Google Shape;16030;p3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1" name="Google Shape;16031;p3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2" name="Google Shape;16032;p3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3" name="Google Shape;16033;p3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4" name="Google Shape;16034;p3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5" name="Google Shape;16035;p3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6" name="Google Shape;16036;p3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7" name="Google Shape;16037;p3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8" name="Google Shape;16038;p3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9" name="Google Shape;16039;p3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0" name="Google Shape;16040;p3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1" name="Google Shape;16041;p3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2" name="Google Shape;16042;p3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3" name="Google Shape;16043;p3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4" name="Google Shape;16044;p3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5" name="Google Shape;16045;p3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6" name="Google Shape;16046;p3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7" name="Google Shape;16047;p3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8" name="Google Shape;16048;p3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9" name="Google Shape;16049;p3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0" name="Google Shape;16050;p3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1" name="Google Shape;16051;p3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2" name="Google Shape;16052;p3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3" name="Google Shape;16053;p3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4" name="Google Shape;16054;p3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5" name="Google Shape;16055;p3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6" name="Google Shape;16056;p3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7" name="Google Shape;16057;p3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8" name="Google Shape;16058;p3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9" name="Google Shape;16059;p3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0" name="Google Shape;16060;p3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1" name="Google Shape;16061;p3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2" name="Google Shape;16062;p3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3" name="Google Shape;16063;p3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4" name="Google Shape;16064;p3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5" name="Google Shape;16065;p3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6" name="Google Shape;16066;p3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7" name="Google Shape;16067;p3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8" name="Google Shape;16068;p3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9" name="Google Shape;16069;p3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0" name="Google Shape;16070;p3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1" name="Google Shape;16071;p3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2" name="Google Shape;16072;p3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3" name="Google Shape;16073;p3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4" name="Google Shape;16074;p3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5" name="Google Shape;16075;p3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6" name="Google Shape;16076;p3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7" name="Google Shape;16077;p3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8" name="Google Shape;16078;p3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9" name="Google Shape;16079;p3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0" name="Google Shape;16080;p3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1" name="Google Shape;16081;p3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2" name="Google Shape;16082;p3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3" name="Google Shape;16083;p3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4" name="Google Shape;16084;p3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5" name="Google Shape;16085;p3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6" name="Google Shape;16086;p3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7" name="Google Shape;16087;p3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8" name="Google Shape;16088;p3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9" name="Google Shape;16089;p3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0" name="Google Shape;16090;p3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1" name="Google Shape;16091;p3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2" name="Google Shape;16092;p3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3" name="Google Shape;16093;p3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4" name="Google Shape;16094;p3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5" name="Google Shape;16095;p3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6" name="Google Shape;16096;p3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7" name="Google Shape;16097;p3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8" name="Google Shape;16098;p3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9" name="Google Shape;16099;p3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0" name="Google Shape;16100;p3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1" name="Google Shape;16101;p3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2" name="Google Shape;16102;p3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3" name="Google Shape;16103;p3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4" name="Google Shape;16104;p3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5" name="Google Shape;16105;p3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6" name="Google Shape;16106;p3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7" name="Google Shape;16107;p3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8" name="Google Shape;16108;p3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9" name="Google Shape;16109;p3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0" name="Google Shape;16110;p3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1" name="Google Shape;16111;p3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2" name="Google Shape;16112;p3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3" name="Google Shape;16113;p3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4" name="Google Shape;16114;p3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5" name="Google Shape;16115;p3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6" name="Google Shape;16116;p3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7" name="Google Shape;16117;p3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8" name="Google Shape;16118;p3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9" name="Google Shape;16119;p3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0" name="Google Shape;16120;p3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1" name="Google Shape;16121;p3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22" name="Google Shape;16122;p3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123" name="Google Shape;16123;p3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4" name="Google Shape;16124;p3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5" name="Google Shape;16125;p3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6" name="Google Shape;16126;p3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7" name="Google Shape;16127;p3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8" name="Google Shape;16128;p3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9" name="Google Shape;16129;p3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0" name="Google Shape;16130;p3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1" name="Google Shape;16131;p3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2" name="Google Shape;16132;p3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3" name="Google Shape;16133;p3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4" name="Google Shape;16134;p3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5" name="Google Shape;16135;p3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6" name="Google Shape;16136;p3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7" name="Google Shape;16137;p3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8" name="Google Shape;16138;p3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9" name="Google Shape;16139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0" name="Google Shape;16140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1" name="Google Shape;16141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2" name="Google Shape;16142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3" name="Google Shape;16143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4" name="Google Shape;16144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5" name="Google Shape;16145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6" name="Google Shape;16146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7" name="Google Shape;16147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8" name="Google Shape;16148;p3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149" name="Google Shape;16149;p3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0" name="Google Shape;16150;p3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1" name="Google Shape;16151;p3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2" name="Google Shape;16152;p3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3" name="Google Shape;16153;p3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54" name="Google Shape;16154;p3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155" name="Google Shape;16155;p3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6" name="Google Shape;16156;p3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7" name="Google Shape;16157;p3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8" name="Google Shape;16158;p3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9" name="Google Shape;16159;p3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0" name="Google Shape;16160;p3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1" name="Google Shape;16161;p3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2" name="Google Shape;16162;p3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3" name="Google Shape;16163;p3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4" name="Google Shape;16164;p3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5" name="Google Shape;16165;p3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6" name="Google Shape;16166;p3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7" name="Google Shape;16167;p3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8" name="Google Shape;16168;p3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9" name="Google Shape;16169;p3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0" name="Google Shape;16170;p3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1" name="Google Shape;16171;p3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2" name="Google Shape;16172;p3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3" name="Google Shape;16173;p3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4" name="Google Shape;16174;p3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5" name="Google Shape;16175;p3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6" name="Google Shape;16176;p3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7" name="Google Shape;16177;p3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8" name="Google Shape;16178;p3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9" name="Google Shape;16179;p3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0" name="Google Shape;16180;p3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181" name="Google Shape;16181;p3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82" name="Google Shape;16182;p3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6183" name="Google Shape;16183;p3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4" name="Google Shape;16184;p3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5" name="Google Shape;16185;p3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6" name="Google Shape;16186;p3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7" name="Google Shape;16187;p3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8" name="Google Shape;16188;p3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9" name="Google Shape;16189;p3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0" name="Google Shape;16190;p3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1" name="Google Shape;16191;p3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2" name="Google Shape;16192;p3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3" name="Google Shape;16193;p3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4" name="Google Shape;16194;p3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5" name="Google Shape;16195;p3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6" name="Google Shape;16196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7" name="Google Shape;16197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8" name="Google Shape;16198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9" name="Google Shape;16199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0" name="Google Shape;16200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1" name="Google Shape;16201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2" name="Google Shape;16202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3" name="Google Shape;16203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4" name="Google Shape;16204;p3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5" name="Google Shape;16205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6" name="Google Shape;16206;p3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7" name="Google Shape;16207;p3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8" name="Google Shape;16208;p3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209" name="Google Shape;16209;p35"/>
          <p:cNvGrpSpPr/>
          <p:nvPr/>
        </p:nvGrpSpPr>
        <p:grpSpPr>
          <a:xfrm>
            <a:off x="-111930" y="470425"/>
            <a:ext cx="10155759" cy="5761915"/>
            <a:chOff x="-111930" y="470425"/>
            <a:chExt cx="10155759" cy="5761915"/>
          </a:xfrm>
        </p:grpSpPr>
        <p:grpSp>
          <p:nvGrpSpPr>
            <p:cNvPr id="16210" name="Google Shape;16210;p35"/>
            <p:cNvGrpSpPr/>
            <p:nvPr/>
          </p:nvGrpSpPr>
          <p:grpSpPr>
            <a:xfrm rot="-1552544">
              <a:off x="7961925" y="3824152"/>
              <a:ext cx="1699019" cy="2144969"/>
              <a:chOff x="7367733" y="196366"/>
              <a:chExt cx="1699100" cy="2145071"/>
            </a:xfrm>
          </p:grpSpPr>
          <p:grpSp>
            <p:nvGrpSpPr>
              <p:cNvPr id="16211" name="Google Shape;16211;p35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16212" name="Google Shape;16212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213" name="Google Shape;16213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14" name="Google Shape;16214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15" name="Google Shape;16215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16" name="Google Shape;16216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17" name="Google Shape;16217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18" name="Google Shape;16218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19" name="Google Shape;16219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0" name="Google Shape;16220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1" name="Google Shape;16221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2" name="Google Shape;16222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3" name="Google Shape;16223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4" name="Google Shape;16224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5" name="Google Shape;16225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6" name="Google Shape;16226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227" name="Google Shape;16227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228" name="Google Shape;16228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9" name="Google Shape;16229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0" name="Google Shape;16230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1" name="Google Shape;16231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2" name="Google Shape;16232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3" name="Google Shape;16233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4" name="Google Shape;16234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5" name="Google Shape;16235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6" name="Google Shape;16236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7" name="Google Shape;16237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8" name="Google Shape;16238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9" name="Google Shape;16239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0" name="Google Shape;16240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1" name="Google Shape;16241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242" name="Google Shape;16242;p3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243" name="Google Shape;16243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4" name="Google Shape;16244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5" name="Google Shape;16245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6" name="Google Shape;16246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7" name="Google Shape;16247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8" name="Google Shape;16248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9" name="Google Shape;16249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50" name="Google Shape;16250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51" name="Google Shape;16251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52" name="Google Shape;16252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53" name="Google Shape;16253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54" name="Google Shape;16254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55" name="Google Shape;16255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56" name="Google Shape;16256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6257" name="Google Shape;16257;p35"/>
              <p:cNvGrpSpPr/>
              <p:nvPr/>
            </p:nvGrpSpPr>
            <p:grpSpPr>
              <a:xfrm>
                <a:off x="7920143" y="760581"/>
                <a:ext cx="384810" cy="524875"/>
                <a:chOff x="7920143" y="760581"/>
                <a:chExt cx="384810" cy="524875"/>
              </a:xfrm>
            </p:grpSpPr>
            <p:grpSp>
              <p:nvGrpSpPr>
                <p:cNvPr id="16258" name="Google Shape;16258;p35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16259" name="Google Shape;16259;p35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60" name="Google Shape;16260;p35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261" name="Google Shape;16261;p35"/>
                <p:cNvGrpSpPr/>
                <p:nvPr/>
              </p:nvGrpSpPr>
              <p:grpSpPr>
                <a:xfrm>
                  <a:off x="7920143" y="760581"/>
                  <a:ext cx="384810" cy="264430"/>
                  <a:chOff x="7920143" y="760581"/>
                  <a:chExt cx="384810" cy="264430"/>
                </a:xfrm>
              </p:grpSpPr>
              <p:sp>
                <p:nvSpPr>
                  <p:cNvPr id="16262" name="Google Shape;16262;p35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rgbClr val="F1C98B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6263" name="Google Shape;16263;p35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16264" name="Google Shape;16264;p35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265" name="Google Shape;16265;p35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6266" name="Google Shape;16266;p35"/>
            <p:cNvGrpSpPr/>
            <p:nvPr/>
          </p:nvGrpSpPr>
          <p:grpSpPr>
            <a:xfrm>
              <a:off x="-111930" y="470425"/>
              <a:ext cx="9600118" cy="2827545"/>
              <a:chOff x="-111930" y="241825"/>
              <a:chExt cx="9600118" cy="2827545"/>
            </a:xfrm>
          </p:grpSpPr>
          <p:grpSp>
            <p:nvGrpSpPr>
              <p:cNvPr id="16267" name="Google Shape;16267;p35"/>
              <p:cNvGrpSpPr/>
              <p:nvPr/>
            </p:nvGrpSpPr>
            <p:grpSpPr>
              <a:xfrm flipH="1" rot="4394975">
                <a:off x="6493545" y="874322"/>
                <a:ext cx="1698976" cy="2145093"/>
                <a:chOff x="146217" y="2712579"/>
                <a:chExt cx="1552966" cy="1960401"/>
              </a:xfrm>
            </p:grpSpPr>
            <p:grpSp>
              <p:nvGrpSpPr>
                <p:cNvPr id="16268" name="Google Shape;16268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269" name="Google Shape;16269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0" name="Google Shape;16270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1" name="Google Shape;16271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2" name="Google Shape;16272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3" name="Google Shape;16273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4" name="Google Shape;16274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5" name="Google Shape;16275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6" name="Google Shape;16276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7" name="Google Shape;16277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8" name="Google Shape;16278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9" name="Google Shape;16279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0" name="Google Shape;16280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1" name="Google Shape;16281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2" name="Google Shape;16282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283" name="Google Shape;16283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284" name="Google Shape;16284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5" name="Google Shape;16285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6" name="Google Shape;16286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7" name="Google Shape;16287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8" name="Google Shape;16288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9" name="Google Shape;16289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0" name="Google Shape;16290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1" name="Google Shape;16291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2" name="Google Shape;16292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3" name="Google Shape;16293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4" name="Google Shape;16294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5" name="Google Shape;16295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6" name="Google Shape;16296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7" name="Google Shape;16297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298" name="Google Shape;16298;p3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299" name="Google Shape;16299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0" name="Google Shape;16300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1" name="Google Shape;16301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2" name="Google Shape;16302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3" name="Google Shape;16303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4" name="Google Shape;16304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5" name="Google Shape;16305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6" name="Google Shape;16306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7" name="Google Shape;16307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8" name="Google Shape;16308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9" name="Google Shape;16309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0" name="Google Shape;16310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1" name="Google Shape;16311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2" name="Google Shape;16312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6313" name="Google Shape;16313;p35"/>
              <p:cNvGrpSpPr/>
              <p:nvPr/>
            </p:nvGrpSpPr>
            <p:grpSpPr>
              <a:xfrm flipH="1" rot="-5400000">
                <a:off x="110978" y="18917"/>
                <a:ext cx="1699255" cy="2145071"/>
                <a:chOff x="146217" y="2712579"/>
                <a:chExt cx="1552966" cy="1960401"/>
              </a:xfrm>
            </p:grpSpPr>
            <p:grpSp>
              <p:nvGrpSpPr>
                <p:cNvPr id="16314" name="Google Shape;16314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315" name="Google Shape;16315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6" name="Google Shape;16316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7" name="Google Shape;16317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8" name="Google Shape;16318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9" name="Google Shape;16319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0" name="Google Shape;16320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1" name="Google Shape;16321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2" name="Google Shape;16322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3" name="Google Shape;16323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4" name="Google Shape;16324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5" name="Google Shape;16325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6" name="Google Shape;16326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7" name="Google Shape;16327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8" name="Google Shape;16328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329" name="Google Shape;16329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330" name="Google Shape;16330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1" name="Google Shape;16331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2" name="Google Shape;16332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3" name="Google Shape;16333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4" name="Google Shape;16334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5" name="Google Shape;16335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6" name="Google Shape;16336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7" name="Google Shape;16337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8" name="Google Shape;16338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9" name="Google Shape;16339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0" name="Google Shape;16340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1" name="Google Shape;16341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2" name="Google Shape;16342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3" name="Google Shape;16343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344" name="Google Shape;16344;p3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345" name="Google Shape;16345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6" name="Google Shape;16346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7" name="Google Shape;16347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8" name="Google Shape;16348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9" name="Google Shape;16349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0" name="Google Shape;16350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1" name="Google Shape;16351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2" name="Google Shape;16352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3" name="Google Shape;16353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4" name="Google Shape;16354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5" name="Google Shape;16355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6" name="Google Shape;16356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7" name="Google Shape;16357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8" name="Google Shape;16358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6359" name="Google Shape;16359;p35"/>
              <p:cNvGrpSpPr/>
              <p:nvPr/>
            </p:nvGrpSpPr>
            <p:grpSpPr>
              <a:xfrm flipH="1" rot="-4760041">
                <a:off x="2573686" y="674980"/>
                <a:ext cx="1699104" cy="2145109"/>
                <a:chOff x="146217" y="2712579"/>
                <a:chExt cx="1552966" cy="1960401"/>
              </a:xfrm>
            </p:grpSpPr>
            <p:grpSp>
              <p:nvGrpSpPr>
                <p:cNvPr id="16360" name="Google Shape;16360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361" name="Google Shape;16361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2" name="Google Shape;16362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3" name="Google Shape;16363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4" name="Google Shape;16364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5" name="Google Shape;16365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6" name="Google Shape;16366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7" name="Google Shape;16367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8" name="Google Shape;16368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9" name="Google Shape;16369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70" name="Google Shape;16370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71" name="Google Shape;16371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72" name="Google Shape;16372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73" name="Google Shape;16373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74" name="Google Shape;16374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375" name="Google Shape;16375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376" name="Google Shape;16376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77" name="Google Shape;16377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78" name="Google Shape;16378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79" name="Google Shape;16379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0" name="Google Shape;16380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1" name="Google Shape;16381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2" name="Google Shape;16382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3" name="Google Shape;16383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4" name="Google Shape;16384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5" name="Google Shape;16385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6" name="Google Shape;16386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7" name="Google Shape;16387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8" name="Google Shape;16388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9" name="Google Shape;16389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390" name="Google Shape;16390;p3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391" name="Google Shape;16391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92" name="Google Shape;16392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93" name="Google Shape;16393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94" name="Google Shape;16394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95" name="Google Shape;16395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96" name="Google Shape;16396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97" name="Google Shape;16397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98" name="Google Shape;16398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99" name="Google Shape;16399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00" name="Google Shape;16400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01" name="Google Shape;16401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02" name="Google Shape;16402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03" name="Google Shape;16403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04" name="Google Shape;16404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6405" name="Google Shape;16405;p35"/>
              <p:cNvGrpSpPr/>
              <p:nvPr/>
            </p:nvGrpSpPr>
            <p:grpSpPr>
              <a:xfrm flipH="1" rot="-7103110">
                <a:off x="3775507" y="718358"/>
                <a:ext cx="1698997" cy="2145183"/>
                <a:chOff x="146217" y="2712579"/>
                <a:chExt cx="1552966" cy="1960401"/>
              </a:xfrm>
            </p:grpSpPr>
            <p:grpSp>
              <p:nvGrpSpPr>
                <p:cNvPr id="16406" name="Google Shape;16406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407" name="Google Shape;16407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08" name="Google Shape;16408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09" name="Google Shape;16409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0" name="Google Shape;16410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1" name="Google Shape;16411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2" name="Google Shape;16412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3" name="Google Shape;16413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4" name="Google Shape;16414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5" name="Google Shape;16415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6" name="Google Shape;16416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7" name="Google Shape;16417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8" name="Google Shape;16418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9" name="Google Shape;16419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20" name="Google Shape;16420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421" name="Google Shape;16421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422" name="Google Shape;16422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23" name="Google Shape;16423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24" name="Google Shape;16424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25" name="Google Shape;16425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26" name="Google Shape;16426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27" name="Google Shape;16427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28" name="Google Shape;16428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29" name="Google Shape;16429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30" name="Google Shape;16430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31" name="Google Shape;16431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32" name="Google Shape;16432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33" name="Google Shape;16433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34" name="Google Shape;16434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35" name="Google Shape;16435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436" name="Google Shape;16436;p3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437" name="Google Shape;16437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38" name="Google Shape;16438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39" name="Google Shape;16439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0" name="Google Shape;16440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1" name="Google Shape;16441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2" name="Google Shape;16442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3" name="Google Shape;16443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4" name="Google Shape;16444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5" name="Google Shape;16445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6" name="Google Shape;16446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7" name="Google Shape;16447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8" name="Google Shape;16448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9" name="Google Shape;16449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50" name="Google Shape;16450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6451" name="Google Shape;16451;p35"/>
              <p:cNvGrpSpPr/>
              <p:nvPr/>
            </p:nvGrpSpPr>
            <p:grpSpPr>
              <a:xfrm flipH="1" rot="6200188">
                <a:off x="819337" y="718414"/>
                <a:ext cx="1699268" cy="2145087"/>
                <a:chOff x="146217" y="2712579"/>
                <a:chExt cx="1552966" cy="1960401"/>
              </a:xfrm>
            </p:grpSpPr>
            <p:grpSp>
              <p:nvGrpSpPr>
                <p:cNvPr id="16452" name="Google Shape;16452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453" name="Google Shape;16453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54" name="Google Shape;16454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55" name="Google Shape;16455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56" name="Google Shape;16456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57" name="Google Shape;16457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58" name="Google Shape;16458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59" name="Google Shape;16459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60" name="Google Shape;16460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61" name="Google Shape;16461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62" name="Google Shape;16462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63" name="Google Shape;16463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64" name="Google Shape;16464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65" name="Google Shape;16465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66" name="Google Shape;16466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467" name="Google Shape;16467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468" name="Google Shape;16468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69" name="Google Shape;16469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0" name="Google Shape;16470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1" name="Google Shape;16471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2" name="Google Shape;16472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3" name="Google Shape;16473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4" name="Google Shape;16474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5" name="Google Shape;16475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6" name="Google Shape;16476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7" name="Google Shape;16477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8" name="Google Shape;16478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9" name="Google Shape;16479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80" name="Google Shape;16480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81" name="Google Shape;16481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482" name="Google Shape;16482;p3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483" name="Google Shape;16483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84" name="Google Shape;16484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85" name="Google Shape;16485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86" name="Google Shape;16486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87" name="Google Shape;16487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88" name="Google Shape;16488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89" name="Google Shape;16489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90" name="Google Shape;16490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91" name="Google Shape;16491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92" name="Google Shape;16492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93" name="Google Shape;16493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94" name="Google Shape;16494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95" name="Google Shape;16495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96" name="Google Shape;16496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6497" name="Google Shape;16497;p35"/>
              <p:cNvGrpSpPr/>
              <p:nvPr/>
            </p:nvGrpSpPr>
            <p:grpSpPr>
              <a:xfrm rot="5730442">
                <a:off x="4901048" y="843870"/>
                <a:ext cx="1699023" cy="2145186"/>
                <a:chOff x="146217" y="2712579"/>
                <a:chExt cx="1552966" cy="1960401"/>
              </a:xfrm>
            </p:grpSpPr>
            <p:grpSp>
              <p:nvGrpSpPr>
                <p:cNvPr id="16498" name="Google Shape;16498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499" name="Google Shape;16499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0" name="Google Shape;16500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1" name="Google Shape;16501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2" name="Google Shape;16502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3" name="Google Shape;16503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4" name="Google Shape;16504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5" name="Google Shape;16505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6" name="Google Shape;16506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7" name="Google Shape;16507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8" name="Google Shape;16508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9" name="Google Shape;16509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10" name="Google Shape;16510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11" name="Google Shape;16511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12" name="Google Shape;16512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513" name="Google Shape;16513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514" name="Google Shape;16514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15" name="Google Shape;16515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16" name="Google Shape;16516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17" name="Google Shape;16517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18" name="Google Shape;16518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19" name="Google Shape;16519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20" name="Google Shape;16520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21" name="Google Shape;16521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22" name="Google Shape;16522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23" name="Google Shape;16523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24" name="Google Shape;16524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25" name="Google Shape;16525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26" name="Google Shape;16526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27" name="Google Shape;16527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528" name="Google Shape;16528;p3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529" name="Google Shape;16529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0" name="Google Shape;16530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1" name="Google Shape;16531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2" name="Google Shape;16532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3" name="Google Shape;16533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4" name="Google Shape;16534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5" name="Google Shape;16535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6" name="Google Shape;16536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7" name="Google Shape;16537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8" name="Google Shape;16538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9" name="Google Shape;16539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40" name="Google Shape;16540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41" name="Google Shape;16541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42" name="Google Shape;16542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6543" name="Google Shape;16543;p35"/>
              <p:cNvGrpSpPr/>
              <p:nvPr/>
            </p:nvGrpSpPr>
            <p:grpSpPr>
              <a:xfrm flipH="1" rot="-10648498">
                <a:off x="7742628" y="409084"/>
                <a:ext cx="1699041" cy="2145005"/>
                <a:chOff x="146217" y="2712579"/>
                <a:chExt cx="1552966" cy="1960401"/>
              </a:xfrm>
            </p:grpSpPr>
            <p:grpSp>
              <p:nvGrpSpPr>
                <p:cNvPr id="16544" name="Google Shape;16544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545" name="Google Shape;16545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46" name="Google Shape;16546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47" name="Google Shape;16547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48" name="Google Shape;16548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49" name="Google Shape;16549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0" name="Google Shape;16550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1" name="Google Shape;16551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2" name="Google Shape;16552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3" name="Google Shape;16553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4" name="Google Shape;16554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5" name="Google Shape;16555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6" name="Google Shape;16556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7" name="Google Shape;16557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8" name="Google Shape;16558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559" name="Google Shape;16559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560" name="Google Shape;16560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1" name="Google Shape;16561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2" name="Google Shape;16562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3" name="Google Shape;16563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4" name="Google Shape;16564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5" name="Google Shape;16565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6" name="Google Shape;16566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7" name="Google Shape;16567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8" name="Google Shape;16568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9" name="Google Shape;16569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0" name="Google Shape;16570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1" name="Google Shape;16571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2" name="Google Shape;16572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3" name="Google Shape;16573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574" name="Google Shape;16574;p3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575" name="Google Shape;16575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6" name="Google Shape;16576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7" name="Google Shape;16577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8" name="Google Shape;16578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9" name="Google Shape;16579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0" name="Google Shape;16580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1" name="Google Shape;16581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2" name="Google Shape;16582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3" name="Google Shape;16583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4" name="Google Shape;16584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5" name="Google Shape;16585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6" name="Google Shape;16586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7" name="Google Shape;16587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8" name="Google Shape;16588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16589" name="Google Shape;16589;p3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90" name="Google Shape;16590;p35"/>
          <p:cNvSpPr txBox="1"/>
          <p:nvPr>
            <p:ph idx="1" type="body"/>
          </p:nvPr>
        </p:nvSpPr>
        <p:spPr>
          <a:xfrm>
            <a:off x="1888225" y="342770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591" name="Google Shape;16591;p35"/>
          <p:cNvSpPr txBox="1"/>
          <p:nvPr>
            <p:ph idx="2" type="body"/>
          </p:nvPr>
        </p:nvSpPr>
        <p:spPr>
          <a:xfrm>
            <a:off x="5162525" y="342770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3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592" name="Google Shape;16592;p35"/>
          <p:cNvSpPr txBox="1"/>
          <p:nvPr>
            <p:ph idx="3" type="subTitle"/>
          </p:nvPr>
        </p:nvSpPr>
        <p:spPr>
          <a:xfrm>
            <a:off x="1888075" y="306937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593" name="Google Shape;16593;p35"/>
          <p:cNvSpPr txBox="1"/>
          <p:nvPr>
            <p:ph idx="4" type="subTitle"/>
          </p:nvPr>
        </p:nvSpPr>
        <p:spPr>
          <a:xfrm>
            <a:off x="5162525" y="306937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594" name="Google Shape;16594;p35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16595" name="Shape 16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96" name="Google Shape;16596;p3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6597" name="Google Shape;16597;p3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598" name="Google Shape;16598;p3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6599" name="Google Shape;16599;p3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0" name="Google Shape;16600;p3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1" name="Google Shape;16601;p3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2" name="Google Shape;16602;p3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3" name="Google Shape;16603;p3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4" name="Google Shape;16604;p3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5" name="Google Shape;16605;p3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6" name="Google Shape;16606;p3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7" name="Google Shape;16607;p3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8" name="Google Shape;16608;p3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9" name="Google Shape;16609;p3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0" name="Google Shape;16610;p3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1" name="Google Shape;16611;p3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2" name="Google Shape;16612;p3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3" name="Google Shape;16613;p3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4" name="Google Shape;16614;p3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5" name="Google Shape;16615;p3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6" name="Google Shape;16616;p3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7" name="Google Shape;16617;p3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8" name="Google Shape;16618;p3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9" name="Google Shape;16619;p3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0" name="Google Shape;16620;p3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1" name="Google Shape;16621;p3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2" name="Google Shape;16622;p3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3" name="Google Shape;16623;p3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24" name="Google Shape;16624;p3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625" name="Google Shape;16625;p3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6" name="Google Shape;16626;p3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7" name="Google Shape;16627;p3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8" name="Google Shape;16628;p3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9" name="Google Shape;16629;p3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0" name="Google Shape;16630;p3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1" name="Google Shape;16631;p3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2" name="Google Shape;16632;p3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3" name="Google Shape;16633;p3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4" name="Google Shape;16634;p3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5" name="Google Shape;16635;p3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6" name="Google Shape;16636;p3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7" name="Google Shape;16637;p3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8" name="Google Shape;16638;p3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9" name="Google Shape;16639;p3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0" name="Google Shape;16640;p3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1" name="Google Shape;16641;p3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2" name="Google Shape;16642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3" name="Google Shape;16643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4" name="Google Shape;16644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5" name="Google Shape;16645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6" name="Google Shape;16646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7" name="Google Shape;16647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8" name="Google Shape;16648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9" name="Google Shape;16649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0" name="Google Shape;16650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651" name="Google Shape;16651;p3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2" name="Google Shape;16652;p3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3" name="Google Shape;16653;p3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4" name="Google Shape;16654;p3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5" name="Google Shape;16655;p3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6" name="Google Shape;16656;p3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7" name="Google Shape;16657;p3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8" name="Google Shape;16658;p3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9" name="Google Shape;16659;p3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0" name="Google Shape;16660;p3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1" name="Google Shape;16661;p3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2" name="Google Shape;16662;p3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3" name="Google Shape;16663;p3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4" name="Google Shape;16664;p3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5" name="Google Shape;16665;p3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6" name="Google Shape;16666;p3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7" name="Google Shape;16667;p3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8" name="Google Shape;16668;p3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9" name="Google Shape;16669;p3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0" name="Google Shape;16670;p3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1" name="Google Shape;16671;p3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2" name="Google Shape;16672;p3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3" name="Google Shape;16673;p3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4" name="Google Shape;16674;p3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5" name="Google Shape;16675;p3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6" name="Google Shape;16676;p3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7" name="Google Shape;16677;p3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8" name="Google Shape;16678;p3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9" name="Google Shape;16679;p3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0" name="Google Shape;16680;p3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1" name="Google Shape;16681;p3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2" name="Google Shape;16682;p3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3" name="Google Shape;16683;p3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4" name="Google Shape;16684;p3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5" name="Google Shape;16685;p3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6" name="Google Shape;16686;p3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7" name="Google Shape;16687;p3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8" name="Google Shape;16688;p3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9" name="Google Shape;16689;p3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0" name="Google Shape;16690;p3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1" name="Google Shape;16691;p3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2" name="Google Shape;16692;p3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3" name="Google Shape;16693;p3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4" name="Google Shape;16694;p3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5" name="Google Shape;16695;p3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6" name="Google Shape;16696;p3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7" name="Google Shape;16697;p3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8" name="Google Shape;16698;p3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9" name="Google Shape;16699;p3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0" name="Google Shape;16700;p3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1" name="Google Shape;16701;p3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2" name="Google Shape;16702;p3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3" name="Google Shape;16703;p3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4" name="Google Shape;16704;p3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5" name="Google Shape;16705;p3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6" name="Google Shape;16706;p3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7" name="Google Shape;16707;p3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8" name="Google Shape;16708;p3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9" name="Google Shape;16709;p3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0" name="Google Shape;16710;p3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1" name="Google Shape;16711;p3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2" name="Google Shape;16712;p3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3" name="Google Shape;16713;p3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4" name="Google Shape;16714;p3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5" name="Google Shape;16715;p3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6" name="Google Shape;16716;p3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7" name="Google Shape;16717;p3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8" name="Google Shape;16718;p3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9" name="Google Shape;16719;p3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0" name="Google Shape;16720;p3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1" name="Google Shape;16721;p3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2" name="Google Shape;16722;p3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3" name="Google Shape;16723;p3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4" name="Google Shape;16724;p3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5" name="Google Shape;16725;p3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6" name="Google Shape;16726;p3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7" name="Google Shape;16727;p3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8" name="Google Shape;16728;p3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9" name="Google Shape;16729;p3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0" name="Google Shape;16730;p3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1" name="Google Shape;16731;p3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2" name="Google Shape;16732;p3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3" name="Google Shape;16733;p3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4" name="Google Shape;16734;p3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5" name="Google Shape;16735;p3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6" name="Google Shape;16736;p3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7" name="Google Shape;16737;p3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8" name="Google Shape;16738;p3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9" name="Google Shape;16739;p3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0" name="Google Shape;16740;p3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1" name="Google Shape;16741;p3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2" name="Google Shape;16742;p3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3" name="Google Shape;16743;p3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4" name="Google Shape;16744;p3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5" name="Google Shape;16745;p3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6" name="Google Shape;16746;p3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7" name="Google Shape;16747;p3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8" name="Google Shape;16748;p3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9" name="Google Shape;16749;p3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0" name="Google Shape;16750;p3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51" name="Google Shape;16751;p3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752" name="Google Shape;16752;p3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3" name="Google Shape;16753;p3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4" name="Google Shape;16754;p3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5" name="Google Shape;16755;p3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6" name="Google Shape;16756;p3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7" name="Google Shape;16757;p3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8" name="Google Shape;16758;p3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9" name="Google Shape;16759;p3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0" name="Google Shape;16760;p3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1" name="Google Shape;16761;p3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2" name="Google Shape;16762;p3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3" name="Google Shape;16763;p3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4" name="Google Shape;16764;p3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5" name="Google Shape;16765;p3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6" name="Google Shape;16766;p3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7" name="Google Shape;16767;p3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8" name="Google Shape;16768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9" name="Google Shape;16769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0" name="Google Shape;16770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1" name="Google Shape;16771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2" name="Google Shape;16772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3" name="Google Shape;16773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4" name="Google Shape;16774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5" name="Google Shape;16775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6" name="Google Shape;16776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7" name="Google Shape;16777;p3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778" name="Google Shape;16778;p3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9" name="Google Shape;16779;p3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0" name="Google Shape;16780;p3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1" name="Google Shape;16781;p3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2" name="Google Shape;16782;p3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83" name="Google Shape;16783;p3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784" name="Google Shape;16784;p3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5" name="Google Shape;16785;p3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6" name="Google Shape;16786;p3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7" name="Google Shape;16787;p3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8" name="Google Shape;16788;p3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9" name="Google Shape;16789;p3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0" name="Google Shape;16790;p3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1" name="Google Shape;16791;p3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2" name="Google Shape;16792;p3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3" name="Google Shape;16793;p3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4" name="Google Shape;16794;p3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5" name="Google Shape;16795;p3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6" name="Google Shape;16796;p3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7" name="Google Shape;16797;p3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8" name="Google Shape;16798;p3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9" name="Google Shape;16799;p3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0" name="Google Shape;16800;p3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1" name="Google Shape;16801;p3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2" name="Google Shape;16802;p3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3" name="Google Shape;16803;p3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4" name="Google Shape;16804;p3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5" name="Google Shape;16805;p3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6" name="Google Shape;16806;p3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7" name="Google Shape;16807;p3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8" name="Google Shape;16808;p3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9" name="Google Shape;16809;p3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810" name="Google Shape;16810;p3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811" name="Google Shape;16811;p3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6812" name="Google Shape;16812;p3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3" name="Google Shape;16813;p3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4" name="Google Shape;16814;p3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5" name="Google Shape;16815;p3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6" name="Google Shape;16816;p3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7" name="Google Shape;16817;p3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8" name="Google Shape;16818;p3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9" name="Google Shape;16819;p3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0" name="Google Shape;16820;p3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1" name="Google Shape;16821;p3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2" name="Google Shape;16822;p3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3" name="Google Shape;16823;p3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4" name="Google Shape;16824;p3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5" name="Google Shape;16825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6" name="Google Shape;16826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7" name="Google Shape;16827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8" name="Google Shape;16828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9" name="Google Shape;16829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0" name="Google Shape;16830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1" name="Google Shape;16831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2" name="Google Shape;16832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3" name="Google Shape;16833;p3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4" name="Google Shape;16834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5" name="Google Shape;16835;p3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6" name="Google Shape;16836;p3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7" name="Google Shape;16837;p3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838" name="Google Shape;16838;p36"/>
          <p:cNvGrpSpPr/>
          <p:nvPr/>
        </p:nvGrpSpPr>
        <p:grpSpPr>
          <a:xfrm>
            <a:off x="4968011" y="-445656"/>
            <a:ext cx="4758709" cy="5161635"/>
            <a:chOff x="4968011" y="-445656"/>
            <a:chExt cx="4758709" cy="5161635"/>
          </a:xfrm>
        </p:grpSpPr>
        <p:grpSp>
          <p:nvGrpSpPr>
            <p:cNvPr id="16839" name="Google Shape;16839;p36"/>
            <p:cNvGrpSpPr/>
            <p:nvPr/>
          </p:nvGrpSpPr>
          <p:grpSpPr>
            <a:xfrm>
              <a:off x="4968011" y="-445656"/>
              <a:ext cx="4758709" cy="4971472"/>
              <a:chOff x="4968011" y="-445656"/>
              <a:chExt cx="4758709" cy="4971472"/>
            </a:xfrm>
          </p:grpSpPr>
          <p:grpSp>
            <p:nvGrpSpPr>
              <p:cNvPr id="16840" name="Google Shape;16840;p36"/>
              <p:cNvGrpSpPr/>
              <p:nvPr/>
            </p:nvGrpSpPr>
            <p:grpSpPr>
              <a:xfrm>
                <a:off x="4968011" y="-445656"/>
                <a:ext cx="4758709" cy="4971472"/>
                <a:chOff x="4968011" y="-445656"/>
                <a:chExt cx="4758709" cy="4971472"/>
              </a:xfrm>
            </p:grpSpPr>
            <p:grpSp>
              <p:nvGrpSpPr>
                <p:cNvPr id="16841" name="Google Shape;16841;p36"/>
                <p:cNvGrpSpPr/>
                <p:nvPr/>
              </p:nvGrpSpPr>
              <p:grpSpPr>
                <a:xfrm flipH="1" rot="-9318850">
                  <a:off x="6514861" y="36575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6842" name="Google Shape;16842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843" name="Google Shape;16843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44" name="Google Shape;16844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45" name="Google Shape;16845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46" name="Google Shape;16846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47" name="Google Shape;16847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48" name="Google Shape;16848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49" name="Google Shape;16849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50" name="Google Shape;16850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51" name="Google Shape;16851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52" name="Google Shape;16852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53" name="Google Shape;16853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54" name="Google Shape;16854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55" name="Google Shape;16855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56" name="Google Shape;16856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57" name="Google Shape;16857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6858" name="Google Shape;16858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859" name="Google Shape;16859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60" name="Google Shape;16860;p36"/>
                    <p:cNvSpPr/>
                    <p:nvPr/>
                  </p:nvSpPr>
                  <p:spPr>
                    <a:xfrm>
                      <a:off x="2092310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61" name="Google Shape;16861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62" name="Google Shape;16862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63" name="Google Shape;16863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64" name="Google Shape;16864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65" name="Google Shape;16865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66" name="Google Shape;16866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67" name="Google Shape;16867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68" name="Google Shape;16868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69" name="Google Shape;16869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70" name="Google Shape;16870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71" name="Google Shape;16871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72" name="Google Shape;16872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73" name="Google Shape;16873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6874" name="Google Shape;16874;p36"/>
                  <p:cNvGrpSpPr/>
                  <p:nvPr/>
                </p:nvGrpSpPr>
                <p:grpSpPr>
                  <a:xfrm flipH="1" rot="10800000">
                    <a:off x="8055516" y="710237"/>
                    <a:ext cx="977894" cy="710225"/>
                    <a:chOff x="1889866" y="847750"/>
                    <a:chExt cx="977894" cy="710225"/>
                  </a:xfrm>
                </p:grpSpPr>
                <p:sp>
                  <p:nvSpPr>
                    <p:cNvPr id="16875" name="Google Shape;16875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76" name="Google Shape;16876;p36"/>
                    <p:cNvSpPr/>
                    <p:nvPr/>
                  </p:nvSpPr>
                  <p:spPr>
                    <a:xfrm>
                      <a:off x="1889866" y="904566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77" name="Google Shape;16877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78" name="Google Shape;16878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79" name="Google Shape;16879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80" name="Google Shape;16880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81" name="Google Shape;16881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82" name="Google Shape;16882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83" name="Google Shape;16883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84" name="Google Shape;16884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85" name="Google Shape;16885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86" name="Google Shape;16886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87" name="Google Shape;16887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88" name="Google Shape;16888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89" name="Google Shape;16889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6890" name="Google Shape;16890;p36"/>
                <p:cNvGrpSpPr/>
                <p:nvPr/>
              </p:nvGrpSpPr>
              <p:grpSpPr>
                <a:xfrm flipH="1" rot="-9318850">
                  <a:off x="7734177" y="1470836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6891" name="Google Shape;16891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892" name="Google Shape;16892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93" name="Google Shape;16893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94" name="Google Shape;16894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95" name="Google Shape;16895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96" name="Google Shape;16896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97" name="Google Shape;16897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98" name="Google Shape;16898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99" name="Google Shape;16899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00" name="Google Shape;16900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01" name="Google Shape;16901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02" name="Google Shape;16902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03" name="Google Shape;16903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04" name="Google Shape;16904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05" name="Google Shape;16905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06" name="Google Shape;16906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6907" name="Google Shape;16907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908" name="Google Shape;16908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09" name="Google Shape;16909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10" name="Google Shape;16910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11" name="Google Shape;16911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12" name="Google Shape;16912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13" name="Google Shape;16913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14" name="Google Shape;16914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15" name="Google Shape;16915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16" name="Google Shape;16916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17" name="Google Shape;16917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18" name="Google Shape;16918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19" name="Google Shape;16919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20" name="Google Shape;16920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21" name="Google Shape;16921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22" name="Google Shape;16922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6923" name="Google Shape;16923;p36"/>
                  <p:cNvGrpSpPr/>
                  <p:nvPr/>
                </p:nvGrpSpPr>
                <p:grpSpPr>
                  <a:xfrm flipH="1" rot="10800000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924" name="Google Shape;16924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25" name="Google Shape;16925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26" name="Google Shape;16926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27" name="Google Shape;16927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28" name="Google Shape;16928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29" name="Google Shape;16929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30" name="Google Shape;16930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31" name="Google Shape;16931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32" name="Google Shape;16932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33" name="Google Shape;16933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34" name="Google Shape;16934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35" name="Google Shape;16935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36" name="Google Shape;16936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37" name="Google Shape;16937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38" name="Google Shape;16938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6939" name="Google Shape;16939;p36"/>
                <p:cNvGrpSpPr/>
                <p:nvPr/>
              </p:nvGrpSpPr>
              <p:grpSpPr>
                <a:xfrm flipH="1" rot="1481150">
                  <a:off x="6413558" y="2471794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6940" name="Google Shape;16940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941" name="Google Shape;16941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42" name="Google Shape;16942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43" name="Google Shape;16943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44" name="Google Shape;16944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45" name="Google Shape;16945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46" name="Google Shape;16946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47" name="Google Shape;16947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48" name="Google Shape;16948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49" name="Google Shape;16949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50" name="Google Shape;16950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51" name="Google Shape;16951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52" name="Google Shape;16952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53" name="Google Shape;16953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54" name="Google Shape;16954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55" name="Google Shape;16955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6956" name="Google Shape;16956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957" name="Google Shape;16957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58" name="Google Shape;16958;p36"/>
                    <p:cNvSpPr/>
                    <p:nvPr/>
                  </p:nvSpPr>
                  <p:spPr>
                    <a:xfrm>
                      <a:off x="2092310" y="1107011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59" name="Google Shape;16959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60" name="Google Shape;16960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61" name="Google Shape;16961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62" name="Google Shape;16962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63" name="Google Shape;16963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64" name="Google Shape;16964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65" name="Google Shape;16965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66" name="Google Shape;16966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67" name="Google Shape;16967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68" name="Google Shape;16968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69" name="Google Shape;16969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70" name="Google Shape;16970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71" name="Google Shape;16971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6972" name="Google Shape;16972;p36"/>
                  <p:cNvGrpSpPr/>
                  <p:nvPr/>
                </p:nvGrpSpPr>
                <p:grpSpPr>
                  <a:xfrm flipH="1" rot="10800000">
                    <a:off x="8257960" y="38962"/>
                    <a:ext cx="775450" cy="1381500"/>
                    <a:chOff x="2092310" y="847750"/>
                    <a:chExt cx="775450" cy="1381500"/>
                  </a:xfrm>
                </p:grpSpPr>
                <p:sp>
                  <p:nvSpPr>
                    <p:cNvPr id="16973" name="Google Shape;16973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74" name="Google Shape;16974;p36"/>
                    <p:cNvSpPr/>
                    <p:nvPr/>
                  </p:nvSpPr>
                  <p:spPr>
                    <a:xfrm>
                      <a:off x="2092310" y="2186713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75" name="Google Shape;16975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76" name="Google Shape;16976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77" name="Google Shape;16977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78" name="Google Shape;16978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79" name="Google Shape;16979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80" name="Google Shape;16980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81" name="Google Shape;16981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82" name="Google Shape;16982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83" name="Google Shape;16983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84" name="Google Shape;16984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85" name="Google Shape;16985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86" name="Google Shape;16986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87" name="Google Shape;16987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6988" name="Google Shape;16988;p36"/>
                <p:cNvGrpSpPr/>
                <p:nvPr/>
              </p:nvGrpSpPr>
              <p:grpSpPr>
                <a:xfrm flipH="1" rot="-9318850">
                  <a:off x="5511264" y="1188595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6989" name="Google Shape;16989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990" name="Google Shape;16990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91" name="Google Shape;16991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92" name="Google Shape;16992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93" name="Google Shape;16993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94" name="Google Shape;16994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95" name="Google Shape;16995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96" name="Google Shape;16996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97" name="Google Shape;16997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98" name="Google Shape;16998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99" name="Google Shape;16999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00" name="Google Shape;17000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01" name="Google Shape;17001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02" name="Google Shape;17002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03" name="Google Shape;17003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04" name="Google Shape;17004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7005" name="Google Shape;17005;p36"/>
                  <p:cNvGrpSpPr/>
                  <p:nvPr/>
                </p:nvGrpSpPr>
                <p:grpSpPr>
                  <a:xfrm rot="-5400000">
                    <a:off x="7604532" y="353091"/>
                    <a:ext cx="1112857" cy="710225"/>
                    <a:chOff x="1754903" y="847750"/>
                    <a:chExt cx="1112857" cy="710225"/>
                  </a:xfrm>
                </p:grpSpPr>
                <p:sp>
                  <p:nvSpPr>
                    <p:cNvPr id="17006" name="Google Shape;17006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07" name="Google Shape;17007;p36"/>
                    <p:cNvSpPr/>
                    <p:nvPr/>
                  </p:nvSpPr>
                  <p:spPr>
                    <a:xfrm>
                      <a:off x="1754903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08" name="Google Shape;17008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09" name="Google Shape;17009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10" name="Google Shape;17010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11" name="Google Shape;17011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12" name="Google Shape;17012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13" name="Google Shape;17013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14" name="Google Shape;17014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15" name="Google Shape;17015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16" name="Google Shape;17016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17" name="Google Shape;17017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18" name="Google Shape;17018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19" name="Google Shape;17019;p36"/>
                    <p:cNvSpPr/>
                    <p:nvPr/>
                  </p:nvSpPr>
                  <p:spPr>
                    <a:xfrm>
                      <a:off x="2202052" y="1097227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20" name="Google Shape;17020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7021" name="Google Shape;17021;p36"/>
                  <p:cNvGrpSpPr/>
                  <p:nvPr/>
                </p:nvGrpSpPr>
                <p:grpSpPr>
                  <a:xfrm flipH="1" rot="10800000">
                    <a:off x="8122997" y="710237"/>
                    <a:ext cx="910413" cy="710225"/>
                    <a:chOff x="1957347" y="847750"/>
                    <a:chExt cx="910413" cy="710225"/>
                  </a:xfrm>
                </p:grpSpPr>
                <p:sp>
                  <p:nvSpPr>
                    <p:cNvPr id="17022" name="Google Shape;17022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23" name="Google Shape;17023;p36"/>
                    <p:cNvSpPr/>
                    <p:nvPr/>
                  </p:nvSpPr>
                  <p:spPr>
                    <a:xfrm>
                      <a:off x="1957347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24" name="Google Shape;17024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25" name="Google Shape;17025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26" name="Google Shape;17026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27" name="Google Shape;17027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28" name="Google Shape;17028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29" name="Google Shape;17029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30" name="Google Shape;17030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31" name="Google Shape;17031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32" name="Google Shape;17032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33" name="Google Shape;17033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34" name="Google Shape;17034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35" name="Google Shape;17035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36" name="Google Shape;17036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7037" name="Google Shape;17037;p36"/>
                <p:cNvGrpSpPr/>
                <p:nvPr/>
              </p:nvGrpSpPr>
              <p:grpSpPr>
                <a:xfrm flipH="1" rot="-9318850">
                  <a:off x="7315646" y="1076234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7038" name="Google Shape;17038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7039" name="Google Shape;17039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40" name="Google Shape;17040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41" name="Google Shape;17041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42" name="Google Shape;17042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43" name="Google Shape;17043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44" name="Google Shape;17044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45" name="Google Shape;17045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46" name="Google Shape;17046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47" name="Google Shape;17047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48" name="Google Shape;17048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49" name="Google Shape;17049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50" name="Google Shape;17050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51" name="Google Shape;17051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52" name="Google Shape;17052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53" name="Google Shape;17053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7054" name="Google Shape;17054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7055" name="Google Shape;17055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56" name="Google Shape;17056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57" name="Google Shape;17057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58" name="Google Shape;17058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59" name="Google Shape;17059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60" name="Google Shape;17060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61" name="Google Shape;17061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62" name="Google Shape;17062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63" name="Google Shape;17063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64" name="Google Shape;17064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65" name="Google Shape;17065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66" name="Google Shape;17066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67" name="Google Shape;17067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68" name="Google Shape;17068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69" name="Google Shape;17069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7070" name="Google Shape;17070;p36"/>
                  <p:cNvGrpSpPr/>
                  <p:nvPr/>
                </p:nvGrpSpPr>
                <p:grpSpPr>
                  <a:xfrm flipH="1" rot="10800000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7071" name="Google Shape;17071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72" name="Google Shape;17072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73" name="Google Shape;17073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74" name="Google Shape;17074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75" name="Google Shape;17075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76" name="Google Shape;17076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77" name="Google Shape;17077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78" name="Google Shape;17078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79" name="Google Shape;17079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80" name="Google Shape;17080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81" name="Google Shape;17081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82" name="Google Shape;17082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83" name="Google Shape;17083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84" name="Google Shape;17084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85" name="Google Shape;17085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7086" name="Google Shape;17086;p36"/>
                <p:cNvGrpSpPr/>
                <p:nvPr/>
              </p:nvGrpSpPr>
              <p:grpSpPr>
                <a:xfrm flipH="1" rot="1481150">
                  <a:off x="7949774" y="-203410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7087" name="Google Shape;17087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7088" name="Google Shape;17088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89" name="Google Shape;17089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90" name="Google Shape;17090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91" name="Google Shape;17091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92" name="Google Shape;17092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93" name="Google Shape;17093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94" name="Google Shape;17094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95" name="Google Shape;17095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96" name="Google Shape;17096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97" name="Google Shape;17097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98" name="Google Shape;17098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99" name="Google Shape;17099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00" name="Google Shape;17100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01" name="Google Shape;17101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02" name="Google Shape;17102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7103" name="Google Shape;17103;p36"/>
                  <p:cNvGrpSpPr/>
                  <p:nvPr/>
                </p:nvGrpSpPr>
                <p:grpSpPr>
                  <a:xfrm rot="-5400000">
                    <a:off x="7570791" y="386832"/>
                    <a:ext cx="1180338" cy="710225"/>
                    <a:chOff x="1687422" y="847750"/>
                    <a:chExt cx="1180338" cy="710225"/>
                  </a:xfrm>
                </p:grpSpPr>
                <p:sp>
                  <p:nvSpPr>
                    <p:cNvPr id="17104" name="Google Shape;17104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05" name="Google Shape;17105;p36"/>
                    <p:cNvSpPr/>
                    <p:nvPr/>
                  </p:nvSpPr>
                  <p:spPr>
                    <a:xfrm>
                      <a:off x="1687422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06" name="Google Shape;17106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07" name="Google Shape;17107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08" name="Google Shape;17108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09" name="Google Shape;17109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10" name="Google Shape;17110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11" name="Google Shape;17111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12" name="Google Shape;17112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13" name="Google Shape;17113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14" name="Google Shape;17114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15" name="Google Shape;17115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16" name="Google Shape;17116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17" name="Google Shape;17117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18" name="Google Shape;17118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7119" name="Google Shape;17119;p36"/>
                  <p:cNvGrpSpPr/>
                  <p:nvPr/>
                </p:nvGrpSpPr>
                <p:grpSpPr>
                  <a:xfrm flipH="1" rot="10800000">
                    <a:off x="7988034" y="710237"/>
                    <a:ext cx="1045376" cy="710225"/>
                    <a:chOff x="1822384" y="847750"/>
                    <a:chExt cx="1045376" cy="710225"/>
                  </a:xfrm>
                </p:grpSpPr>
                <p:sp>
                  <p:nvSpPr>
                    <p:cNvPr id="17120" name="Google Shape;17120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21" name="Google Shape;17121;p36"/>
                    <p:cNvSpPr/>
                    <p:nvPr/>
                  </p:nvSpPr>
                  <p:spPr>
                    <a:xfrm>
                      <a:off x="1822384" y="1241973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22" name="Google Shape;17122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23" name="Google Shape;17123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24" name="Google Shape;17124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25" name="Google Shape;17125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26" name="Google Shape;17126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27" name="Google Shape;17127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28" name="Google Shape;17128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29" name="Google Shape;17129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30" name="Google Shape;17130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31" name="Google Shape;17131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32" name="Google Shape;17132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33" name="Google Shape;17133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34" name="Google Shape;17134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7135" name="Google Shape;17135;p36"/>
                <p:cNvGrpSpPr/>
                <p:nvPr/>
              </p:nvGrpSpPr>
              <p:grpSpPr>
                <a:xfrm flipH="1" rot="-9040757">
                  <a:off x="7540435" y="2654479"/>
                  <a:ext cx="1511144" cy="1604082"/>
                  <a:chOff x="7805848" y="0"/>
                  <a:chExt cx="1338162" cy="1420462"/>
                </a:xfrm>
              </p:grpSpPr>
              <p:grpSp>
                <p:nvGrpSpPr>
                  <p:cNvPr id="17136" name="Google Shape;17136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7137" name="Google Shape;17137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38" name="Google Shape;17138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39" name="Google Shape;17139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40" name="Google Shape;17140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41" name="Google Shape;17141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42" name="Google Shape;17142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43" name="Google Shape;17143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44" name="Google Shape;17144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45" name="Google Shape;17145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46" name="Google Shape;17146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47" name="Google Shape;17147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48" name="Google Shape;17148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49" name="Google Shape;17149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50" name="Google Shape;17150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51" name="Google Shape;17151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7152" name="Google Shape;17152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7153" name="Google Shape;17153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54" name="Google Shape;17154;p36"/>
                    <p:cNvSpPr/>
                    <p:nvPr/>
                  </p:nvSpPr>
                  <p:spPr>
                    <a:xfrm>
                      <a:off x="2092310" y="1107011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55" name="Google Shape;17155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56" name="Google Shape;17156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57" name="Google Shape;17157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58" name="Google Shape;17158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59" name="Google Shape;17159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60" name="Google Shape;17160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61" name="Google Shape;17161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62" name="Google Shape;17162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63" name="Google Shape;17163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64" name="Google Shape;17164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65" name="Google Shape;17165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66" name="Google Shape;17166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67" name="Google Shape;17167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7168" name="Google Shape;17168;p36"/>
                  <p:cNvGrpSpPr/>
                  <p:nvPr/>
                </p:nvGrpSpPr>
                <p:grpSpPr>
                  <a:xfrm flipH="1" rot="10800000">
                    <a:off x="8257960" y="38962"/>
                    <a:ext cx="775450" cy="1381500"/>
                    <a:chOff x="2092310" y="847750"/>
                    <a:chExt cx="775450" cy="1381500"/>
                  </a:xfrm>
                </p:grpSpPr>
                <p:sp>
                  <p:nvSpPr>
                    <p:cNvPr id="17169" name="Google Shape;17169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70" name="Google Shape;17170;p36"/>
                    <p:cNvSpPr/>
                    <p:nvPr/>
                  </p:nvSpPr>
                  <p:spPr>
                    <a:xfrm>
                      <a:off x="2092310" y="2186713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71" name="Google Shape;17171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72" name="Google Shape;17172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73" name="Google Shape;17173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74" name="Google Shape;17174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75" name="Google Shape;17175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76" name="Google Shape;17176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77" name="Google Shape;17177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78" name="Google Shape;17178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79" name="Google Shape;17179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80" name="Google Shape;17180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81" name="Google Shape;17181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82" name="Google Shape;17182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83" name="Google Shape;17183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7184" name="Google Shape;17184;p36"/>
                <p:cNvGrpSpPr/>
                <p:nvPr/>
              </p:nvGrpSpPr>
              <p:grpSpPr>
                <a:xfrm flipH="1" rot="6377256">
                  <a:off x="5194188" y="-57528"/>
                  <a:ext cx="1511080" cy="1604014"/>
                  <a:chOff x="7805848" y="0"/>
                  <a:chExt cx="1338162" cy="1420462"/>
                </a:xfrm>
              </p:grpSpPr>
              <p:grpSp>
                <p:nvGrpSpPr>
                  <p:cNvPr id="17185" name="Google Shape;17185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7186" name="Google Shape;17186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87" name="Google Shape;17187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88" name="Google Shape;17188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89" name="Google Shape;17189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90" name="Google Shape;17190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91" name="Google Shape;17191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92" name="Google Shape;17192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93" name="Google Shape;17193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94" name="Google Shape;17194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95" name="Google Shape;17195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96" name="Google Shape;17196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97" name="Google Shape;17197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98" name="Google Shape;17198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199" name="Google Shape;17199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00" name="Google Shape;17200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7201" name="Google Shape;17201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7202" name="Google Shape;17202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03" name="Google Shape;17203;p36"/>
                    <p:cNvSpPr/>
                    <p:nvPr/>
                  </p:nvSpPr>
                  <p:spPr>
                    <a:xfrm>
                      <a:off x="2092310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04" name="Google Shape;17204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05" name="Google Shape;17205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06" name="Google Shape;17206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07" name="Google Shape;17207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08" name="Google Shape;17208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09" name="Google Shape;17209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10" name="Google Shape;17210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11" name="Google Shape;17211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12" name="Google Shape;17212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13" name="Google Shape;17213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14" name="Google Shape;17214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15" name="Google Shape;17215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16" name="Google Shape;17216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7217" name="Google Shape;17217;p36"/>
                  <p:cNvGrpSpPr/>
                  <p:nvPr/>
                </p:nvGrpSpPr>
                <p:grpSpPr>
                  <a:xfrm flipH="1" rot="10800000">
                    <a:off x="8055516" y="710237"/>
                    <a:ext cx="977894" cy="710225"/>
                    <a:chOff x="1889866" y="847750"/>
                    <a:chExt cx="977894" cy="710225"/>
                  </a:xfrm>
                </p:grpSpPr>
                <p:sp>
                  <p:nvSpPr>
                    <p:cNvPr id="17218" name="Google Shape;17218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19" name="Google Shape;17219;p36"/>
                    <p:cNvSpPr/>
                    <p:nvPr/>
                  </p:nvSpPr>
                  <p:spPr>
                    <a:xfrm>
                      <a:off x="1889866" y="904566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20" name="Google Shape;17220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21" name="Google Shape;17221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22" name="Google Shape;17222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23" name="Google Shape;17223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24" name="Google Shape;17224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25" name="Google Shape;17225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26" name="Google Shape;17226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27" name="Google Shape;17227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28" name="Google Shape;17228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29" name="Google Shape;17229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30" name="Google Shape;17230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31" name="Google Shape;17231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232" name="Google Shape;17232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sp>
            <p:nvSpPr>
              <p:cNvPr id="17233" name="Google Shape;17233;p36"/>
              <p:cNvSpPr/>
              <p:nvPr/>
            </p:nvSpPr>
            <p:spPr>
              <a:xfrm rot="-1591922">
                <a:off x="6831508" y="347826"/>
                <a:ext cx="693979" cy="38335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4" name="Google Shape;17234;p36"/>
              <p:cNvSpPr/>
              <p:nvPr/>
            </p:nvSpPr>
            <p:spPr>
              <a:xfrm rot="-1591970">
                <a:off x="7647002" y="3968064"/>
                <a:ext cx="426867" cy="23581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35" name="Google Shape;17235;p36"/>
            <p:cNvGrpSpPr/>
            <p:nvPr/>
          </p:nvGrpSpPr>
          <p:grpSpPr>
            <a:xfrm>
              <a:off x="5473925" y="2645018"/>
              <a:ext cx="1723324" cy="2070961"/>
              <a:chOff x="5473925" y="2645018"/>
              <a:chExt cx="1723324" cy="2070961"/>
            </a:xfrm>
          </p:grpSpPr>
          <p:sp>
            <p:nvSpPr>
              <p:cNvPr id="17236" name="Google Shape;17236;p36"/>
              <p:cNvSpPr/>
              <p:nvPr/>
            </p:nvSpPr>
            <p:spPr>
              <a:xfrm>
                <a:off x="5473925" y="3264063"/>
                <a:ext cx="1321404" cy="1451916"/>
              </a:xfrm>
              <a:custGeom>
                <a:rect b="b" l="l" r="r" t="t"/>
                <a:pathLst>
                  <a:path extrusionOk="0" h="22472" w="20452">
                    <a:moveTo>
                      <a:pt x="15680" y="0"/>
                    </a:moveTo>
                    <a:cubicBezTo>
                      <a:pt x="14976" y="0"/>
                      <a:pt x="14338" y="246"/>
                      <a:pt x="13914" y="746"/>
                    </a:cubicBezTo>
                    <a:lnTo>
                      <a:pt x="4207" y="14022"/>
                    </a:lnTo>
                    <a:cubicBezTo>
                      <a:pt x="4098" y="14158"/>
                      <a:pt x="4233" y="14316"/>
                      <a:pt x="4377" y="14316"/>
                    </a:cubicBezTo>
                    <a:cubicBezTo>
                      <a:pt x="4410" y="14316"/>
                      <a:pt x="4443" y="14307"/>
                      <a:pt x="4474" y="14289"/>
                    </a:cubicBezTo>
                    <a:lnTo>
                      <a:pt x="5308" y="13822"/>
                    </a:lnTo>
                    <a:lnTo>
                      <a:pt x="5308" y="13822"/>
                    </a:lnTo>
                    <a:lnTo>
                      <a:pt x="104" y="22161"/>
                    </a:lnTo>
                    <a:cubicBezTo>
                      <a:pt x="1" y="22316"/>
                      <a:pt x="118" y="22471"/>
                      <a:pt x="253" y="22471"/>
                    </a:cubicBezTo>
                    <a:cubicBezTo>
                      <a:pt x="292" y="22471"/>
                      <a:pt x="333" y="22458"/>
                      <a:pt x="371" y="22428"/>
                    </a:cubicBezTo>
                    <a:lnTo>
                      <a:pt x="12046" y="12087"/>
                    </a:lnTo>
                    <a:lnTo>
                      <a:pt x="11946" y="12888"/>
                    </a:lnTo>
                    <a:cubicBezTo>
                      <a:pt x="11923" y="13001"/>
                      <a:pt x="12023" y="13098"/>
                      <a:pt x="12130" y="13098"/>
                    </a:cubicBezTo>
                    <a:cubicBezTo>
                      <a:pt x="12182" y="13098"/>
                      <a:pt x="12236" y="13075"/>
                      <a:pt x="12279" y="13021"/>
                    </a:cubicBezTo>
                    <a:lnTo>
                      <a:pt x="19518" y="5616"/>
                    </a:lnTo>
                    <a:cubicBezTo>
                      <a:pt x="20452" y="4515"/>
                      <a:pt x="20052" y="2614"/>
                      <a:pt x="18617" y="1346"/>
                    </a:cubicBezTo>
                    <a:lnTo>
                      <a:pt x="18250" y="1046"/>
                    </a:lnTo>
                    <a:cubicBezTo>
                      <a:pt x="17468" y="354"/>
                      <a:pt x="16526" y="0"/>
                      <a:pt x="15680" y="0"/>
                    </a:cubicBezTo>
                    <a:close/>
                  </a:path>
                </a:pathLst>
              </a:custGeom>
              <a:solidFill>
                <a:srgbClr val="708EC0">
                  <a:alpha val="27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7" name="Google Shape;17237;p36"/>
              <p:cNvSpPr/>
              <p:nvPr/>
            </p:nvSpPr>
            <p:spPr>
              <a:xfrm>
                <a:off x="5596489" y="3329190"/>
                <a:ext cx="1134229" cy="1253499"/>
              </a:xfrm>
              <a:custGeom>
                <a:rect b="b" l="l" r="r" t="t"/>
                <a:pathLst>
                  <a:path extrusionOk="0" h="19401" w="17555">
                    <a:moveTo>
                      <a:pt x="13889" y="0"/>
                    </a:moveTo>
                    <a:cubicBezTo>
                      <a:pt x="13253" y="0"/>
                      <a:pt x="12657" y="234"/>
                      <a:pt x="12250" y="705"/>
                    </a:cubicBezTo>
                    <a:lnTo>
                      <a:pt x="3744" y="12147"/>
                    </a:lnTo>
                    <a:cubicBezTo>
                      <a:pt x="3609" y="12255"/>
                      <a:pt x="3736" y="12450"/>
                      <a:pt x="3878" y="12450"/>
                    </a:cubicBezTo>
                    <a:cubicBezTo>
                      <a:pt x="3912" y="12450"/>
                      <a:pt x="3946" y="12439"/>
                      <a:pt x="3978" y="12414"/>
                    </a:cubicBezTo>
                    <a:lnTo>
                      <a:pt x="4678" y="12013"/>
                    </a:lnTo>
                    <a:lnTo>
                      <a:pt x="75" y="19152"/>
                    </a:lnTo>
                    <a:cubicBezTo>
                      <a:pt x="0" y="19276"/>
                      <a:pt x="93" y="19400"/>
                      <a:pt x="200" y="19400"/>
                    </a:cubicBezTo>
                    <a:cubicBezTo>
                      <a:pt x="236" y="19400"/>
                      <a:pt x="275" y="19386"/>
                      <a:pt x="309" y="19352"/>
                    </a:cubicBezTo>
                    <a:lnTo>
                      <a:pt x="10316" y="10279"/>
                    </a:lnTo>
                    <a:lnTo>
                      <a:pt x="10216" y="10913"/>
                    </a:lnTo>
                    <a:cubicBezTo>
                      <a:pt x="10193" y="11025"/>
                      <a:pt x="10278" y="11108"/>
                      <a:pt x="10365" y="11108"/>
                    </a:cubicBezTo>
                    <a:cubicBezTo>
                      <a:pt x="10407" y="11108"/>
                      <a:pt x="10450" y="11089"/>
                      <a:pt x="10483" y="11046"/>
                    </a:cubicBezTo>
                    <a:lnTo>
                      <a:pt x="16754" y="4575"/>
                    </a:lnTo>
                    <a:cubicBezTo>
                      <a:pt x="17554" y="3607"/>
                      <a:pt x="17287" y="2006"/>
                      <a:pt x="16153" y="1039"/>
                    </a:cubicBezTo>
                    <a:lnTo>
                      <a:pt x="15853" y="772"/>
                    </a:lnTo>
                    <a:cubicBezTo>
                      <a:pt x="15272" y="259"/>
                      <a:pt x="14559" y="0"/>
                      <a:pt x="13889" y="0"/>
                    </a:cubicBezTo>
                    <a:close/>
                  </a:path>
                </a:pathLst>
              </a:custGeom>
              <a:solidFill>
                <a:srgbClr val="708EC0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8" name="Google Shape;17238;p36"/>
              <p:cNvSpPr/>
              <p:nvPr/>
            </p:nvSpPr>
            <p:spPr>
              <a:xfrm>
                <a:off x="5900864" y="3404913"/>
                <a:ext cx="739332" cy="825522"/>
              </a:xfrm>
              <a:custGeom>
                <a:rect b="b" l="l" r="r" t="t"/>
                <a:pathLst>
                  <a:path extrusionOk="0" h="12777" w="11443">
                    <a:moveTo>
                      <a:pt x="2402" y="8006"/>
                    </a:moveTo>
                    <a:lnTo>
                      <a:pt x="7806" y="601"/>
                    </a:lnTo>
                    <a:cubicBezTo>
                      <a:pt x="8340" y="0"/>
                      <a:pt x="9441" y="67"/>
                      <a:pt x="10241" y="767"/>
                    </a:cubicBezTo>
                    <a:lnTo>
                      <a:pt x="10442" y="934"/>
                    </a:lnTo>
                    <a:cubicBezTo>
                      <a:pt x="11242" y="1635"/>
                      <a:pt x="11442" y="2702"/>
                      <a:pt x="10909" y="3303"/>
                    </a:cubicBezTo>
                    <a:lnTo>
                      <a:pt x="6872" y="7439"/>
                    </a:lnTo>
                    <a:cubicBezTo>
                      <a:pt x="6806" y="7539"/>
                      <a:pt x="6639" y="7439"/>
                      <a:pt x="6672" y="7339"/>
                    </a:cubicBezTo>
                    <a:lnTo>
                      <a:pt x="6739" y="6905"/>
                    </a:lnTo>
                    <a:lnTo>
                      <a:pt x="268" y="12709"/>
                    </a:lnTo>
                    <a:cubicBezTo>
                      <a:pt x="168" y="12776"/>
                      <a:pt x="1" y="12643"/>
                      <a:pt x="101" y="12543"/>
                    </a:cubicBezTo>
                    <a:lnTo>
                      <a:pt x="2970" y="7939"/>
                    </a:lnTo>
                    <a:lnTo>
                      <a:pt x="2536" y="8173"/>
                    </a:lnTo>
                    <a:cubicBezTo>
                      <a:pt x="2436" y="8206"/>
                      <a:pt x="2369" y="8106"/>
                      <a:pt x="2402" y="8006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9" name="Google Shape;17239;p36"/>
              <p:cNvSpPr/>
              <p:nvPr/>
            </p:nvSpPr>
            <p:spPr>
              <a:xfrm>
                <a:off x="6053407" y="3417641"/>
                <a:ext cx="558747" cy="514942"/>
              </a:xfrm>
              <a:custGeom>
                <a:rect b="b" l="l" r="r" t="t"/>
                <a:pathLst>
                  <a:path extrusionOk="0" h="7970" w="8648">
                    <a:moveTo>
                      <a:pt x="6464" y="1"/>
                    </a:moveTo>
                    <a:cubicBezTo>
                      <a:pt x="6060" y="1"/>
                      <a:pt x="5692" y="144"/>
                      <a:pt x="5445" y="437"/>
                    </a:cubicBezTo>
                    <a:lnTo>
                      <a:pt x="108" y="7742"/>
                    </a:lnTo>
                    <a:cubicBezTo>
                      <a:pt x="0" y="7823"/>
                      <a:pt x="89" y="7970"/>
                      <a:pt x="197" y="7970"/>
                    </a:cubicBezTo>
                    <a:cubicBezTo>
                      <a:pt x="223" y="7970"/>
                      <a:pt x="249" y="7962"/>
                      <a:pt x="275" y="7942"/>
                    </a:cubicBezTo>
                    <a:lnTo>
                      <a:pt x="575" y="7809"/>
                    </a:lnTo>
                    <a:lnTo>
                      <a:pt x="5679" y="804"/>
                    </a:lnTo>
                    <a:cubicBezTo>
                      <a:pt x="5926" y="511"/>
                      <a:pt x="6294" y="367"/>
                      <a:pt x="6698" y="367"/>
                    </a:cubicBezTo>
                    <a:cubicBezTo>
                      <a:pt x="7167" y="367"/>
                      <a:pt x="7684" y="561"/>
                      <a:pt x="8114" y="937"/>
                    </a:cubicBezTo>
                    <a:lnTo>
                      <a:pt x="8314" y="1104"/>
                    </a:lnTo>
                    <a:cubicBezTo>
                      <a:pt x="8447" y="1238"/>
                      <a:pt x="8548" y="1371"/>
                      <a:pt x="8648" y="1538"/>
                    </a:cubicBezTo>
                    <a:cubicBezTo>
                      <a:pt x="8514" y="1238"/>
                      <a:pt x="8314" y="971"/>
                      <a:pt x="8081" y="737"/>
                    </a:cubicBezTo>
                    <a:lnTo>
                      <a:pt x="7880" y="570"/>
                    </a:lnTo>
                    <a:cubicBezTo>
                      <a:pt x="7450" y="194"/>
                      <a:pt x="6933" y="1"/>
                      <a:pt x="64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0" name="Google Shape;17240;p36"/>
              <p:cNvSpPr/>
              <p:nvPr/>
            </p:nvSpPr>
            <p:spPr>
              <a:xfrm>
                <a:off x="5904095" y="3943698"/>
                <a:ext cx="203780" cy="282475"/>
              </a:xfrm>
              <a:custGeom>
                <a:rect b="b" l="l" r="r" t="t"/>
                <a:pathLst>
                  <a:path extrusionOk="0" h="4372" w="3154">
                    <a:moveTo>
                      <a:pt x="3153" y="1"/>
                    </a:moveTo>
                    <a:lnTo>
                      <a:pt x="2453" y="401"/>
                    </a:lnTo>
                    <a:lnTo>
                      <a:pt x="51" y="4170"/>
                    </a:lnTo>
                    <a:cubicBezTo>
                      <a:pt x="0" y="4271"/>
                      <a:pt x="83" y="4372"/>
                      <a:pt x="170" y="4372"/>
                    </a:cubicBezTo>
                    <a:cubicBezTo>
                      <a:pt x="198" y="4372"/>
                      <a:pt x="227" y="4361"/>
                      <a:pt x="251" y="4337"/>
                    </a:cubicBezTo>
                    <a:lnTo>
                      <a:pt x="651" y="3970"/>
                    </a:lnTo>
                    <a:lnTo>
                      <a:pt x="3153" y="1"/>
                    </a:ln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1" name="Google Shape;17241;p36"/>
              <p:cNvSpPr/>
              <p:nvPr/>
            </p:nvSpPr>
            <p:spPr>
              <a:xfrm>
                <a:off x="6383626" y="3315815"/>
                <a:ext cx="349217" cy="306251"/>
              </a:xfrm>
              <a:custGeom>
                <a:rect b="b" l="l" r="r" t="t"/>
                <a:pathLst>
                  <a:path extrusionOk="0" h="4740" w="5405">
                    <a:moveTo>
                      <a:pt x="2546" y="1"/>
                    </a:moveTo>
                    <a:cubicBezTo>
                      <a:pt x="1782" y="1"/>
                      <a:pt x="1025" y="345"/>
                      <a:pt x="534" y="1012"/>
                    </a:cubicBezTo>
                    <a:lnTo>
                      <a:pt x="134" y="1579"/>
                    </a:lnTo>
                    <a:cubicBezTo>
                      <a:pt x="1" y="1746"/>
                      <a:pt x="34" y="1980"/>
                      <a:pt x="201" y="2080"/>
                    </a:cubicBezTo>
                    <a:lnTo>
                      <a:pt x="3637" y="4682"/>
                    </a:lnTo>
                    <a:cubicBezTo>
                      <a:pt x="3702" y="4721"/>
                      <a:pt x="3779" y="4740"/>
                      <a:pt x="3853" y="4740"/>
                    </a:cubicBezTo>
                    <a:cubicBezTo>
                      <a:pt x="3967" y="4740"/>
                      <a:pt x="4076" y="4696"/>
                      <a:pt x="4137" y="4615"/>
                    </a:cubicBezTo>
                    <a:lnTo>
                      <a:pt x="4571" y="4048"/>
                    </a:lnTo>
                    <a:cubicBezTo>
                      <a:pt x="5405" y="2914"/>
                      <a:pt x="5171" y="1346"/>
                      <a:pt x="4070" y="512"/>
                    </a:cubicBezTo>
                    <a:cubicBezTo>
                      <a:pt x="3617" y="169"/>
                      <a:pt x="3080" y="1"/>
                      <a:pt x="2546" y="1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2" name="Google Shape;17242;p36"/>
              <p:cNvSpPr/>
              <p:nvPr/>
            </p:nvSpPr>
            <p:spPr>
              <a:xfrm>
                <a:off x="6465551" y="2741107"/>
                <a:ext cx="700502" cy="754386"/>
              </a:xfrm>
              <a:custGeom>
                <a:rect b="b" l="l" r="r" t="t"/>
                <a:pathLst>
                  <a:path extrusionOk="0" h="11676" w="10842">
                    <a:moveTo>
                      <a:pt x="6105" y="0"/>
                    </a:moveTo>
                    <a:lnTo>
                      <a:pt x="0" y="8139"/>
                    </a:lnTo>
                    <a:lnTo>
                      <a:pt x="4737" y="11675"/>
                    </a:lnTo>
                    <a:lnTo>
                      <a:pt x="10841" y="3569"/>
                    </a:lnTo>
                    <a:lnTo>
                      <a:pt x="6105" y="0"/>
                    </a:ln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3" name="Google Shape;17243;p36"/>
              <p:cNvSpPr/>
              <p:nvPr/>
            </p:nvSpPr>
            <p:spPr>
              <a:xfrm>
                <a:off x="6230631" y="2980294"/>
                <a:ext cx="459119" cy="265159"/>
              </a:xfrm>
              <a:custGeom>
                <a:rect b="b" l="l" r="r" t="t"/>
                <a:pathLst>
                  <a:path extrusionOk="0" h="4104" w="7106">
                    <a:moveTo>
                      <a:pt x="7105" y="1"/>
                    </a:moveTo>
                    <a:lnTo>
                      <a:pt x="3470" y="435"/>
                    </a:lnTo>
                    <a:cubicBezTo>
                      <a:pt x="2969" y="501"/>
                      <a:pt x="2502" y="768"/>
                      <a:pt x="2202" y="1168"/>
                    </a:cubicBezTo>
                    <a:lnTo>
                      <a:pt x="0" y="4104"/>
                    </a:lnTo>
                    <a:lnTo>
                      <a:pt x="3236" y="3203"/>
                    </a:lnTo>
                    <a:cubicBezTo>
                      <a:pt x="3310" y="3192"/>
                      <a:pt x="3385" y="3186"/>
                      <a:pt x="3459" y="3186"/>
                    </a:cubicBezTo>
                    <a:cubicBezTo>
                      <a:pt x="3817" y="3186"/>
                      <a:pt x="4166" y="3316"/>
                      <a:pt x="4470" y="3537"/>
                    </a:cubicBezTo>
                    <a:lnTo>
                      <a:pt x="7105" y="1"/>
                    </a:ln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4" name="Google Shape;17244;p36"/>
              <p:cNvSpPr/>
              <p:nvPr/>
            </p:nvSpPr>
            <p:spPr>
              <a:xfrm>
                <a:off x="6814162" y="3209331"/>
                <a:ext cx="215604" cy="513003"/>
              </a:xfrm>
              <a:custGeom>
                <a:rect b="b" l="l" r="r" t="t"/>
                <a:pathLst>
                  <a:path extrusionOk="0" h="7940" w="3337">
                    <a:moveTo>
                      <a:pt x="2636" y="0"/>
                    </a:moveTo>
                    <a:lnTo>
                      <a:pt x="1" y="3503"/>
                    </a:lnTo>
                    <a:cubicBezTo>
                      <a:pt x="368" y="3736"/>
                      <a:pt x="601" y="4170"/>
                      <a:pt x="668" y="4604"/>
                    </a:cubicBezTo>
                    <a:lnTo>
                      <a:pt x="701" y="7939"/>
                    </a:lnTo>
                    <a:lnTo>
                      <a:pt x="2903" y="5037"/>
                    </a:lnTo>
                    <a:cubicBezTo>
                      <a:pt x="3203" y="4637"/>
                      <a:pt x="3337" y="4103"/>
                      <a:pt x="3270" y="3603"/>
                    </a:cubicBezTo>
                    <a:lnTo>
                      <a:pt x="2636" y="0"/>
                    </a:ln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245" name="Google Shape;17245;p36"/>
              <p:cNvGrpSpPr/>
              <p:nvPr/>
            </p:nvGrpSpPr>
            <p:grpSpPr>
              <a:xfrm>
                <a:off x="6219841" y="2645018"/>
                <a:ext cx="977408" cy="1099952"/>
                <a:chOff x="6219841" y="2645018"/>
                <a:chExt cx="977408" cy="1099952"/>
              </a:xfrm>
            </p:grpSpPr>
            <p:sp>
              <p:nvSpPr>
                <p:cNvPr id="17246" name="Google Shape;17246;p36"/>
                <p:cNvSpPr/>
                <p:nvPr/>
              </p:nvSpPr>
              <p:spPr>
                <a:xfrm>
                  <a:off x="6385823" y="3386628"/>
                  <a:ext cx="293136" cy="228978"/>
                </a:xfrm>
                <a:custGeom>
                  <a:rect b="b" l="l" r="r" t="t"/>
                  <a:pathLst>
                    <a:path extrusionOk="0" h="3544" w="4537">
                      <a:moveTo>
                        <a:pt x="344" y="1"/>
                      </a:moveTo>
                      <a:cubicBezTo>
                        <a:pt x="251" y="1"/>
                        <a:pt x="158" y="53"/>
                        <a:pt x="100" y="150"/>
                      </a:cubicBezTo>
                      <a:cubicBezTo>
                        <a:pt x="0" y="283"/>
                        <a:pt x="0" y="483"/>
                        <a:pt x="167" y="583"/>
                      </a:cubicBezTo>
                      <a:lnTo>
                        <a:pt x="4003" y="3486"/>
                      </a:lnTo>
                      <a:cubicBezTo>
                        <a:pt x="4056" y="3525"/>
                        <a:pt x="4119" y="3544"/>
                        <a:pt x="4182" y="3544"/>
                      </a:cubicBezTo>
                      <a:cubicBezTo>
                        <a:pt x="4279" y="3544"/>
                        <a:pt x="4376" y="3500"/>
                        <a:pt x="4437" y="3419"/>
                      </a:cubicBezTo>
                      <a:cubicBezTo>
                        <a:pt x="4537" y="3285"/>
                        <a:pt x="4503" y="3085"/>
                        <a:pt x="4370" y="2985"/>
                      </a:cubicBezTo>
                      <a:lnTo>
                        <a:pt x="534" y="83"/>
                      </a:lnTo>
                      <a:cubicBezTo>
                        <a:pt x="478" y="27"/>
                        <a:pt x="411" y="1"/>
                        <a:pt x="344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7" name="Google Shape;17247;p36"/>
                <p:cNvSpPr/>
                <p:nvPr/>
              </p:nvSpPr>
              <p:spPr>
                <a:xfrm>
                  <a:off x="6860501" y="2645018"/>
                  <a:ext cx="336747" cy="327831"/>
                </a:xfrm>
                <a:custGeom>
                  <a:rect b="b" l="l" r="r" t="t"/>
                  <a:pathLst>
                    <a:path extrusionOk="0" h="5074" w="5212">
                      <a:moveTo>
                        <a:pt x="4001" y="1"/>
                      </a:moveTo>
                      <a:cubicBezTo>
                        <a:pt x="3848" y="1"/>
                        <a:pt x="3690" y="33"/>
                        <a:pt x="3536" y="104"/>
                      </a:cubicBezTo>
                      <a:lnTo>
                        <a:pt x="0" y="1538"/>
                      </a:lnTo>
                      <a:lnTo>
                        <a:pt x="2369" y="3306"/>
                      </a:lnTo>
                      <a:lnTo>
                        <a:pt x="4704" y="5074"/>
                      </a:lnTo>
                      <a:lnTo>
                        <a:pt x="5104" y="1271"/>
                      </a:lnTo>
                      <a:cubicBezTo>
                        <a:pt x="5212" y="571"/>
                        <a:pt x="4645" y="1"/>
                        <a:pt x="4001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8" name="Google Shape;17248;p36"/>
                <p:cNvSpPr/>
                <p:nvPr/>
              </p:nvSpPr>
              <p:spPr>
                <a:xfrm>
                  <a:off x="6426721" y="3240092"/>
                  <a:ext cx="390180" cy="300113"/>
                </a:xfrm>
                <a:custGeom>
                  <a:rect b="b" l="l" r="r" t="t"/>
                  <a:pathLst>
                    <a:path extrusionOk="0" h="4645" w="6039">
                      <a:moveTo>
                        <a:pt x="405" y="0"/>
                      </a:moveTo>
                      <a:cubicBezTo>
                        <a:pt x="296" y="0"/>
                        <a:pt x="193" y="52"/>
                        <a:pt x="134" y="150"/>
                      </a:cubicBezTo>
                      <a:cubicBezTo>
                        <a:pt x="1" y="316"/>
                        <a:pt x="34" y="516"/>
                        <a:pt x="201" y="650"/>
                      </a:cubicBezTo>
                      <a:lnTo>
                        <a:pt x="5405" y="4586"/>
                      </a:lnTo>
                      <a:cubicBezTo>
                        <a:pt x="5471" y="4625"/>
                        <a:pt x="5547" y="4644"/>
                        <a:pt x="5621" y="4644"/>
                      </a:cubicBezTo>
                      <a:cubicBezTo>
                        <a:pt x="5735" y="4644"/>
                        <a:pt x="5844" y="4600"/>
                        <a:pt x="5905" y="4519"/>
                      </a:cubicBezTo>
                      <a:cubicBezTo>
                        <a:pt x="6039" y="4353"/>
                        <a:pt x="6005" y="4119"/>
                        <a:pt x="5838" y="4019"/>
                      </a:cubicBezTo>
                      <a:lnTo>
                        <a:pt x="635" y="83"/>
                      </a:lnTo>
                      <a:cubicBezTo>
                        <a:pt x="565" y="27"/>
                        <a:pt x="484" y="0"/>
                        <a:pt x="405" y="0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9" name="Google Shape;17249;p36"/>
                <p:cNvSpPr/>
                <p:nvPr/>
              </p:nvSpPr>
              <p:spPr>
                <a:xfrm>
                  <a:off x="6726508" y="2921111"/>
                  <a:ext cx="299467" cy="269811"/>
                </a:xfrm>
                <a:custGeom>
                  <a:rect b="b" l="l" r="r" t="t"/>
                  <a:pathLst>
                    <a:path extrusionOk="0" h="4176" w="4635">
                      <a:moveTo>
                        <a:pt x="2288" y="1"/>
                      </a:moveTo>
                      <a:cubicBezTo>
                        <a:pt x="1097" y="1"/>
                        <a:pt x="0" y="1029"/>
                        <a:pt x="198" y="2385"/>
                      </a:cubicBezTo>
                      <a:cubicBezTo>
                        <a:pt x="362" y="3513"/>
                        <a:pt x="1322" y="4175"/>
                        <a:pt x="2292" y="4175"/>
                      </a:cubicBezTo>
                      <a:cubicBezTo>
                        <a:pt x="2899" y="4175"/>
                        <a:pt x="3510" y="3917"/>
                        <a:pt x="3934" y="3352"/>
                      </a:cubicBezTo>
                      <a:cubicBezTo>
                        <a:pt x="4634" y="2418"/>
                        <a:pt x="4434" y="1117"/>
                        <a:pt x="3533" y="417"/>
                      </a:cubicBezTo>
                      <a:cubicBezTo>
                        <a:pt x="3142" y="129"/>
                        <a:pt x="2709" y="1"/>
                        <a:pt x="2288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0" name="Google Shape;17250;p36"/>
                <p:cNvSpPr/>
                <p:nvPr/>
              </p:nvSpPr>
              <p:spPr>
                <a:xfrm>
                  <a:off x="6512974" y="3180780"/>
                  <a:ext cx="331966" cy="265159"/>
                </a:xfrm>
                <a:custGeom>
                  <a:rect b="b" l="l" r="r" t="t"/>
                  <a:pathLst>
                    <a:path extrusionOk="0" h="4104" w="5138">
                      <a:moveTo>
                        <a:pt x="400" y="0"/>
                      </a:moveTo>
                      <a:lnTo>
                        <a:pt x="0" y="534"/>
                      </a:lnTo>
                      <a:lnTo>
                        <a:pt x="4737" y="4103"/>
                      </a:lnTo>
                      <a:lnTo>
                        <a:pt x="5137" y="3569"/>
                      </a:lnTo>
                      <a:lnTo>
                        <a:pt x="400" y="0"/>
                      </a:ln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1" name="Google Shape;17251;p36"/>
                <p:cNvSpPr/>
                <p:nvPr/>
              </p:nvSpPr>
              <p:spPr>
                <a:xfrm>
                  <a:off x="6219841" y="3006203"/>
                  <a:ext cx="241448" cy="291003"/>
                </a:xfrm>
                <a:custGeom>
                  <a:rect b="b" l="l" r="r" t="t"/>
                  <a:pathLst>
                    <a:path extrusionOk="0" h="4504" w="3737">
                      <a:moveTo>
                        <a:pt x="3737" y="0"/>
                      </a:moveTo>
                      <a:lnTo>
                        <a:pt x="3737" y="0"/>
                      </a:lnTo>
                      <a:cubicBezTo>
                        <a:pt x="3236" y="67"/>
                        <a:pt x="2769" y="300"/>
                        <a:pt x="2436" y="701"/>
                      </a:cubicBezTo>
                      <a:lnTo>
                        <a:pt x="234" y="3603"/>
                      </a:lnTo>
                      <a:cubicBezTo>
                        <a:pt x="1" y="3903"/>
                        <a:pt x="67" y="4303"/>
                        <a:pt x="334" y="4503"/>
                      </a:cubicBezTo>
                      <a:lnTo>
                        <a:pt x="3737" y="0"/>
                      </a:ln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2" name="Google Shape;17252;p36"/>
                <p:cNvSpPr/>
                <p:nvPr/>
              </p:nvSpPr>
              <p:spPr>
                <a:xfrm>
                  <a:off x="6433182" y="2993281"/>
                  <a:ext cx="170377" cy="194024"/>
                </a:xfrm>
                <a:custGeom>
                  <a:rect b="b" l="l" r="r" t="t"/>
                  <a:pathLst>
                    <a:path extrusionOk="0" h="3003" w="2637">
                      <a:moveTo>
                        <a:pt x="2269" y="0"/>
                      </a:moveTo>
                      <a:lnTo>
                        <a:pt x="1" y="3002"/>
                      </a:lnTo>
                      <a:lnTo>
                        <a:pt x="368" y="3002"/>
                      </a:lnTo>
                      <a:lnTo>
                        <a:pt x="2636" y="0"/>
                      </a:ln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3" name="Google Shape;17253;p36"/>
                <p:cNvSpPr/>
                <p:nvPr/>
              </p:nvSpPr>
              <p:spPr>
                <a:xfrm>
                  <a:off x="6810946" y="3446859"/>
                  <a:ext cx="226329" cy="298111"/>
                </a:xfrm>
                <a:custGeom>
                  <a:rect b="b" l="l" r="r" t="t"/>
                  <a:pathLst>
                    <a:path extrusionOk="0" h="4614" w="3503">
                      <a:moveTo>
                        <a:pt x="3403" y="1"/>
                      </a:moveTo>
                      <a:lnTo>
                        <a:pt x="0" y="4471"/>
                      </a:lnTo>
                      <a:cubicBezTo>
                        <a:pt x="126" y="4568"/>
                        <a:pt x="269" y="4614"/>
                        <a:pt x="407" y="4614"/>
                      </a:cubicBezTo>
                      <a:cubicBezTo>
                        <a:pt x="600" y="4614"/>
                        <a:pt x="784" y="4526"/>
                        <a:pt x="901" y="4371"/>
                      </a:cubicBezTo>
                      <a:lnTo>
                        <a:pt x="3136" y="1435"/>
                      </a:lnTo>
                      <a:cubicBezTo>
                        <a:pt x="3403" y="1002"/>
                        <a:pt x="3503" y="501"/>
                        <a:pt x="3403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4" name="Google Shape;17254;p36"/>
                <p:cNvSpPr/>
                <p:nvPr/>
              </p:nvSpPr>
              <p:spPr>
                <a:xfrm>
                  <a:off x="6856747" y="3304652"/>
                  <a:ext cx="150929" cy="217736"/>
                </a:xfrm>
                <a:custGeom>
                  <a:rect b="b" l="l" r="r" t="t"/>
                  <a:pathLst>
                    <a:path extrusionOk="0" h="3370" w="2336">
                      <a:moveTo>
                        <a:pt x="2269" y="0"/>
                      </a:moveTo>
                      <a:lnTo>
                        <a:pt x="0" y="3003"/>
                      </a:lnTo>
                      <a:cubicBezTo>
                        <a:pt x="34" y="3103"/>
                        <a:pt x="34" y="3203"/>
                        <a:pt x="67" y="3303"/>
                      </a:cubicBezTo>
                      <a:lnTo>
                        <a:pt x="67" y="3369"/>
                      </a:lnTo>
                      <a:lnTo>
                        <a:pt x="2335" y="367"/>
                      </a:lnTo>
                      <a:lnTo>
                        <a:pt x="2269" y="0"/>
                      </a:ln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255" name="Google Shape;17255;p36"/>
              <p:cNvSpPr/>
              <p:nvPr/>
            </p:nvSpPr>
            <p:spPr>
              <a:xfrm>
                <a:off x="6754807" y="2950057"/>
                <a:ext cx="234534" cy="212373"/>
              </a:xfrm>
              <a:custGeom>
                <a:rect b="b" l="l" r="r" t="t"/>
                <a:pathLst>
                  <a:path extrusionOk="0" h="3287" w="3630">
                    <a:moveTo>
                      <a:pt x="1816" y="0"/>
                    </a:moveTo>
                    <a:cubicBezTo>
                      <a:pt x="868" y="0"/>
                      <a:pt x="1" y="829"/>
                      <a:pt x="193" y="1937"/>
                    </a:cubicBezTo>
                    <a:cubicBezTo>
                      <a:pt x="347" y="2799"/>
                      <a:pt x="1083" y="3287"/>
                      <a:pt x="1828" y="3287"/>
                    </a:cubicBezTo>
                    <a:cubicBezTo>
                      <a:pt x="2380" y="3287"/>
                      <a:pt x="2936" y="3019"/>
                      <a:pt x="3262" y="2437"/>
                    </a:cubicBezTo>
                    <a:cubicBezTo>
                      <a:pt x="3629" y="1770"/>
                      <a:pt x="3462" y="903"/>
                      <a:pt x="2895" y="402"/>
                    </a:cubicBezTo>
                    <a:cubicBezTo>
                      <a:pt x="2561" y="124"/>
                      <a:pt x="2183" y="0"/>
                      <a:pt x="1816" y="0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6" name="Google Shape;17256;p36"/>
              <p:cNvSpPr/>
              <p:nvPr/>
            </p:nvSpPr>
            <p:spPr>
              <a:xfrm>
                <a:off x="6890100" y="2973833"/>
                <a:ext cx="8722" cy="2261"/>
              </a:xfrm>
              <a:custGeom>
                <a:rect b="b" l="l" r="r" t="t"/>
                <a:pathLst>
                  <a:path extrusionOk="0" fill="none" h="35" w="135">
                    <a:moveTo>
                      <a:pt x="1" y="1"/>
                    </a:moveTo>
                    <a:lnTo>
                      <a:pt x="134" y="34"/>
                    </a:lnTo>
                  </a:path>
                </a:pathLst>
              </a:custGeom>
              <a:noFill/>
              <a:ln cap="rnd" cmpd="sng" w="3325">
                <a:solidFill>
                  <a:srgbClr val="F4F2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7" name="Google Shape;17257;p36"/>
              <p:cNvSpPr/>
              <p:nvPr/>
            </p:nvSpPr>
            <p:spPr>
              <a:xfrm>
                <a:off x="6823293" y="2971701"/>
                <a:ext cx="56081" cy="17315"/>
              </a:xfrm>
              <a:custGeom>
                <a:rect b="b" l="l" r="r" t="t"/>
                <a:pathLst>
                  <a:path extrusionOk="0" fill="none" h="268" w="868">
                    <a:moveTo>
                      <a:pt x="1" y="267"/>
                    </a:moveTo>
                    <a:cubicBezTo>
                      <a:pt x="267" y="101"/>
                      <a:pt x="568" y="0"/>
                      <a:pt x="868" y="34"/>
                    </a:cubicBezTo>
                  </a:path>
                </a:pathLst>
              </a:custGeom>
              <a:noFill/>
              <a:ln cap="rnd" cmpd="sng" w="3325">
                <a:solidFill>
                  <a:srgbClr val="F4F2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258" name="Google Shape;17258;p36"/>
          <p:cNvSpPr txBox="1"/>
          <p:nvPr>
            <p:ph type="title"/>
          </p:nvPr>
        </p:nvSpPr>
        <p:spPr>
          <a:xfrm>
            <a:off x="1071502" y="539500"/>
            <a:ext cx="3778200" cy="10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59" name="Google Shape;17259;p36"/>
          <p:cNvSpPr txBox="1"/>
          <p:nvPr>
            <p:ph idx="1" type="body"/>
          </p:nvPr>
        </p:nvSpPr>
        <p:spPr>
          <a:xfrm>
            <a:off x="1063763" y="1652738"/>
            <a:ext cx="3007500" cy="12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400">
                <a:solidFill>
                  <a:srgbClr val="D4DC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200">
                <a:solidFill>
                  <a:srgbClr val="D4DC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200">
                <a:solidFill>
                  <a:srgbClr val="D4DC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9pPr>
          </a:lstStyle>
          <a:p/>
        </p:txBody>
      </p:sp>
      <p:sp>
        <p:nvSpPr>
          <p:cNvPr id="17260" name="Google Shape;17260;p36"/>
          <p:cNvSpPr txBox="1"/>
          <p:nvPr/>
        </p:nvSpPr>
        <p:spPr>
          <a:xfrm>
            <a:off x="1073238" y="3527125"/>
            <a:ext cx="35289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10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 </a:t>
            </a:r>
            <a:r>
              <a:rPr b="1" lang="en" sz="1100">
                <a:solidFill>
                  <a:srgbClr val="D4DC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100">
                <a:solidFill>
                  <a:srgbClr val="D4DC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" sz="110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 infographics &amp; images by </a:t>
            </a:r>
            <a:r>
              <a:rPr b="1" lang="en" sz="1100">
                <a:solidFill>
                  <a:srgbClr val="D4DC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7">
    <p:spTree>
      <p:nvGrpSpPr>
        <p:cNvPr id="17261" name="Shape 17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62" name="Google Shape;17262;p3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7263" name="Google Shape;17263;p3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64" name="Google Shape;17264;p3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7265" name="Google Shape;17265;p3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6" name="Google Shape;17266;p3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7" name="Google Shape;17267;p3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8" name="Google Shape;17268;p3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9" name="Google Shape;17269;p3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0" name="Google Shape;17270;p3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1" name="Google Shape;17271;p3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2" name="Google Shape;17272;p3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3" name="Google Shape;17273;p3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4" name="Google Shape;17274;p3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5" name="Google Shape;17275;p3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6" name="Google Shape;17276;p3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7" name="Google Shape;17277;p3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8" name="Google Shape;17278;p3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9" name="Google Shape;17279;p3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0" name="Google Shape;17280;p3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1" name="Google Shape;17281;p3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2" name="Google Shape;17282;p3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3" name="Google Shape;17283;p3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4" name="Google Shape;17284;p3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5" name="Google Shape;17285;p3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6" name="Google Shape;17286;p3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7" name="Google Shape;17287;p3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8" name="Google Shape;17288;p3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9" name="Google Shape;17289;p3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90" name="Google Shape;17290;p3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7291" name="Google Shape;17291;p3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2" name="Google Shape;17292;p3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3" name="Google Shape;17293;p3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4" name="Google Shape;17294;p3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5" name="Google Shape;17295;p3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6" name="Google Shape;17296;p3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7" name="Google Shape;17297;p3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8" name="Google Shape;17298;p3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9" name="Google Shape;17299;p3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0" name="Google Shape;17300;p3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1" name="Google Shape;17301;p3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2" name="Google Shape;17302;p3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3" name="Google Shape;17303;p3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4" name="Google Shape;17304;p3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5" name="Google Shape;17305;p3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6" name="Google Shape;17306;p3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7" name="Google Shape;17307;p3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8" name="Google Shape;17308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9" name="Google Shape;17309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0" name="Google Shape;17310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1" name="Google Shape;17311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2" name="Google Shape;17312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3" name="Google Shape;17313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4" name="Google Shape;17314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5" name="Google Shape;17315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6" name="Google Shape;17316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317" name="Google Shape;17317;p3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8" name="Google Shape;17318;p3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9" name="Google Shape;17319;p3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0" name="Google Shape;17320;p3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1" name="Google Shape;17321;p3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2" name="Google Shape;17322;p3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3" name="Google Shape;17323;p3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4" name="Google Shape;17324;p3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5" name="Google Shape;17325;p3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6" name="Google Shape;17326;p3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7" name="Google Shape;17327;p3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8" name="Google Shape;17328;p3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9" name="Google Shape;17329;p3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0" name="Google Shape;17330;p3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1" name="Google Shape;17331;p3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2" name="Google Shape;17332;p3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3" name="Google Shape;17333;p3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4" name="Google Shape;17334;p3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5" name="Google Shape;17335;p3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6" name="Google Shape;17336;p3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7" name="Google Shape;17337;p3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8" name="Google Shape;17338;p3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9" name="Google Shape;17339;p3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0" name="Google Shape;17340;p3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1" name="Google Shape;17341;p3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2" name="Google Shape;17342;p3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3" name="Google Shape;17343;p3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4" name="Google Shape;17344;p3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5" name="Google Shape;17345;p3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6" name="Google Shape;17346;p3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7" name="Google Shape;17347;p3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8" name="Google Shape;17348;p3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9" name="Google Shape;17349;p3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0" name="Google Shape;17350;p3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1" name="Google Shape;17351;p3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2" name="Google Shape;17352;p3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3" name="Google Shape;17353;p3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4" name="Google Shape;17354;p3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5" name="Google Shape;17355;p3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6" name="Google Shape;17356;p3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7" name="Google Shape;17357;p3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8" name="Google Shape;17358;p3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9" name="Google Shape;17359;p3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0" name="Google Shape;17360;p3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1" name="Google Shape;17361;p3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2" name="Google Shape;17362;p3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3" name="Google Shape;17363;p3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4" name="Google Shape;17364;p3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5" name="Google Shape;17365;p3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6" name="Google Shape;17366;p3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7" name="Google Shape;17367;p3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8" name="Google Shape;17368;p3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9" name="Google Shape;17369;p3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0" name="Google Shape;17370;p3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1" name="Google Shape;17371;p3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2" name="Google Shape;17372;p3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3" name="Google Shape;17373;p3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4" name="Google Shape;17374;p3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5" name="Google Shape;17375;p3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6" name="Google Shape;17376;p3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7" name="Google Shape;17377;p3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8" name="Google Shape;17378;p3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9" name="Google Shape;17379;p3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0" name="Google Shape;17380;p3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1" name="Google Shape;17381;p3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2" name="Google Shape;17382;p3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3" name="Google Shape;17383;p3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4" name="Google Shape;17384;p3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5" name="Google Shape;17385;p3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6" name="Google Shape;17386;p3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7" name="Google Shape;17387;p3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8" name="Google Shape;17388;p3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9" name="Google Shape;17389;p3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0" name="Google Shape;17390;p3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1" name="Google Shape;17391;p3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2" name="Google Shape;17392;p3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3" name="Google Shape;17393;p3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4" name="Google Shape;17394;p3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5" name="Google Shape;17395;p3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6" name="Google Shape;17396;p3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7" name="Google Shape;17397;p3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8" name="Google Shape;17398;p3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9" name="Google Shape;17399;p3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0" name="Google Shape;17400;p3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1" name="Google Shape;17401;p3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2" name="Google Shape;17402;p3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3" name="Google Shape;17403;p3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4" name="Google Shape;17404;p3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5" name="Google Shape;17405;p3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6" name="Google Shape;17406;p3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7" name="Google Shape;17407;p3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8" name="Google Shape;17408;p3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9" name="Google Shape;17409;p3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0" name="Google Shape;17410;p3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1" name="Google Shape;17411;p3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2" name="Google Shape;17412;p3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3" name="Google Shape;17413;p3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4" name="Google Shape;17414;p3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5" name="Google Shape;17415;p3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6" name="Google Shape;17416;p3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417" name="Google Shape;17417;p3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418" name="Google Shape;17418;p3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9" name="Google Shape;17419;p3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0" name="Google Shape;17420;p3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1" name="Google Shape;17421;p3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2" name="Google Shape;17422;p3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3" name="Google Shape;17423;p3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4" name="Google Shape;17424;p3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5" name="Google Shape;17425;p3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6" name="Google Shape;17426;p3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7" name="Google Shape;17427;p3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8" name="Google Shape;17428;p3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9" name="Google Shape;17429;p3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0" name="Google Shape;17430;p3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1" name="Google Shape;17431;p3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2" name="Google Shape;17432;p3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3" name="Google Shape;17433;p3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4" name="Google Shape;17434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5" name="Google Shape;17435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6" name="Google Shape;17436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7" name="Google Shape;17437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8" name="Google Shape;17438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9" name="Google Shape;17439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0" name="Google Shape;17440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1" name="Google Shape;17441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2" name="Google Shape;17442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3" name="Google Shape;17443;p3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444" name="Google Shape;17444;p3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5" name="Google Shape;17445;p3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6" name="Google Shape;17446;p3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7" name="Google Shape;17447;p3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8" name="Google Shape;17448;p3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449" name="Google Shape;17449;p3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450" name="Google Shape;17450;p3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1" name="Google Shape;17451;p3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2" name="Google Shape;17452;p3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3" name="Google Shape;17453;p3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4" name="Google Shape;17454;p3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5" name="Google Shape;17455;p3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6" name="Google Shape;17456;p3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7" name="Google Shape;17457;p3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8" name="Google Shape;17458;p3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9" name="Google Shape;17459;p3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0" name="Google Shape;17460;p3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1" name="Google Shape;17461;p3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2" name="Google Shape;17462;p3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3" name="Google Shape;17463;p3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4" name="Google Shape;17464;p3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5" name="Google Shape;17465;p3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6" name="Google Shape;17466;p3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7" name="Google Shape;17467;p3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8" name="Google Shape;17468;p3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9" name="Google Shape;17469;p3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0" name="Google Shape;17470;p3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1" name="Google Shape;17471;p3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2" name="Google Shape;17472;p3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3" name="Google Shape;17473;p3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4" name="Google Shape;17474;p3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5" name="Google Shape;17475;p3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476" name="Google Shape;17476;p3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477" name="Google Shape;17477;p3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478" name="Google Shape;17478;p3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9" name="Google Shape;17479;p3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0" name="Google Shape;17480;p3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1" name="Google Shape;17481;p3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2" name="Google Shape;17482;p3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3" name="Google Shape;17483;p3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4" name="Google Shape;17484;p3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5" name="Google Shape;17485;p3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6" name="Google Shape;17486;p3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7" name="Google Shape;17487;p3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8" name="Google Shape;17488;p3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9" name="Google Shape;17489;p3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0" name="Google Shape;17490;p3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1" name="Google Shape;17491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2" name="Google Shape;17492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3" name="Google Shape;17493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4" name="Google Shape;17494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5" name="Google Shape;17495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6" name="Google Shape;17496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7" name="Google Shape;17497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8" name="Google Shape;17498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9" name="Google Shape;17499;p3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0" name="Google Shape;17500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1" name="Google Shape;17501;p3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2" name="Google Shape;17502;p3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3" name="Google Shape;17503;p3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504" name="Google Shape;17504;p37"/>
          <p:cNvSpPr txBox="1"/>
          <p:nvPr>
            <p:ph hasCustomPrompt="1" type="title"/>
          </p:nvPr>
        </p:nvSpPr>
        <p:spPr>
          <a:xfrm>
            <a:off x="2189475" y="630100"/>
            <a:ext cx="47700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505" name="Google Shape;17505;p37"/>
          <p:cNvSpPr txBox="1"/>
          <p:nvPr>
            <p:ph idx="1" type="subTitle"/>
          </p:nvPr>
        </p:nvSpPr>
        <p:spPr>
          <a:xfrm>
            <a:off x="2189475" y="1436200"/>
            <a:ext cx="4770000" cy="3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506" name="Google Shape;17506;p37"/>
          <p:cNvSpPr txBox="1"/>
          <p:nvPr>
            <p:ph hasCustomPrompt="1" idx="2" type="title"/>
          </p:nvPr>
        </p:nvSpPr>
        <p:spPr>
          <a:xfrm>
            <a:off x="2189475" y="1984538"/>
            <a:ext cx="47700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507" name="Google Shape;17507;p37"/>
          <p:cNvSpPr txBox="1"/>
          <p:nvPr>
            <p:ph idx="3" type="subTitle"/>
          </p:nvPr>
        </p:nvSpPr>
        <p:spPr>
          <a:xfrm>
            <a:off x="2189475" y="2790589"/>
            <a:ext cx="4770000" cy="3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508" name="Google Shape;17508;p37"/>
          <p:cNvSpPr txBox="1"/>
          <p:nvPr>
            <p:ph hasCustomPrompt="1" idx="4" type="title"/>
          </p:nvPr>
        </p:nvSpPr>
        <p:spPr>
          <a:xfrm>
            <a:off x="2189475" y="3339000"/>
            <a:ext cx="47700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509" name="Google Shape;17509;p37"/>
          <p:cNvSpPr txBox="1"/>
          <p:nvPr>
            <p:ph idx="5" type="subTitle"/>
          </p:nvPr>
        </p:nvSpPr>
        <p:spPr>
          <a:xfrm>
            <a:off x="2189475" y="4145002"/>
            <a:ext cx="4770000" cy="3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7510" name="Google Shape;17510;p37"/>
          <p:cNvGrpSpPr/>
          <p:nvPr/>
        </p:nvGrpSpPr>
        <p:grpSpPr>
          <a:xfrm>
            <a:off x="-773653" y="-92530"/>
            <a:ext cx="10554231" cy="5236037"/>
            <a:chOff x="-773653" y="-92530"/>
            <a:chExt cx="10554231" cy="5236037"/>
          </a:xfrm>
        </p:grpSpPr>
        <p:grpSp>
          <p:nvGrpSpPr>
            <p:cNvPr id="17511" name="Google Shape;17511;p37"/>
            <p:cNvGrpSpPr/>
            <p:nvPr/>
          </p:nvGrpSpPr>
          <p:grpSpPr>
            <a:xfrm>
              <a:off x="7463651" y="1883323"/>
              <a:ext cx="2316927" cy="3260183"/>
              <a:chOff x="7463651" y="1883323"/>
              <a:chExt cx="2316927" cy="3260183"/>
            </a:xfrm>
          </p:grpSpPr>
          <p:grpSp>
            <p:nvGrpSpPr>
              <p:cNvPr id="17512" name="Google Shape;17512;p37"/>
              <p:cNvGrpSpPr/>
              <p:nvPr/>
            </p:nvGrpSpPr>
            <p:grpSpPr>
              <a:xfrm flipH="1" rot="-9672050">
                <a:off x="7681798" y="3338769"/>
                <a:ext cx="1511107" cy="1604043"/>
                <a:chOff x="7805848" y="0"/>
                <a:chExt cx="1338162" cy="1420462"/>
              </a:xfrm>
            </p:grpSpPr>
            <p:grpSp>
              <p:nvGrpSpPr>
                <p:cNvPr id="17513" name="Google Shape;17513;p37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514" name="Google Shape;17514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15" name="Google Shape;17515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16" name="Google Shape;17516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17" name="Google Shape;17517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18" name="Google Shape;17518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19" name="Google Shape;17519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20" name="Google Shape;17520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21" name="Google Shape;17521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22" name="Google Shape;17522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23" name="Google Shape;17523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24" name="Google Shape;17524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25" name="Google Shape;17525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26" name="Google Shape;17526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27" name="Google Shape;17527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28" name="Google Shape;17528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529" name="Google Shape;17529;p37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530" name="Google Shape;17530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31" name="Google Shape;17531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32" name="Google Shape;17532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33" name="Google Shape;17533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34" name="Google Shape;17534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35" name="Google Shape;17535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36" name="Google Shape;17536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37" name="Google Shape;17537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38" name="Google Shape;17538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39" name="Google Shape;17539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40" name="Google Shape;17540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41" name="Google Shape;17541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42" name="Google Shape;17542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43" name="Google Shape;17543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44" name="Google Shape;17544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545" name="Google Shape;17545;p37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546" name="Google Shape;17546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47" name="Google Shape;17547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48" name="Google Shape;17548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49" name="Google Shape;17549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50" name="Google Shape;17550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51" name="Google Shape;17551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52" name="Google Shape;17552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53" name="Google Shape;17553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54" name="Google Shape;17554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55" name="Google Shape;17555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56" name="Google Shape;17556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57" name="Google Shape;17557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58" name="Google Shape;17558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59" name="Google Shape;17559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60" name="Google Shape;17560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7561" name="Google Shape;17561;p37"/>
              <p:cNvGrpSpPr/>
              <p:nvPr/>
            </p:nvGrpSpPr>
            <p:grpSpPr>
              <a:xfrm flipH="1" rot="-9393934">
                <a:off x="8012822" y="2117653"/>
                <a:ext cx="1511113" cy="1604049"/>
                <a:chOff x="7805848" y="0"/>
                <a:chExt cx="1338162" cy="1420462"/>
              </a:xfrm>
            </p:grpSpPr>
            <p:grpSp>
              <p:nvGrpSpPr>
                <p:cNvPr id="17562" name="Google Shape;17562;p37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563" name="Google Shape;17563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64" name="Google Shape;17564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65" name="Google Shape;17565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66" name="Google Shape;17566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67" name="Google Shape;17567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68" name="Google Shape;17568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69" name="Google Shape;17569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70" name="Google Shape;17570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71" name="Google Shape;17571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72" name="Google Shape;17572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73" name="Google Shape;17573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74" name="Google Shape;17574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75" name="Google Shape;17575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76" name="Google Shape;17576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77" name="Google Shape;17577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578" name="Google Shape;17578;p37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579" name="Google Shape;17579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80" name="Google Shape;17580;p37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81" name="Google Shape;17581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82" name="Google Shape;17582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83" name="Google Shape;17583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84" name="Google Shape;17584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85" name="Google Shape;17585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86" name="Google Shape;17586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87" name="Google Shape;17587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88" name="Google Shape;17588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89" name="Google Shape;17589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90" name="Google Shape;17590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91" name="Google Shape;17591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92" name="Google Shape;17592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93" name="Google Shape;17593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594" name="Google Shape;17594;p37"/>
                <p:cNvGrpSpPr/>
                <p:nvPr/>
              </p:nvGrpSpPr>
              <p:grpSpPr>
                <a:xfrm flipH="1" rot="10800000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7595" name="Google Shape;17595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96" name="Google Shape;17596;p37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97" name="Google Shape;17597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98" name="Google Shape;17598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99" name="Google Shape;17599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00" name="Google Shape;17600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01" name="Google Shape;17601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02" name="Google Shape;17602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03" name="Google Shape;17603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04" name="Google Shape;17604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05" name="Google Shape;17605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06" name="Google Shape;17606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07" name="Google Shape;17607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08" name="Google Shape;17608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09" name="Google Shape;17609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7610" name="Google Shape;17610;p37"/>
              <p:cNvSpPr/>
              <p:nvPr/>
            </p:nvSpPr>
            <p:spPr>
              <a:xfrm rot="-1945213">
                <a:off x="8144671" y="2715112"/>
                <a:ext cx="694000" cy="383370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1" name="Google Shape;17611;p37"/>
              <p:cNvSpPr/>
              <p:nvPr/>
            </p:nvSpPr>
            <p:spPr>
              <a:xfrm rot="-1945032">
                <a:off x="7829533" y="4332290"/>
                <a:ext cx="393077" cy="217153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612" name="Google Shape;17612;p37"/>
            <p:cNvGrpSpPr/>
            <p:nvPr/>
          </p:nvGrpSpPr>
          <p:grpSpPr>
            <a:xfrm>
              <a:off x="-773653" y="-92530"/>
              <a:ext cx="2738898" cy="4289227"/>
              <a:chOff x="-773653" y="-92530"/>
              <a:chExt cx="2738898" cy="4289227"/>
            </a:xfrm>
          </p:grpSpPr>
          <p:grpSp>
            <p:nvGrpSpPr>
              <p:cNvPr id="17613" name="Google Shape;17613;p37"/>
              <p:cNvGrpSpPr/>
              <p:nvPr/>
            </p:nvGrpSpPr>
            <p:grpSpPr>
              <a:xfrm flipH="1" rot="-9318850">
                <a:off x="-41914" y="1013412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7614" name="Google Shape;17614;p37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615" name="Google Shape;17615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16" name="Google Shape;17616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17" name="Google Shape;17617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18" name="Google Shape;17618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19" name="Google Shape;17619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20" name="Google Shape;17620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21" name="Google Shape;17621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22" name="Google Shape;17622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23" name="Google Shape;17623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24" name="Google Shape;17624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25" name="Google Shape;17625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26" name="Google Shape;17626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27" name="Google Shape;17627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28" name="Google Shape;17628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29" name="Google Shape;17629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630" name="Google Shape;17630;p37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631" name="Google Shape;17631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32" name="Google Shape;17632;p37"/>
                  <p:cNvSpPr/>
                  <p:nvPr/>
                </p:nvSpPr>
                <p:spPr>
                  <a:xfrm>
                    <a:off x="2092310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33" name="Google Shape;17633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34" name="Google Shape;17634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35" name="Google Shape;17635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36" name="Google Shape;17636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37" name="Google Shape;17637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38" name="Google Shape;17638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39" name="Google Shape;17639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40" name="Google Shape;17640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41" name="Google Shape;17641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42" name="Google Shape;17642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43" name="Google Shape;17643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44" name="Google Shape;17644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45" name="Google Shape;17645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646" name="Google Shape;17646;p37"/>
                <p:cNvGrpSpPr/>
                <p:nvPr/>
              </p:nvGrpSpPr>
              <p:grpSpPr>
                <a:xfrm flipH="1" rot="10800000">
                  <a:off x="8055516" y="710237"/>
                  <a:ext cx="977894" cy="710225"/>
                  <a:chOff x="1889866" y="847750"/>
                  <a:chExt cx="977894" cy="710225"/>
                </a:xfrm>
              </p:grpSpPr>
              <p:sp>
                <p:nvSpPr>
                  <p:cNvPr id="17647" name="Google Shape;17647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48" name="Google Shape;17648;p37"/>
                  <p:cNvSpPr/>
                  <p:nvPr/>
                </p:nvSpPr>
                <p:spPr>
                  <a:xfrm>
                    <a:off x="1889866" y="904566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49" name="Google Shape;17649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50" name="Google Shape;17650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51" name="Google Shape;17651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52" name="Google Shape;17652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53" name="Google Shape;17653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54" name="Google Shape;17654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55" name="Google Shape;17655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56" name="Google Shape;17656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57" name="Google Shape;17657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58" name="Google Shape;17658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59" name="Google Shape;17659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60" name="Google Shape;17660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61" name="Google Shape;17661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7662" name="Google Shape;17662;p37"/>
              <p:cNvGrpSpPr/>
              <p:nvPr/>
            </p:nvGrpSpPr>
            <p:grpSpPr>
              <a:xfrm flipH="1" rot="-9318850">
                <a:off x="-507754" y="2350472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7663" name="Google Shape;17663;p37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664" name="Google Shape;17664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65" name="Google Shape;17665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66" name="Google Shape;17666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67" name="Google Shape;17667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68" name="Google Shape;17668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69" name="Google Shape;17669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70" name="Google Shape;17670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71" name="Google Shape;17671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72" name="Google Shape;17672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73" name="Google Shape;17673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74" name="Google Shape;17674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75" name="Google Shape;17675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76" name="Google Shape;17676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77" name="Google Shape;17677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78" name="Google Shape;17678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679" name="Google Shape;17679;p37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680" name="Google Shape;17680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81" name="Google Shape;17681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82" name="Google Shape;17682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83" name="Google Shape;17683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84" name="Google Shape;17684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85" name="Google Shape;17685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86" name="Google Shape;17686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87" name="Google Shape;17687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88" name="Google Shape;17688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89" name="Google Shape;17689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90" name="Google Shape;17690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91" name="Google Shape;17691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92" name="Google Shape;17692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93" name="Google Shape;17693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94" name="Google Shape;17694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695" name="Google Shape;17695;p37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696" name="Google Shape;17696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97" name="Google Shape;17697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98" name="Google Shape;17698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99" name="Google Shape;17699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00" name="Google Shape;17700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01" name="Google Shape;17701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02" name="Google Shape;17702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03" name="Google Shape;17703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04" name="Google Shape;17704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05" name="Google Shape;17705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06" name="Google Shape;17706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07" name="Google Shape;17707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08" name="Google Shape;17708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09" name="Google Shape;17709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10" name="Google Shape;17710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7711" name="Google Shape;17711;p37"/>
              <p:cNvGrpSpPr/>
              <p:nvPr/>
            </p:nvGrpSpPr>
            <p:grpSpPr>
              <a:xfrm flipH="1" rot="6377256">
                <a:off x="227988" y="55610"/>
                <a:ext cx="1511080" cy="1604014"/>
                <a:chOff x="7805848" y="0"/>
                <a:chExt cx="1338162" cy="1420462"/>
              </a:xfrm>
            </p:grpSpPr>
            <p:grpSp>
              <p:nvGrpSpPr>
                <p:cNvPr id="17712" name="Google Shape;17712;p37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713" name="Google Shape;17713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14" name="Google Shape;17714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15" name="Google Shape;17715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16" name="Google Shape;17716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17" name="Google Shape;17717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18" name="Google Shape;17718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19" name="Google Shape;17719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20" name="Google Shape;17720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21" name="Google Shape;17721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22" name="Google Shape;17722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23" name="Google Shape;17723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24" name="Google Shape;17724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25" name="Google Shape;17725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26" name="Google Shape;17726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27" name="Google Shape;17727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728" name="Google Shape;17728;p37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729" name="Google Shape;17729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30" name="Google Shape;17730;p37"/>
                  <p:cNvSpPr/>
                  <p:nvPr/>
                </p:nvSpPr>
                <p:spPr>
                  <a:xfrm>
                    <a:off x="2092310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31" name="Google Shape;17731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32" name="Google Shape;17732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33" name="Google Shape;17733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34" name="Google Shape;17734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35" name="Google Shape;17735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36" name="Google Shape;17736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37" name="Google Shape;17737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38" name="Google Shape;17738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39" name="Google Shape;17739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40" name="Google Shape;17740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41" name="Google Shape;17741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42" name="Google Shape;17742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43" name="Google Shape;17743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744" name="Google Shape;17744;p37"/>
                <p:cNvGrpSpPr/>
                <p:nvPr/>
              </p:nvGrpSpPr>
              <p:grpSpPr>
                <a:xfrm flipH="1" rot="10800000">
                  <a:off x="8055516" y="710237"/>
                  <a:ext cx="977894" cy="710225"/>
                  <a:chOff x="1889866" y="847750"/>
                  <a:chExt cx="977894" cy="710225"/>
                </a:xfrm>
              </p:grpSpPr>
              <p:sp>
                <p:nvSpPr>
                  <p:cNvPr id="17745" name="Google Shape;17745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46" name="Google Shape;17746;p37"/>
                  <p:cNvSpPr/>
                  <p:nvPr/>
                </p:nvSpPr>
                <p:spPr>
                  <a:xfrm>
                    <a:off x="1889866" y="904566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47" name="Google Shape;17747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48" name="Google Shape;17748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49" name="Google Shape;17749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50" name="Google Shape;17750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51" name="Google Shape;17751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52" name="Google Shape;17752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53" name="Google Shape;17753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54" name="Google Shape;17754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55" name="Google Shape;17755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56" name="Google Shape;17756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57" name="Google Shape;17757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58" name="Google Shape;17758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59" name="Google Shape;17759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7760" name="Google Shape;17760;p37"/>
              <p:cNvSpPr/>
              <p:nvPr/>
            </p:nvSpPr>
            <p:spPr>
              <a:xfrm rot="-2700000">
                <a:off x="1269657" y="538670"/>
                <a:ext cx="464099" cy="465025"/>
              </a:xfrm>
              <a:custGeom>
                <a:rect b="b" l="l" r="r" t="t"/>
                <a:pathLst>
                  <a:path extrusionOk="0" h="18092" w="18056">
                    <a:moveTo>
                      <a:pt x="6695" y="1472"/>
                    </a:moveTo>
                    <a:cubicBezTo>
                      <a:pt x="6713" y="1486"/>
                      <a:pt x="6734" y="1495"/>
                      <a:pt x="6757" y="1495"/>
                    </a:cubicBezTo>
                    <a:cubicBezTo>
                      <a:pt x="6764" y="1495"/>
                      <a:pt x="6771" y="1494"/>
                      <a:pt x="6778" y="1492"/>
                    </a:cubicBezTo>
                    <a:cubicBezTo>
                      <a:pt x="6751" y="1486"/>
                      <a:pt x="6723" y="1479"/>
                      <a:pt x="6695" y="1472"/>
                    </a:cubicBezTo>
                    <a:close/>
                    <a:moveTo>
                      <a:pt x="13763" y="3827"/>
                    </a:moveTo>
                    <a:lnTo>
                      <a:pt x="13763" y="3827"/>
                    </a:lnTo>
                    <a:cubicBezTo>
                      <a:pt x="14709" y="4623"/>
                      <a:pt x="15616" y="5469"/>
                      <a:pt x="16535" y="6265"/>
                    </a:cubicBezTo>
                    <a:lnTo>
                      <a:pt x="14104" y="4106"/>
                    </a:lnTo>
                    <a:cubicBezTo>
                      <a:pt x="14006" y="3995"/>
                      <a:pt x="13890" y="3903"/>
                      <a:pt x="13763" y="3827"/>
                    </a:cubicBezTo>
                    <a:close/>
                    <a:moveTo>
                      <a:pt x="3092" y="0"/>
                    </a:moveTo>
                    <a:cubicBezTo>
                      <a:pt x="2894" y="0"/>
                      <a:pt x="2699" y="26"/>
                      <a:pt x="2493" y="64"/>
                    </a:cubicBezTo>
                    <a:cubicBezTo>
                      <a:pt x="2067" y="185"/>
                      <a:pt x="1702" y="459"/>
                      <a:pt x="1429" y="824"/>
                    </a:cubicBezTo>
                    <a:cubicBezTo>
                      <a:pt x="547" y="1918"/>
                      <a:pt x="274" y="3377"/>
                      <a:pt x="760" y="4714"/>
                    </a:cubicBezTo>
                    <a:cubicBezTo>
                      <a:pt x="882" y="4988"/>
                      <a:pt x="942" y="5261"/>
                      <a:pt x="882" y="5565"/>
                    </a:cubicBezTo>
                    <a:cubicBezTo>
                      <a:pt x="790" y="5778"/>
                      <a:pt x="638" y="5961"/>
                      <a:pt x="486" y="6113"/>
                    </a:cubicBezTo>
                    <a:cubicBezTo>
                      <a:pt x="0" y="6751"/>
                      <a:pt x="334" y="7663"/>
                      <a:pt x="730" y="8392"/>
                    </a:cubicBezTo>
                    <a:cubicBezTo>
                      <a:pt x="1672" y="10064"/>
                      <a:pt x="2888" y="11614"/>
                      <a:pt x="4316" y="12921"/>
                    </a:cubicBezTo>
                    <a:cubicBezTo>
                      <a:pt x="5684" y="14076"/>
                      <a:pt x="7113" y="15170"/>
                      <a:pt x="8663" y="16113"/>
                    </a:cubicBezTo>
                    <a:cubicBezTo>
                      <a:pt x="9392" y="16660"/>
                      <a:pt x="10183" y="17116"/>
                      <a:pt x="11034" y="17511"/>
                    </a:cubicBezTo>
                    <a:cubicBezTo>
                      <a:pt x="11917" y="17881"/>
                      <a:pt x="12853" y="18091"/>
                      <a:pt x="13818" y="18091"/>
                    </a:cubicBezTo>
                    <a:cubicBezTo>
                      <a:pt x="13882" y="18091"/>
                      <a:pt x="13947" y="18090"/>
                      <a:pt x="14013" y="18088"/>
                    </a:cubicBezTo>
                    <a:cubicBezTo>
                      <a:pt x="15259" y="18088"/>
                      <a:pt x="16596" y="17724"/>
                      <a:pt x="17326" y="16721"/>
                    </a:cubicBezTo>
                    <a:cubicBezTo>
                      <a:pt x="17842" y="15930"/>
                      <a:pt x="18055" y="14958"/>
                      <a:pt x="17873" y="14015"/>
                    </a:cubicBezTo>
                    <a:cubicBezTo>
                      <a:pt x="17690" y="13104"/>
                      <a:pt x="17386" y="12192"/>
                      <a:pt x="16931" y="11371"/>
                    </a:cubicBezTo>
                    <a:cubicBezTo>
                      <a:pt x="15715" y="8848"/>
                      <a:pt x="14225" y="6265"/>
                      <a:pt x="11824" y="4836"/>
                    </a:cubicBezTo>
                    <a:cubicBezTo>
                      <a:pt x="11034" y="4380"/>
                      <a:pt x="10213" y="4015"/>
                      <a:pt x="9362" y="3772"/>
                    </a:cubicBezTo>
                    <a:cubicBezTo>
                      <a:pt x="8799" y="3591"/>
                      <a:pt x="8183" y="3442"/>
                      <a:pt x="7589" y="3442"/>
                    </a:cubicBezTo>
                    <a:cubicBezTo>
                      <a:pt x="7189" y="3442"/>
                      <a:pt x="6799" y="3509"/>
                      <a:pt x="6444" y="3681"/>
                    </a:cubicBezTo>
                    <a:cubicBezTo>
                      <a:pt x="5228" y="4258"/>
                      <a:pt x="4803" y="5900"/>
                      <a:pt x="5167" y="7207"/>
                    </a:cubicBezTo>
                    <a:cubicBezTo>
                      <a:pt x="5563" y="8483"/>
                      <a:pt x="6505" y="9547"/>
                      <a:pt x="7447" y="10489"/>
                    </a:cubicBezTo>
                    <a:cubicBezTo>
                      <a:pt x="8055" y="11097"/>
                      <a:pt x="8693" y="11645"/>
                      <a:pt x="9392" y="12161"/>
                    </a:cubicBezTo>
                    <a:cubicBezTo>
                      <a:pt x="9879" y="12556"/>
                      <a:pt x="10456" y="12800"/>
                      <a:pt x="11095" y="12921"/>
                    </a:cubicBezTo>
                    <a:cubicBezTo>
                      <a:pt x="11207" y="12944"/>
                      <a:pt x="11320" y="12955"/>
                      <a:pt x="11434" y="12955"/>
                    </a:cubicBezTo>
                    <a:cubicBezTo>
                      <a:pt x="11932" y="12955"/>
                      <a:pt x="12425" y="12740"/>
                      <a:pt x="12797" y="12344"/>
                    </a:cubicBezTo>
                    <a:cubicBezTo>
                      <a:pt x="13192" y="11797"/>
                      <a:pt x="13253" y="11067"/>
                      <a:pt x="12979" y="10459"/>
                    </a:cubicBezTo>
                    <a:cubicBezTo>
                      <a:pt x="12706" y="9851"/>
                      <a:pt x="12250" y="9334"/>
                      <a:pt x="11672" y="8970"/>
                    </a:cubicBezTo>
                    <a:cubicBezTo>
                      <a:pt x="11464" y="8824"/>
                      <a:pt x="11213" y="8692"/>
                      <a:pt x="10978" y="8692"/>
                    </a:cubicBezTo>
                    <a:cubicBezTo>
                      <a:pt x="10870" y="8692"/>
                      <a:pt x="10765" y="8720"/>
                      <a:pt x="10669" y="8787"/>
                    </a:cubicBezTo>
                    <a:cubicBezTo>
                      <a:pt x="11050" y="8289"/>
                      <a:pt x="10526" y="7508"/>
                      <a:pt x="9916" y="7508"/>
                    </a:cubicBezTo>
                    <a:cubicBezTo>
                      <a:pt x="9893" y="7508"/>
                      <a:pt x="9871" y="7509"/>
                      <a:pt x="9848" y="7511"/>
                    </a:cubicBezTo>
                    <a:cubicBezTo>
                      <a:pt x="9210" y="7632"/>
                      <a:pt x="8784" y="8210"/>
                      <a:pt x="8845" y="8879"/>
                    </a:cubicBezTo>
                    <a:cubicBezTo>
                      <a:pt x="8936" y="9517"/>
                      <a:pt x="9301" y="10064"/>
                      <a:pt x="9848" y="10398"/>
                    </a:cubicBezTo>
                    <a:cubicBezTo>
                      <a:pt x="10046" y="10550"/>
                      <a:pt x="10327" y="10649"/>
                      <a:pt x="10574" y="10649"/>
                    </a:cubicBezTo>
                    <a:cubicBezTo>
                      <a:pt x="10821" y="10649"/>
                      <a:pt x="11034" y="10550"/>
                      <a:pt x="11095" y="10307"/>
                    </a:cubicBezTo>
                    <a:cubicBezTo>
                      <a:pt x="11216" y="9973"/>
                      <a:pt x="10882" y="9669"/>
                      <a:pt x="10578" y="9456"/>
                    </a:cubicBezTo>
                    <a:cubicBezTo>
                      <a:pt x="10766" y="9369"/>
                      <a:pt x="10961" y="9329"/>
                      <a:pt x="11152" y="9329"/>
                    </a:cubicBezTo>
                    <a:cubicBezTo>
                      <a:pt x="11762" y="9329"/>
                      <a:pt x="12331" y="9743"/>
                      <a:pt x="12493" y="10368"/>
                    </a:cubicBezTo>
                    <a:cubicBezTo>
                      <a:pt x="12706" y="11219"/>
                      <a:pt x="12128" y="12040"/>
                      <a:pt x="11247" y="12100"/>
                    </a:cubicBezTo>
                    <a:cubicBezTo>
                      <a:pt x="11209" y="12103"/>
                      <a:pt x="11172" y="12105"/>
                      <a:pt x="11136" y="12105"/>
                    </a:cubicBezTo>
                    <a:cubicBezTo>
                      <a:pt x="10422" y="12105"/>
                      <a:pt x="9791" y="11557"/>
                      <a:pt x="9271" y="11037"/>
                    </a:cubicBezTo>
                    <a:cubicBezTo>
                      <a:pt x="8268" y="10125"/>
                      <a:pt x="7356" y="9122"/>
                      <a:pt x="6535" y="8027"/>
                    </a:cubicBezTo>
                    <a:cubicBezTo>
                      <a:pt x="6201" y="7632"/>
                      <a:pt x="5988" y="7116"/>
                      <a:pt x="5958" y="6568"/>
                    </a:cubicBezTo>
                    <a:cubicBezTo>
                      <a:pt x="5958" y="5657"/>
                      <a:pt x="6839" y="4897"/>
                      <a:pt x="7751" y="4745"/>
                    </a:cubicBezTo>
                    <a:cubicBezTo>
                      <a:pt x="7880" y="4728"/>
                      <a:pt x="8009" y="4719"/>
                      <a:pt x="8137" y="4719"/>
                    </a:cubicBezTo>
                    <a:cubicBezTo>
                      <a:pt x="8919" y="4719"/>
                      <a:pt x="9691" y="5018"/>
                      <a:pt x="10395" y="5383"/>
                    </a:cubicBezTo>
                    <a:cubicBezTo>
                      <a:pt x="13982" y="7328"/>
                      <a:pt x="16383" y="10885"/>
                      <a:pt x="16809" y="14958"/>
                    </a:cubicBezTo>
                    <a:cubicBezTo>
                      <a:pt x="16870" y="15262"/>
                      <a:pt x="16809" y="15626"/>
                      <a:pt x="16596" y="15900"/>
                    </a:cubicBezTo>
                    <a:cubicBezTo>
                      <a:pt x="16231" y="16295"/>
                      <a:pt x="15563" y="16082"/>
                      <a:pt x="15046" y="16295"/>
                    </a:cubicBezTo>
                    <a:cubicBezTo>
                      <a:pt x="14833" y="16417"/>
                      <a:pt x="14681" y="16599"/>
                      <a:pt x="14438" y="16721"/>
                    </a:cubicBezTo>
                    <a:cubicBezTo>
                      <a:pt x="14238" y="16838"/>
                      <a:pt x="14010" y="16883"/>
                      <a:pt x="13773" y="16883"/>
                    </a:cubicBezTo>
                    <a:cubicBezTo>
                      <a:pt x="13398" y="16883"/>
                      <a:pt x="12998" y="16771"/>
                      <a:pt x="12645" y="16660"/>
                    </a:cubicBezTo>
                    <a:cubicBezTo>
                      <a:pt x="8207" y="15110"/>
                      <a:pt x="3982" y="12404"/>
                      <a:pt x="1702" y="8301"/>
                    </a:cubicBezTo>
                    <a:cubicBezTo>
                      <a:pt x="2341" y="7632"/>
                      <a:pt x="2432" y="6629"/>
                      <a:pt x="1915" y="5869"/>
                    </a:cubicBezTo>
                    <a:cubicBezTo>
                      <a:pt x="2249" y="5413"/>
                      <a:pt x="1885" y="4775"/>
                      <a:pt x="1763" y="4228"/>
                    </a:cubicBezTo>
                    <a:cubicBezTo>
                      <a:pt x="1520" y="3103"/>
                      <a:pt x="2371" y="1979"/>
                      <a:pt x="3404" y="1523"/>
                    </a:cubicBezTo>
                    <a:cubicBezTo>
                      <a:pt x="3902" y="1324"/>
                      <a:pt x="4433" y="1244"/>
                      <a:pt x="4970" y="1244"/>
                    </a:cubicBezTo>
                    <a:cubicBezTo>
                      <a:pt x="5551" y="1244"/>
                      <a:pt x="6138" y="1337"/>
                      <a:pt x="6695" y="1472"/>
                    </a:cubicBezTo>
                    <a:lnTo>
                      <a:pt x="6695" y="1472"/>
                    </a:lnTo>
                    <a:cubicBezTo>
                      <a:pt x="6610" y="1404"/>
                      <a:pt x="6598" y="1200"/>
                      <a:pt x="6718" y="1128"/>
                    </a:cubicBezTo>
                    <a:cubicBezTo>
                      <a:pt x="6794" y="1097"/>
                      <a:pt x="6877" y="1082"/>
                      <a:pt x="6961" y="1082"/>
                    </a:cubicBezTo>
                    <a:cubicBezTo>
                      <a:pt x="7044" y="1082"/>
                      <a:pt x="7128" y="1097"/>
                      <a:pt x="7204" y="1128"/>
                    </a:cubicBezTo>
                    <a:cubicBezTo>
                      <a:pt x="9180" y="1796"/>
                      <a:pt x="11003" y="2830"/>
                      <a:pt x="12614" y="4167"/>
                    </a:cubicBezTo>
                    <a:cubicBezTo>
                      <a:pt x="12557" y="3852"/>
                      <a:pt x="12905" y="3618"/>
                      <a:pt x="13226" y="3618"/>
                    </a:cubicBezTo>
                    <a:cubicBezTo>
                      <a:pt x="13245" y="3618"/>
                      <a:pt x="13264" y="3618"/>
                      <a:pt x="13283" y="3620"/>
                    </a:cubicBezTo>
                    <a:cubicBezTo>
                      <a:pt x="13448" y="3670"/>
                      <a:pt x="13612" y="3737"/>
                      <a:pt x="13763" y="3827"/>
                    </a:cubicBezTo>
                    <a:lnTo>
                      <a:pt x="13763" y="3827"/>
                    </a:lnTo>
                    <a:cubicBezTo>
                      <a:pt x="12143" y="2465"/>
                      <a:pt x="10408" y="1247"/>
                      <a:pt x="8298" y="672"/>
                    </a:cubicBezTo>
                    <a:cubicBezTo>
                      <a:pt x="6718" y="307"/>
                      <a:pt x="5076" y="64"/>
                      <a:pt x="3465" y="33"/>
                    </a:cubicBezTo>
                    <a:cubicBezTo>
                      <a:pt x="3337" y="10"/>
                      <a:pt x="3214" y="0"/>
                      <a:pt x="309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1" name="Google Shape;17761;p37"/>
              <p:cNvSpPr/>
              <p:nvPr/>
            </p:nvSpPr>
            <p:spPr>
              <a:xfrm flipH="1" rot="1591804">
                <a:off x="669263" y="1653883"/>
                <a:ext cx="393068" cy="217146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8">
    <p:spTree>
      <p:nvGrpSpPr>
        <p:cNvPr id="17762" name="Shape 17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3" name="Google Shape;17763;p3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7764" name="Google Shape;17764;p3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765" name="Google Shape;17765;p3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7766" name="Google Shape;17766;p3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7" name="Google Shape;17767;p3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8" name="Google Shape;17768;p3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9" name="Google Shape;17769;p3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0" name="Google Shape;17770;p3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1" name="Google Shape;17771;p3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2" name="Google Shape;17772;p3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3" name="Google Shape;17773;p3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4" name="Google Shape;17774;p3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5" name="Google Shape;17775;p3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6" name="Google Shape;17776;p3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7" name="Google Shape;17777;p3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8" name="Google Shape;17778;p3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9" name="Google Shape;17779;p3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0" name="Google Shape;17780;p3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1" name="Google Shape;17781;p3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2" name="Google Shape;17782;p3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3" name="Google Shape;17783;p3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4" name="Google Shape;17784;p3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5" name="Google Shape;17785;p3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6" name="Google Shape;17786;p3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7" name="Google Shape;17787;p3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8" name="Google Shape;17788;p3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9" name="Google Shape;17789;p3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0" name="Google Shape;17790;p3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91" name="Google Shape;17791;p3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7792" name="Google Shape;17792;p3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3" name="Google Shape;17793;p3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4" name="Google Shape;17794;p3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5" name="Google Shape;17795;p3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6" name="Google Shape;17796;p3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7" name="Google Shape;17797;p3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8" name="Google Shape;17798;p3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9" name="Google Shape;17799;p3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0" name="Google Shape;17800;p3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1" name="Google Shape;17801;p3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2" name="Google Shape;17802;p3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3" name="Google Shape;17803;p3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4" name="Google Shape;17804;p3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5" name="Google Shape;17805;p3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6" name="Google Shape;17806;p3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7" name="Google Shape;17807;p3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8" name="Google Shape;17808;p3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9" name="Google Shape;17809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0" name="Google Shape;17810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1" name="Google Shape;17811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2" name="Google Shape;17812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3" name="Google Shape;17813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4" name="Google Shape;17814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5" name="Google Shape;17815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6" name="Google Shape;17816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7" name="Google Shape;17817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818" name="Google Shape;17818;p3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9" name="Google Shape;17819;p3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0" name="Google Shape;17820;p3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1" name="Google Shape;17821;p3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2" name="Google Shape;17822;p3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3" name="Google Shape;17823;p3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4" name="Google Shape;17824;p3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5" name="Google Shape;17825;p3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6" name="Google Shape;17826;p3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7" name="Google Shape;17827;p3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8" name="Google Shape;17828;p3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9" name="Google Shape;17829;p3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0" name="Google Shape;17830;p3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1" name="Google Shape;17831;p3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2" name="Google Shape;17832;p3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3" name="Google Shape;17833;p3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4" name="Google Shape;17834;p3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5" name="Google Shape;17835;p3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6" name="Google Shape;17836;p3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7" name="Google Shape;17837;p3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8" name="Google Shape;17838;p3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9" name="Google Shape;17839;p3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0" name="Google Shape;17840;p3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1" name="Google Shape;17841;p3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2" name="Google Shape;17842;p3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3" name="Google Shape;17843;p3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4" name="Google Shape;17844;p3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5" name="Google Shape;17845;p3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6" name="Google Shape;17846;p3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7" name="Google Shape;17847;p3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8" name="Google Shape;17848;p3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9" name="Google Shape;17849;p3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0" name="Google Shape;17850;p3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1" name="Google Shape;17851;p3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2" name="Google Shape;17852;p3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3" name="Google Shape;17853;p3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4" name="Google Shape;17854;p3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5" name="Google Shape;17855;p3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6" name="Google Shape;17856;p3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7" name="Google Shape;17857;p3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8" name="Google Shape;17858;p3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9" name="Google Shape;17859;p3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0" name="Google Shape;17860;p3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1" name="Google Shape;17861;p3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2" name="Google Shape;17862;p3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3" name="Google Shape;17863;p3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4" name="Google Shape;17864;p3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5" name="Google Shape;17865;p3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6" name="Google Shape;17866;p3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7" name="Google Shape;17867;p3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8" name="Google Shape;17868;p3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9" name="Google Shape;17869;p3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0" name="Google Shape;17870;p3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1" name="Google Shape;17871;p3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2" name="Google Shape;17872;p3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3" name="Google Shape;17873;p3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4" name="Google Shape;17874;p3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5" name="Google Shape;17875;p3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6" name="Google Shape;17876;p3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7" name="Google Shape;17877;p3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8" name="Google Shape;17878;p3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9" name="Google Shape;17879;p3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0" name="Google Shape;17880;p3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1" name="Google Shape;17881;p3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2" name="Google Shape;17882;p3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3" name="Google Shape;17883;p3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4" name="Google Shape;17884;p3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5" name="Google Shape;17885;p3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6" name="Google Shape;17886;p3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7" name="Google Shape;17887;p3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8" name="Google Shape;17888;p3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9" name="Google Shape;17889;p3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0" name="Google Shape;17890;p3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1" name="Google Shape;17891;p3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2" name="Google Shape;17892;p3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3" name="Google Shape;17893;p3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4" name="Google Shape;17894;p3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5" name="Google Shape;17895;p3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6" name="Google Shape;17896;p3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7" name="Google Shape;17897;p3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8" name="Google Shape;17898;p3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9" name="Google Shape;17899;p3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0" name="Google Shape;17900;p3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1" name="Google Shape;17901;p3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2" name="Google Shape;17902;p3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3" name="Google Shape;17903;p3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4" name="Google Shape;17904;p3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5" name="Google Shape;17905;p3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6" name="Google Shape;17906;p3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7" name="Google Shape;17907;p3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8" name="Google Shape;17908;p3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9" name="Google Shape;17909;p3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0" name="Google Shape;17910;p3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1" name="Google Shape;17911;p3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2" name="Google Shape;17912;p3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3" name="Google Shape;17913;p3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4" name="Google Shape;17914;p3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5" name="Google Shape;17915;p3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6" name="Google Shape;17916;p3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7" name="Google Shape;17917;p3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918" name="Google Shape;17918;p3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919" name="Google Shape;17919;p3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0" name="Google Shape;17920;p3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1" name="Google Shape;17921;p3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2" name="Google Shape;17922;p3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3" name="Google Shape;17923;p3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4" name="Google Shape;17924;p3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5" name="Google Shape;17925;p3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6" name="Google Shape;17926;p3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7" name="Google Shape;17927;p3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8" name="Google Shape;17928;p3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9" name="Google Shape;17929;p3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0" name="Google Shape;17930;p3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1" name="Google Shape;17931;p3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2" name="Google Shape;17932;p3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3" name="Google Shape;17933;p3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4" name="Google Shape;17934;p3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5" name="Google Shape;17935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6" name="Google Shape;17936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7" name="Google Shape;17937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8" name="Google Shape;17938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9" name="Google Shape;17939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0" name="Google Shape;17940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1" name="Google Shape;17941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2" name="Google Shape;17942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3" name="Google Shape;17943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4" name="Google Shape;17944;p3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945" name="Google Shape;17945;p3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6" name="Google Shape;17946;p3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7" name="Google Shape;17947;p3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8" name="Google Shape;17948;p3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9" name="Google Shape;17949;p3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950" name="Google Shape;17950;p3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951" name="Google Shape;17951;p3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2" name="Google Shape;17952;p3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3" name="Google Shape;17953;p3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4" name="Google Shape;17954;p3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5" name="Google Shape;17955;p3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6" name="Google Shape;17956;p3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7" name="Google Shape;17957;p3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8" name="Google Shape;17958;p3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9" name="Google Shape;17959;p3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0" name="Google Shape;17960;p3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1" name="Google Shape;17961;p3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2" name="Google Shape;17962;p3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3" name="Google Shape;17963;p3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4" name="Google Shape;17964;p3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5" name="Google Shape;17965;p3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6" name="Google Shape;17966;p3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7" name="Google Shape;17967;p3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8" name="Google Shape;17968;p3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9" name="Google Shape;17969;p3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0" name="Google Shape;17970;p3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1" name="Google Shape;17971;p3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2" name="Google Shape;17972;p3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3" name="Google Shape;17973;p3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4" name="Google Shape;17974;p3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5" name="Google Shape;17975;p3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6" name="Google Shape;17976;p3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977" name="Google Shape;17977;p3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978" name="Google Shape;17978;p3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979" name="Google Shape;17979;p3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0" name="Google Shape;17980;p3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1" name="Google Shape;17981;p3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2" name="Google Shape;17982;p3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3" name="Google Shape;17983;p3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4" name="Google Shape;17984;p3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5" name="Google Shape;17985;p3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6" name="Google Shape;17986;p3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7" name="Google Shape;17987;p3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8" name="Google Shape;17988;p3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9" name="Google Shape;17989;p3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0" name="Google Shape;17990;p3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1" name="Google Shape;17991;p3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2" name="Google Shape;17992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3" name="Google Shape;17993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4" name="Google Shape;17994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5" name="Google Shape;17995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6" name="Google Shape;17996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7" name="Google Shape;17997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8" name="Google Shape;17998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9" name="Google Shape;17999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0" name="Google Shape;18000;p3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1" name="Google Shape;18001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2" name="Google Shape;18002;p3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3" name="Google Shape;18003;p3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4" name="Google Shape;18004;p3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005" name="Google Shape;18005;p38"/>
          <p:cNvSpPr txBox="1"/>
          <p:nvPr>
            <p:ph type="title"/>
          </p:nvPr>
        </p:nvSpPr>
        <p:spPr>
          <a:xfrm>
            <a:off x="1618700" y="2961536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006" name="Google Shape;18006;p38"/>
          <p:cNvSpPr txBox="1"/>
          <p:nvPr>
            <p:ph idx="1" type="subTitle"/>
          </p:nvPr>
        </p:nvSpPr>
        <p:spPr>
          <a:xfrm>
            <a:off x="1618700" y="3514842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007" name="Google Shape;18007;p38"/>
          <p:cNvSpPr txBox="1"/>
          <p:nvPr>
            <p:ph hasCustomPrompt="1" idx="2" type="title"/>
          </p:nvPr>
        </p:nvSpPr>
        <p:spPr>
          <a:xfrm>
            <a:off x="16187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18008" name="Google Shape;18008;p38"/>
          <p:cNvGrpSpPr/>
          <p:nvPr/>
        </p:nvGrpSpPr>
        <p:grpSpPr>
          <a:xfrm>
            <a:off x="-618038" y="-421926"/>
            <a:ext cx="10738457" cy="6364714"/>
            <a:chOff x="-618038" y="-421926"/>
            <a:chExt cx="10738457" cy="6364714"/>
          </a:xfrm>
        </p:grpSpPr>
        <p:grpSp>
          <p:nvGrpSpPr>
            <p:cNvPr id="18009" name="Google Shape;18009;p38"/>
            <p:cNvGrpSpPr/>
            <p:nvPr/>
          </p:nvGrpSpPr>
          <p:grpSpPr>
            <a:xfrm>
              <a:off x="-618038" y="-421926"/>
              <a:ext cx="10738457" cy="6364714"/>
              <a:chOff x="-618038" y="-421926"/>
              <a:chExt cx="10738457" cy="6364714"/>
            </a:xfrm>
          </p:grpSpPr>
          <p:grpSp>
            <p:nvGrpSpPr>
              <p:cNvPr id="18010" name="Google Shape;18010;p38"/>
              <p:cNvGrpSpPr/>
              <p:nvPr/>
            </p:nvGrpSpPr>
            <p:grpSpPr>
              <a:xfrm>
                <a:off x="5342980" y="169321"/>
                <a:ext cx="4777438" cy="5773467"/>
                <a:chOff x="5342980" y="169321"/>
                <a:chExt cx="4777438" cy="5773467"/>
              </a:xfrm>
            </p:grpSpPr>
            <p:grpSp>
              <p:nvGrpSpPr>
                <p:cNvPr id="18011" name="Google Shape;18011;p38"/>
                <p:cNvGrpSpPr/>
                <p:nvPr/>
              </p:nvGrpSpPr>
              <p:grpSpPr>
                <a:xfrm>
                  <a:off x="5342980" y="2561131"/>
                  <a:ext cx="3801027" cy="2582373"/>
                  <a:chOff x="-127795" y="2341431"/>
                  <a:chExt cx="3801027" cy="2582373"/>
                </a:xfrm>
              </p:grpSpPr>
              <p:grpSp>
                <p:nvGrpSpPr>
                  <p:cNvPr id="18012" name="Google Shape;18012;p38"/>
                  <p:cNvGrpSpPr/>
                  <p:nvPr/>
                </p:nvGrpSpPr>
                <p:grpSpPr>
                  <a:xfrm flipH="1" rot="344637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18013" name="Google Shape;18013;p38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18014" name="Google Shape;18014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15" name="Google Shape;18015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16" name="Google Shape;18016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17" name="Google Shape;18017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18" name="Google Shape;18018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19" name="Google Shape;18019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20" name="Google Shape;18020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21" name="Google Shape;18021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22" name="Google Shape;18022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23" name="Google Shape;18023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24" name="Google Shape;18024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25" name="Google Shape;18025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26" name="Google Shape;18026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27" name="Google Shape;18027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8028" name="Google Shape;18028;p38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18029" name="Google Shape;18029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30" name="Google Shape;18030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31" name="Google Shape;18031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32" name="Google Shape;18032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33" name="Google Shape;18033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34" name="Google Shape;18034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35" name="Google Shape;18035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36" name="Google Shape;18036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37" name="Google Shape;18037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38" name="Google Shape;18038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39" name="Google Shape;18039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40" name="Google Shape;18040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41" name="Google Shape;18041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42" name="Google Shape;18042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8043" name="Google Shape;18043;p38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18044" name="Google Shape;18044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45" name="Google Shape;18045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46" name="Google Shape;18046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47" name="Google Shape;18047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48" name="Google Shape;18048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49" name="Google Shape;18049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50" name="Google Shape;18050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51" name="Google Shape;18051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52" name="Google Shape;18052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53" name="Google Shape;18053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54" name="Google Shape;18054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55" name="Google Shape;18055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56" name="Google Shape;18056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57" name="Google Shape;18057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grpSp>
                <p:nvGrpSpPr>
                  <p:cNvPr id="18058" name="Google Shape;18058;p38"/>
                  <p:cNvGrpSpPr/>
                  <p:nvPr/>
                </p:nvGrpSpPr>
                <p:grpSpPr>
                  <a:xfrm flipH="1" rot="-3764223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18059" name="Google Shape;18059;p38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18060" name="Google Shape;18060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61" name="Google Shape;18061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62" name="Google Shape;18062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63" name="Google Shape;18063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64" name="Google Shape;18064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65" name="Google Shape;18065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66" name="Google Shape;18066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67" name="Google Shape;18067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68" name="Google Shape;18068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69" name="Google Shape;18069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70" name="Google Shape;18070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71" name="Google Shape;18071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72" name="Google Shape;18072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73" name="Google Shape;18073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8074" name="Google Shape;18074;p38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18075" name="Google Shape;18075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76" name="Google Shape;18076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77" name="Google Shape;18077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78" name="Google Shape;18078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79" name="Google Shape;18079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80" name="Google Shape;18080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81" name="Google Shape;18081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82" name="Google Shape;18082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83" name="Google Shape;18083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84" name="Google Shape;18084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85" name="Google Shape;18085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86" name="Google Shape;18086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87" name="Google Shape;18087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88" name="Google Shape;18088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8089" name="Google Shape;18089;p38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18090" name="Google Shape;18090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91" name="Google Shape;18091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92" name="Google Shape;18092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93" name="Google Shape;18093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94" name="Google Shape;18094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95" name="Google Shape;18095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96" name="Google Shape;18096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97" name="Google Shape;18097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98" name="Google Shape;18098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099" name="Google Shape;18099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00" name="Google Shape;18100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01" name="Google Shape;18101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02" name="Google Shape;18102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03" name="Google Shape;18103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18104" name="Google Shape;18104;p38"/>
                <p:cNvGrpSpPr/>
                <p:nvPr/>
              </p:nvGrpSpPr>
              <p:grpSpPr>
                <a:xfrm flipH="1" rot="3457561">
                  <a:off x="6435522" y="1587902"/>
                  <a:ext cx="1699017" cy="2145040"/>
                  <a:chOff x="146217" y="2712579"/>
                  <a:chExt cx="1552966" cy="1960401"/>
                </a:xfrm>
              </p:grpSpPr>
              <p:grpSp>
                <p:nvGrpSpPr>
                  <p:cNvPr id="18105" name="Google Shape;18105;p3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8106" name="Google Shape;18106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07" name="Google Shape;18107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08" name="Google Shape;18108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09" name="Google Shape;18109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10" name="Google Shape;18110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11" name="Google Shape;18111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12" name="Google Shape;18112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13" name="Google Shape;18113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14" name="Google Shape;18114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15" name="Google Shape;18115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16" name="Google Shape;18116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17" name="Google Shape;18117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18" name="Google Shape;18118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19" name="Google Shape;18119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120" name="Google Shape;18120;p3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8121" name="Google Shape;18121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22" name="Google Shape;18122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23" name="Google Shape;18123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24" name="Google Shape;18124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25" name="Google Shape;18125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26" name="Google Shape;18126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27" name="Google Shape;18127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28" name="Google Shape;18128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29" name="Google Shape;18129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30" name="Google Shape;18130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31" name="Google Shape;18131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32" name="Google Shape;18132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33" name="Google Shape;18133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34" name="Google Shape;18134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135" name="Google Shape;18135;p38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8136" name="Google Shape;18136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37" name="Google Shape;18137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38" name="Google Shape;18138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39" name="Google Shape;18139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40" name="Google Shape;18140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41" name="Google Shape;18141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42" name="Google Shape;18142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43" name="Google Shape;18143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44" name="Google Shape;18144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45" name="Google Shape;18145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46" name="Google Shape;18146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47" name="Google Shape;18147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48" name="Google Shape;18148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149" name="Google Shape;18149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8150" name="Google Shape;18150;p38"/>
                <p:cNvGrpSpPr/>
                <p:nvPr/>
              </p:nvGrpSpPr>
              <p:grpSpPr>
                <a:xfrm rot="9900040">
                  <a:off x="5786427" y="2912630"/>
                  <a:ext cx="3800913" cy="2582296"/>
                  <a:chOff x="-127795" y="2341431"/>
                  <a:chExt cx="3801027" cy="2582373"/>
                </a:xfrm>
              </p:grpSpPr>
              <p:grpSp>
                <p:nvGrpSpPr>
                  <p:cNvPr id="18151" name="Google Shape;18151;p38"/>
                  <p:cNvGrpSpPr/>
                  <p:nvPr/>
                </p:nvGrpSpPr>
                <p:grpSpPr>
                  <a:xfrm flipH="1" rot="344637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18152" name="Google Shape;18152;p38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18153" name="Google Shape;18153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54" name="Google Shape;18154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55" name="Google Shape;18155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56" name="Google Shape;18156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57" name="Google Shape;18157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58" name="Google Shape;18158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59" name="Google Shape;18159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60" name="Google Shape;18160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61" name="Google Shape;18161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62" name="Google Shape;18162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63" name="Google Shape;18163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64" name="Google Shape;18164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65" name="Google Shape;18165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66" name="Google Shape;18166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8167" name="Google Shape;18167;p38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18168" name="Google Shape;18168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69" name="Google Shape;18169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70" name="Google Shape;18170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71" name="Google Shape;18171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72" name="Google Shape;18172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73" name="Google Shape;18173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74" name="Google Shape;18174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75" name="Google Shape;18175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76" name="Google Shape;18176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77" name="Google Shape;18177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78" name="Google Shape;18178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79" name="Google Shape;18179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80" name="Google Shape;18180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81" name="Google Shape;18181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8182" name="Google Shape;18182;p38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18183" name="Google Shape;18183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84" name="Google Shape;18184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85" name="Google Shape;18185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86" name="Google Shape;18186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87" name="Google Shape;18187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88" name="Google Shape;18188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89" name="Google Shape;18189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90" name="Google Shape;18190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91" name="Google Shape;18191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92" name="Google Shape;18192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93" name="Google Shape;18193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94" name="Google Shape;18194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95" name="Google Shape;18195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196" name="Google Shape;18196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grpSp>
                <p:nvGrpSpPr>
                  <p:cNvPr id="18197" name="Google Shape;18197;p38"/>
                  <p:cNvGrpSpPr/>
                  <p:nvPr/>
                </p:nvGrpSpPr>
                <p:grpSpPr>
                  <a:xfrm flipH="1" rot="-3764223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18198" name="Google Shape;18198;p38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18199" name="Google Shape;18199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00" name="Google Shape;18200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01" name="Google Shape;18201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02" name="Google Shape;18202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03" name="Google Shape;18203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04" name="Google Shape;18204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05" name="Google Shape;18205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06" name="Google Shape;18206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07" name="Google Shape;18207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08" name="Google Shape;18208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09" name="Google Shape;18209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10" name="Google Shape;18210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11" name="Google Shape;18211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12" name="Google Shape;18212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8213" name="Google Shape;18213;p38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18214" name="Google Shape;18214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15" name="Google Shape;18215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16" name="Google Shape;18216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17" name="Google Shape;18217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18" name="Google Shape;18218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19" name="Google Shape;18219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20" name="Google Shape;18220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21" name="Google Shape;18221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22" name="Google Shape;18222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23" name="Google Shape;18223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24" name="Google Shape;18224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25" name="Google Shape;18225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26" name="Google Shape;18226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27" name="Google Shape;18227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8228" name="Google Shape;18228;p38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18229" name="Google Shape;18229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30" name="Google Shape;18230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31" name="Google Shape;18231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32" name="Google Shape;18232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33" name="Google Shape;18233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34" name="Google Shape;18234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35" name="Google Shape;18235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36" name="Google Shape;18236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37" name="Google Shape;18237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38" name="Google Shape;18238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39" name="Google Shape;18239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40" name="Google Shape;18240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41" name="Google Shape;18241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242" name="Google Shape;18242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18243" name="Google Shape;18243;p38"/>
                <p:cNvGrpSpPr/>
                <p:nvPr/>
              </p:nvGrpSpPr>
              <p:grpSpPr>
                <a:xfrm flipH="1" rot="-2001534">
                  <a:off x="7971568" y="1128648"/>
                  <a:ext cx="1699028" cy="2145055"/>
                  <a:chOff x="146217" y="2712579"/>
                  <a:chExt cx="1552966" cy="1960401"/>
                </a:xfrm>
              </p:grpSpPr>
              <p:grpSp>
                <p:nvGrpSpPr>
                  <p:cNvPr id="18244" name="Google Shape;18244;p3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8245" name="Google Shape;18245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46" name="Google Shape;18246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47" name="Google Shape;18247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48" name="Google Shape;18248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49" name="Google Shape;18249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50" name="Google Shape;18250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51" name="Google Shape;18251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52" name="Google Shape;18252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53" name="Google Shape;18253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54" name="Google Shape;18254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55" name="Google Shape;18255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56" name="Google Shape;18256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57" name="Google Shape;18257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58" name="Google Shape;18258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259" name="Google Shape;18259;p3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8260" name="Google Shape;18260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61" name="Google Shape;18261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62" name="Google Shape;18262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63" name="Google Shape;18263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64" name="Google Shape;18264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65" name="Google Shape;18265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66" name="Google Shape;18266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67" name="Google Shape;18267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68" name="Google Shape;18268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69" name="Google Shape;18269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70" name="Google Shape;18270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71" name="Google Shape;18271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72" name="Google Shape;18272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73" name="Google Shape;18273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274" name="Google Shape;18274;p38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8275" name="Google Shape;18275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76" name="Google Shape;18276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77" name="Google Shape;18277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78" name="Google Shape;18278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79" name="Google Shape;18279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80" name="Google Shape;18280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81" name="Google Shape;18281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82" name="Google Shape;18282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83" name="Google Shape;18283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84" name="Google Shape;18284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85" name="Google Shape;18285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86" name="Google Shape;18286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87" name="Google Shape;18287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88" name="Google Shape;18288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8289" name="Google Shape;18289;p38"/>
                <p:cNvGrpSpPr/>
                <p:nvPr/>
              </p:nvGrpSpPr>
              <p:grpSpPr>
                <a:xfrm flipH="1">
                  <a:off x="7173014" y="16932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18290" name="Google Shape;18290;p3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8291" name="Google Shape;18291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92" name="Google Shape;18292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93" name="Google Shape;18293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94" name="Google Shape;18294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95" name="Google Shape;18295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96" name="Google Shape;18296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97" name="Google Shape;18297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98" name="Google Shape;18298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99" name="Google Shape;18299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00" name="Google Shape;18300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01" name="Google Shape;18301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02" name="Google Shape;18302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03" name="Google Shape;18303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04" name="Google Shape;18304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305" name="Google Shape;18305;p3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8306" name="Google Shape;18306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07" name="Google Shape;18307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08" name="Google Shape;18308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09" name="Google Shape;18309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10" name="Google Shape;18310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11" name="Google Shape;18311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12" name="Google Shape;18312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13" name="Google Shape;18313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14" name="Google Shape;18314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15" name="Google Shape;18315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16" name="Google Shape;18316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17" name="Google Shape;18317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18" name="Google Shape;18318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19" name="Google Shape;18319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320" name="Google Shape;18320;p38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8321" name="Google Shape;18321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22" name="Google Shape;18322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23" name="Google Shape;18323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24" name="Google Shape;18324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25" name="Google Shape;18325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26" name="Google Shape;18326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27" name="Google Shape;18327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28" name="Google Shape;18328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29" name="Google Shape;18329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30" name="Google Shape;18330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31" name="Google Shape;18331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32" name="Google Shape;18332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33" name="Google Shape;18333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34" name="Google Shape;18334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8335" name="Google Shape;18335;p38"/>
              <p:cNvGrpSpPr/>
              <p:nvPr/>
            </p:nvGrpSpPr>
            <p:grpSpPr>
              <a:xfrm>
                <a:off x="-618038" y="-421926"/>
                <a:ext cx="2662520" cy="3863859"/>
                <a:chOff x="-618038" y="-421926"/>
                <a:chExt cx="2662520" cy="3863859"/>
              </a:xfrm>
            </p:grpSpPr>
            <p:grpSp>
              <p:nvGrpSpPr>
                <p:cNvPr id="18336" name="Google Shape;18336;p38"/>
                <p:cNvGrpSpPr/>
                <p:nvPr/>
              </p:nvGrpSpPr>
              <p:grpSpPr>
                <a:xfrm flipH="1" rot="-2295593">
                  <a:off x="-136330" y="-126269"/>
                  <a:ext cx="1699103" cy="2145000"/>
                  <a:chOff x="146217" y="2712579"/>
                  <a:chExt cx="1552966" cy="1960401"/>
                </a:xfrm>
              </p:grpSpPr>
              <p:grpSp>
                <p:nvGrpSpPr>
                  <p:cNvPr id="18337" name="Google Shape;18337;p3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8338" name="Google Shape;18338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39" name="Google Shape;18339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40" name="Google Shape;18340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41" name="Google Shape;18341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42" name="Google Shape;18342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43" name="Google Shape;18343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44" name="Google Shape;18344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45" name="Google Shape;18345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46" name="Google Shape;18346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47" name="Google Shape;18347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48" name="Google Shape;18348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49" name="Google Shape;18349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50" name="Google Shape;18350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51" name="Google Shape;18351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352" name="Google Shape;18352;p3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8353" name="Google Shape;18353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54" name="Google Shape;18354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55" name="Google Shape;18355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56" name="Google Shape;18356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57" name="Google Shape;18357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58" name="Google Shape;18358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59" name="Google Shape;18359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60" name="Google Shape;18360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61" name="Google Shape;18361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62" name="Google Shape;18362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63" name="Google Shape;18363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64" name="Google Shape;18364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65" name="Google Shape;18365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66" name="Google Shape;18366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367" name="Google Shape;18367;p38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8368" name="Google Shape;18368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69" name="Google Shape;18369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70" name="Google Shape;18370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71" name="Google Shape;18371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72" name="Google Shape;18372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73" name="Google Shape;18373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74" name="Google Shape;18374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75" name="Google Shape;18375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76" name="Google Shape;18376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77" name="Google Shape;18377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78" name="Google Shape;18378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79" name="Google Shape;18379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80" name="Google Shape;18380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81" name="Google Shape;18381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8382" name="Google Shape;18382;p38"/>
                <p:cNvGrpSpPr/>
                <p:nvPr/>
              </p:nvGrpSpPr>
              <p:grpSpPr>
                <a:xfrm flipH="1" rot="314">
                  <a:off x="-389601" y="1296785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18383" name="Google Shape;18383;p3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8384" name="Google Shape;18384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85" name="Google Shape;18385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86" name="Google Shape;18386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87" name="Google Shape;18387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88" name="Google Shape;18388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89" name="Google Shape;18389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90" name="Google Shape;18390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91" name="Google Shape;18391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92" name="Google Shape;18392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93" name="Google Shape;18393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94" name="Google Shape;18394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95" name="Google Shape;18395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96" name="Google Shape;18396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397" name="Google Shape;18397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398" name="Google Shape;18398;p3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8399" name="Google Shape;18399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00" name="Google Shape;18400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01" name="Google Shape;18401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02" name="Google Shape;18402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03" name="Google Shape;18403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04" name="Google Shape;18404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05" name="Google Shape;18405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06" name="Google Shape;18406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07" name="Google Shape;18407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08" name="Google Shape;18408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09" name="Google Shape;18409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10" name="Google Shape;18410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11" name="Google Shape;18411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12" name="Google Shape;18412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413" name="Google Shape;18413;p38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8414" name="Google Shape;18414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15" name="Google Shape;18415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16" name="Google Shape;18416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17" name="Google Shape;18417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18" name="Google Shape;18418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19" name="Google Shape;18419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20" name="Google Shape;18420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21" name="Google Shape;18421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22" name="Google Shape;18422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23" name="Google Shape;18423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24" name="Google Shape;18424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25" name="Google Shape;18425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26" name="Google Shape;18426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27" name="Google Shape;18427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8428" name="Google Shape;18428;p38"/>
                <p:cNvGrpSpPr/>
                <p:nvPr/>
              </p:nvGrpSpPr>
              <p:grpSpPr>
                <a:xfrm rot="-2360946">
                  <a:off x="407388" y="61296"/>
                  <a:ext cx="611659" cy="956408"/>
                  <a:chOff x="7920143" y="332346"/>
                  <a:chExt cx="611894" cy="953110"/>
                </a:xfrm>
              </p:grpSpPr>
              <p:grpSp>
                <p:nvGrpSpPr>
                  <p:cNvPr id="18429" name="Google Shape;18429;p38"/>
                  <p:cNvGrpSpPr/>
                  <p:nvPr/>
                </p:nvGrpSpPr>
                <p:grpSpPr>
                  <a:xfrm>
                    <a:off x="7925836" y="1010231"/>
                    <a:ext cx="262134" cy="275226"/>
                    <a:chOff x="1063586" y="401894"/>
                    <a:chExt cx="262134" cy="275226"/>
                  </a:xfrm>
                </p:grpSpPr>
                <p:sp>
                  <p:nvSpPr>
                    <p:cNvPr id="18430" name="Google Shape;18430;p38"/>
                    <p:cNvSpPr/>
                    <p:nvPr/>
                  </p:nvSpPr>
                  <p:spPr>
                    <a:xfrm>
                      <a:off x="1063586" y="548421"/>
                      <a:ext cx="82520" cy="84445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31" name="Google Shape;18431;p38"/>
                    <p:cNvSpPr/>
                    <p:nvPr/>
                  </p:nvSpPr>
                  <p:spPr>
                    <a:xfrm>
                      <a:off x="1241304" y="608348"/>
                      <a:ext cx="84416" cy="68771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32" name="Google Shape;18432;p38"/>
                    <p:cNvSpPr/>
                    <p:nvPr/>
                  </p:nvSpPr>
                  <p:spPr>
                    <a:xfrm>
                      <a:off x="1146109" y="401894"/>
                      <a:ext cx="171173" cy="146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433" name="Google Shape;18433;p38"/>
                  <p:cNvGrpSpPr/>
                  <p:nvPr/>
                </p:nvGrpSpPr>
                <p:grpSpPr>
                  <a:xfrm>
                    <a:off x="7920143" y="332346"/>
                    <a:ext cx="611894" cy="715202"/>
                    <a:chOff x="7920143" y="332346"/>
                    <a:chExt cx="611894" cy="715202"/>
                  </a:xfrm>
                </p:grpSpPr>
                <p:sp>
                  <p:nvSpPr>
                    <p:cNvPr id="18434" name="Google Shape;18434;p38"/>
                    <p:cNvSpPr/>
                    <p:nvPr/>
                  </p:nvSpPr>
                  <p:spPr>
                    <a:xfrm rot="-3261661">
                      <a:off x="8416538" y="639068"/>
                      <a:ext cx="95677" cy="97910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35" name="Google Shape;18435;p38"/>
                    <p:cNvSpPr/>
                    <p:nvPr/>
                  </p:nvSpPr>
                  <p:spPr>
                    <a:xfrm>
                      <a:off x="8015237" y="332346"/>
                      <a:ext cx="421673" cy="380997"/>
                    </a:xfrm>
                    <a:custGeom>
                      <a:rect b="b" l="l" r="r" t="t"/>
                      <a:pathLst>
                        <a:path extrusionOk="0" h="11090" w="12274">
                          <a:moveTo>
                            <a:pt x="624" y="7825"/>
                          </a:moveTo>
                          <a:cubicBezTo>
                            <a:pt x="960" y="8417"/>
                            <a:pt x="1520" y="8817"/>
                            <a:pt x="2016" y="9297"/>
                          </a:cubicBezTo>
                          <a:cubicBezTo>
                            <a:pt x="2465" y="9729"/>
                            <a:pt x="2865" y="10241"/>
                            <a:pt x="3425" y="10529"/>
                          </a:cubicBezTo>
                          <a:cubicBezTo>
                            <a:pt x="3825" y="10689"/>
                            <a:pt x="4241" y="10801"/>
                            <a:pt x="4657" y="10833"/>
                          </a:cubicBezTo>
                          <a:cubicBezTo>
                            <a:pt x="5521" y="10961"/>
                            <a:pt x="6417" y="11089"/>
                            <a:pt x="7265" y="10881"/>
                          </a:cubicBezTo>
                          <a:cubicBezTo>
                            <a:pt x="8193" y="10641"/>
                            <a:pt x="8961" y="10017"/>
                            <a:pt x="9681" y="9393"/>
                          </a:cubicBezTo>
                          <a:cubicBezTo>
                            <a:pt x="10753" y="8481"/>
                            <a:pt x="11873" y="7425"/>
                            <a:pt x="12081" y="6033"/>
                          </a:cubicBezTo>
                          <a:cubicBezTo>
                            <a:pt x="12273" y="4849"/>
                            <a:pt x="11761" y="3665"/>
                            <a:pt x="10993" y="2752"/>
                          </a:cubicBezTo>
                          <a:cubicBezTo>
                            <a:pt x="10225" y="1840"/>
                            <a:pt x="9233" y="1184"/>
                            <a:pt x="8241" y="528"/>
                          </a:cubicBezTo>
                          <a:cubicBezTo>
                            <a:pt x="7841" y="272"/>
                            <a:pt x="7393" y="0"/>
                            <a:pt x="6913" y="32"/>
                          </a:cubicBezTo>
                          <a:cubicBezTo>
                            <a:pt x="6257" y="64"/>
                            <a:pt x="5793" y="656"/>
                            <a:pt x="5345" y="1136"/>
                          </a:cubicBezTo>
                          <a:cubicBezTo>
                            <a:pt x="4209" y="2352"/>
                            <a:pt x="2561" y="2544"/>
                            <a:pt x="1424" y="3553"/>
                          </a:cubicBezTo>
                          <a:cubicBezTo>
                            <a:pt x="448" y="4449"/>
                            <a:pt x="0" y="6673"/>
                            <a:pt x="624" y="782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36" name="Google Shape;18436;p38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37" name="Google Shape;18437;p38"/>
                    <p:cNvSpPr/>
                    <p:nvPr/>
                  </p:nvSpPr>
                  <p:spPr>
                    <a:xfrm>
                      <a:off x="8318661" y="810602"/>
                      <a:ext cx="195755" cy="23694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38" name="Google Shape;18438;p38"/>
                    <p:cNvSpPr/>
                    <p:nvPr/>
                  </p:nvSpPr>
                  <p:spPr>
                    <a:xfrm>
                      <a:off x="8207076" y="945274"/>
                      <a:ext cx="97877" cy="79738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8439" name="Google Shape;18439;p38"/>
            <p:cNvGrpSpPr/>
            <p:nvPr/>
          </p:nvGrpSpPr>
          <p:grpSpPr>
            <a:xfrm>
              <a:off x="6655448" y="2314411"/>
              <a:ext cx="2734246" cy="2492132"/>
              <a:chOff x="4307350" y="407200"/>
              <a:chExt cx="1425200" cy="1299000"/>
            </a:xfrm>
          </p:grpSpPr>
          <p:sp>
            <p:nvSpPr>
              <p:cNvPr id="18440" name="Google Shape;18440;p38"/>
              <p:cNvSpPr/>
              <p:nvPr/>
            </p:nvSpPr>
            <p:spPr>
              <a:xfrm>
                <a:off x="4307350" y="407200"/>
                <a:ext cx="1425200" cy="1299000"/>
              </a:xfrm>
              <a:custGeom>
                <a:rect b="b" l="l" r="r" t="t"/>
                <a:pathLst>
                  <a:path extrusionOk="0" h="51960" w="57008">
                    <a:moveTo>
                      <a:pt x="28503" y="1"/>
                    </a:moveTo>
                    <a:cubicBezTo>
                      <a:pt x="26583" y="1"/>
                      <a:pt x="24633" y="215"/>
                      <a:pt x="22683" y="662"/>
                    </a:cubicBezTo>
                    <a:cubicBezTo>
                      <a:pt x="8706" y="3897"/>
                      <a:pt x="0" y="17807"/>
                      <a:pt x="3202" y="31784"/>
                    </a:cubicBezTo>
                    <a:cubicBezTo>
                      <a:pt x="5958" y="43810"/>
                      <a:pt x="16666" y="51959"/>
                      <a:pt x="28505" y="51959"/>
                    </a:cubicBezTo>
                    <a:cubicBezTo>
                      <a:pt x="30425" y="51959"/>
                      <a:pt x="32374" y="51745"/>
                      <a:pt x="34325" y="51298"/>
                    </a:cubicBezTo>
                    <a:cubicBezTo>
                      <a:pt x="48301" y="48062"/>
                      <a:pt x="57007" y="34152"/>
                      <a:pt x="53805" y="20176"/>
                    </a:cubicBezTo>
                    <a:cubicBezTo>
                      <a:pt x="51050" y="8149"/>
                      <a:pt x="40342" y="1"/>
                      <a:pt x="28503" y="1"/>
                    </a:cubicBezTo>
                    <a:close/>
                  </a:path>
                </a:pathLst>
              </a:custGeom>
              <a:solidFill>
                <a:srgbClr val="708EC0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1" name="Google Shape;18441;p38"/>
              <p:cNvSpPr/>
              <p:nvPr/>
            </p:nvSpPr>
            <p:spPr>
              <a:xfrm>
                <a:off x="4399075" y="494625"/>
                <a:ext cx="1241750" cy="1123875"/>
              </a:xfrm>
              <a:custGeom>
                <a:rect b="b" l="l" r="r" t="t"/>
                <a:pathLst>
                  <a:path extrusionOk="0" h="44955" w="49670">
                    <a:moveTo>
                      <a:pt x="24871" y="0"/>
                    </a:moveTo>
                    <a:cubicBezTo>
                      <a:pt x="23037" y="0"/>
                      <a:pt x="21173" y="227"/>
                      <a:pt x="19314" y="701"/>
                    </a:cubicBezTo>
                    <a:cubicBezTo>
                      <a:pt x="7306" y="3736"/>
                      <a:pt x="0" y="15945"/>
                      <a:pt x="3036" y="27987"/>
                    </a:cubicBezTo>
                    <a:cubicBezTo>
                      <a:pt x="5605" y="38179"/>
                      <a:pt x="14770" y="44954"/>
                      <a:pt x="24827" y="44954"/>
                    </a:cubicBezTo>
                    <a:cubicBezTo>
                      <a:pt x="26652" y="44954"/>
                      <a:pt x="28506" y="44731"/>
                      <a:pt x="30355" y="44265"/>
                    </a:cubicBezTo>
                    <a:cubicBezTo>
                      <a:pt x="42364" y="41230"/>
                      <a:pt x="49669" y="29021"/>
                      <a:pt x="46634" y="16979"/>
                    </a:cubicBezTo>
                    <a:cubicBezTo>
                      <a:pt x="44067" y="6796"/>
                      <a:pt x="34917" y="0"/>
                      <a:pt x="248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442" name="Google Shape;18442;p38"/>
              <p:cNvGrpSpPr/>
              <p:nvPr/>
            </p:nvGrpSpPr>
            <p:grpSpPr>
              <a:xfrm>
                <a:off x="4499975" y="588850"/>
                <a:ext cx="988225" cy="936700"/>
                <a:chOff x="4499975" y="588850"/>
                <a:chExt cx="988225" cy="936700"/>
              </a:xfrm>
            </p:grpSpPr>
            <p:sp>
              <p:nvSpPr>
                <p:cNvPr id="18443" name="Google Shape;18443;p38"/>
                <p:cNvSpPr/>
                <p:nvPr/>
              </p:nvSpPr>
              <p:spPr>
                <a:xfrm>
                  <a:off x="4987000" y="588850"/>
                  <a:ext cx="472850" cy="422000"/>
                </a:xfrm>
                <a:custGeom>
                  <a:rect b="b" l="l" r="r" t="t"/>
                  <a:pathLst>
                    <a:path extrusionOk="0" h="16880" w="18914">
                      <a:moveTo>
                        <a:pt x="1380" y="0"/>
                      </a:moveTo>
                      <a:cubicBezTo>
                        <a:pt x="1354" y="0"/>
                        <a:pt x="1328" y="0"/>
                        <a:pt x="1301" y="0"/>
                      </a:cubicBezTo>
                      <a:lnTo>
                        <a:pt x="467" y="0"/>
                      </a:lnTo>
                      <a:cubicBezTo>
                        <a:pt x="234" y="467"/>
                        <a:pt x="100" y="968"/>
                        <a:pt x="0" y="1468"/>
                      </a:cubicBezTo>
                      <a:cubicBezTo>
                        <a:pt x="0" y="1468"/>
                        <a:pt x="367" y="2669"/>
                        <a:pt x="634" y="3303"/>
                      </a:cubicBezTo>
                      <a:cubicBezTo>
                        <a:pt x="934" y="3970"/>
                        <a:pt x="1301" y="5204"/>
                        <a:pt x="1301" y="5204"/>
                      </a:cubicBezTo>
                      <a:lnTo>
                        <a:pt x="1101" y="7706"/>
                      </a:lnTo>
                      <a:lnTo>
                        <a:pt x="567" y="10074"/>
                      </a:lnTo>
                      <a:cubicBezTo>
                        <a:pt x="567" y="10074"/>
                        <a:pt x="134" y="12109"/>
                        <a:pt x="567" y="12910"/>
                      </a:cubicBezTo>
                      <a:cubicBezTo>
                        <a:pt x="767" y="13310"/>
                        <a:pt x="1034" y="13677"/>
                        <a:pt x="1301" y="14010"/>
                      </a:cubicBezTo>
                      <a:cubicBezTo>
                        <a:pt x="1301" y="14010"/>
                        <a:pt x="1305" y="14007"/>
                        <a:pt x="1318" y="14007"/>
                      </a:cubicBezTo>
                      <a:cubicBezTo>
                        <a:pt x="1362" y="14007"/>
                        <a:pt x="1509" y="14046"/>
                        <a:pt x="1968" y="14377"/>
                      </a:cubicBezTo>
                      <a:cubicBezTo>
                        <a:pt x="2159" y="14526"/>
                        <a:pt x="2283" y="14553"/>
                        <a:pt x="2392" y="14553"/>
                      </a:cubicBezTo>
                      <a:cubicBezTo>
                        <a:pt x="2455" y="14553"/>
                        <a:pt x="2513" y="14544"/>
                        <a:pt x="2577" y="14544"/>
                      </a:cubicBezTo>
                      <a:cubicBezTo>
                        <a:pt x="2752" y="14544"/>
                        <a:pt x="2969" y="14611"/>
                        <a:pt x="3436" y="15111"/>
                      </a:cubicBezTo>
                      <a:cubicBezTo>
                        <a:pt x="4403" y="16145"/>
                        <a:pt x="2635" y="16879"/>
                        <a:pt x="5704" y="16879"/>
                      </a:cubicBezTo>
                      <a:cubicBezTo>
                        <a:pt x="7706" y="16846"/>
                        <a:pt x="9674" y="16546"/>
                        <a:pt x="11575" y="15945"/>
                      </a:cubicBezTo>
                      <a:cubicBezTo>
                        <a:pt x="11942" y="15145"/>
                        <a:pt x="12476" y="14444"/>
                        <a:pt x="13110" y="13877"/>
                      </a:cubicBezTo>
                      <a:cubicBezTo>
                        <a:pt x="14277" y="12776"/>
                        <a:pt x="14144" y="12476"/>
                        <a:pt x="16112" y="12343"/>
                      </a:cubicBezTo>
                      <a:cubicBezTo>
                        <a:pt x="16330" y="12327"/>
                        <a:pt x="16531" y="12321"/>
                        <a:pt x="16717" y="12321"/>
                      </a:cubicBezTo>
                      <a:cubicBezTo>
                        <a:pt x="17396" y="12321"/>
                        <a:pt x="17883" y="12401"/>
                        <a:pt x="18297" y="12401"/>
                      </a:cubicBezTo>
                      <a:cubicBezTo>
                        <a:pt x="18517" y="12401"/>
                        <a:pt x="18717" y="12378"/>
                        <a:pt x="18914" y="12309"/>
                      </a:cubicBezTo>
                      <a:cubicBezTo>
                        <a:pt x="16221" y="4929"/>
                        <a:pt x="9221" y="0"/>
                        <a:pt x="13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44" name="Google Shape;18444;p38"/>
                <p:cNvSpPr/>
                <p:nvPr/>
              </p:nvSpPr>
              <p:spPr>
                <a:xfrm>
                  <a:off x="4870250" y="945900"/>
                  <a:ext cx="617950" cy="579650"/>
                </a:xfrm>
                <a:custGeom>
                  <a:rect b="b" l="l" r="r" t="t"/>
                  <a:pathLst>
                    <a:path extrusionOk="0" h="23186" w="24718">
                      <a:moveTo>
                        <a:pt x="23666" y="1"/>
                      </a:moveTo>
                      <a:cubicBezTo>
                        <a:pt x="22908" y="1"/>
                        <a:pt x="22168" y="182"/>
                        <a:pt x="21516" y="562"/>
                      </a:cubicBezTo>
                      <a:cubicBezTo>
                        <a:pt x="19748" y="1630"/>
                        <a:pt x="20782" y="262"/>
                        <a:pt x="18814" y="3298"/>
                      </a:cubicBezTo>
                      <a:cubicBezTo>
                        <a:pt x="16846" y="6300"/>
                        <a:pt x="16112" y="7100"/>
                        <a:pt x="13743" y="7234"/>
                      </a:cubicBezTo>
                      <a:cubicBezTo>
                        <a:pt x="11408" y="7401"/>
                        <a:pt x="5638" y="8135"/>
                        <a:pt x="5971" y="11337"/>
                      </a:cubicBezTo>
                      <a:cubicBezTo>
                        <a:pt x="6338" y="14572"/>
                        <a:pt x="6772" y="17741"/>
                        <a:pt x="4203" y="18976"/>
                      </a:cubicBezTo>
                      <a:cubicBezTo>
                        <a:pt x="3036" y="19543"/>
                        <a:pt x="1401" y="20877"/>
                        <a:pt x="0" y="22211"/>
                      </a:cubicBezTo>
                      <a:cubicBezTo>
                        <a:pt x="1995" y="22874"/>
                        <a:pt x="4002" y="23185"/>
                        <a:pt x="5962" y="23185"/>
                      </a:cubicBezTo>
                      <a:cubicBezTo>
                        <a:pt x="15935" y="23185"/>
                        <a:pt x="24718" y="15137"/>
                        <a:pt x="24718" y="4432"/>
                      </a:cubicBezTo>
                      <a:cubicBezTo>
                        <a:pt x="24718" y="2964"/>
                        <a:pt x="24551" y="1463"/>
                        <a:pt x="24184" y="29"/>
                      </a:cubicBezTo>
                      <a:cubicBezTo>
                        <a:pt x="24011" y="10"/>
                        <a:pt x="23838" y="1"/>
                        <a:pt x="2366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45" name="Google Shape;18445;p38"/>
                <p:cNvSpPr/>
                <p:nvPr/>
              </p:nvSpPr>
              <p:spPr>
                <a:xfrm>
                  <a:off x="4499975" y="733950"/>
                  <a:ext cx="505400" cy="667175"/>
                </a:xfrm>
                <a:custGeom>
                  <a:rect b="b" l="l" r="r" t="t"/>
                  <a:pathLst>
                    <a:path extrusionOk="0" h="26687" w="20216">
                      <a:moveTo>
                        <a:pt x="7239" y="1"/>
                      </a:moveTo>
                      <a:cubicBezTo>
                        <a:pt x="1" y="7573"/>
                        <a:pt x="434" y="19615"/>
                        <a:pt x="8140" y="26686"/>
                      </a:cubicBezTo>
                      <a:cubicBezTo>
                        <a:pt x="8840" y="26686"/>
                        <a:pt x="9541" y="26420"/>
                        <a:pt x="10074" y="25986"/>
                      </a:cubicBezTo>
                      <a:cubicBezTo>
                        <a:pt x="10541" y="25285"/>
                        <a:pt x="10908" y="24552"/>
                        <a:pt x="11242" y="23784"/>
                      </a:cubicBezTo>
                      <a:cubicBezTo>
                        <a:pt x="11542" y="22950"/>
                        <a:pt x="13177" y="21950"/>
                        <a:pt x="13177" y="21950"/>
                      </a:cubicBezTo>
                      <a:cubicBezTo>
                        <a:pt x="13944" y="21649"/>
                        <a:pt x="14644" y="21216"/>
                        <a:pt x="15278" y="20682"/>
                      </a:cubicBezTo>
                      <a:cubicBezTo>
                        <a:pt x="16012" y="19948"/>
                        <a:pt x="15812" y="20015"/>
                        <a:pt x="15945" y="19148"/>
                      </a:cubicBezTo>
                      <a:cubicBezTo>
                        <a:pt x="16112" y="18280"/>
                        <a:pt x="16446" y="16146"/>
                        <a:pt x="16446" y="16146"/>
                      </a:cubicBezTo>
                      <a:cubicBezTo>
                        <a:pt x="16612" y="15779"/>
                        <a:pt x="16846" y="15445"/>
                        <a:pt x="17113" y="15178"/>
                      </a:cubicBezTo>
                      <a:cubicBezTo>
                        <a:pt x="17647" y="14678"/>
                        <a:pt x="18280" y="14745"/>
                        <a:pt x="19114" y="14177"/>
                      </a:cubicBezTo>
                      <a:cubicBezTo>
                        <a:pt x="19548" y="13877"/>
                        <a:pt x="19881" y="13410"/>
                        <a:pt x="19982" y="12910"/>
                      </a:cubicBezTo>
                      <a:cubicBezTo>
                        <a:pt x="20082" y="12543"/>
                        <a:pt x="20148" y="12176"/>
                        <a:pt x="20215" y="11842"/>
                      </a:cubicBezTo>
                      <a:cubicBezTo>
                        <a:pt x="20215" y="11542"/>
                        <a:pt x="19982" y="11375"/>
                        <a:pt x="19481" y="11109"/>
                      </a:cubicBezTo>
                      <a:cubicBezTo>
                        <a:pt x="18981" y="10808"/>
                        <a:pt x="18814" y="10875"/>
                        <a:pt x="18147" y="10642"/>
                      </a:cubicBezTo>
                      <a:cubicBezTo>
                        <a:pt x="17972" y="10589"/>
                        <a:pt x="17839" y="10571"/>
                        <a:pt x="17728" y="10571"/>
                      </a:cubicBezTo>
                      <a:cubicBezTo>
                        <a:pt x="17479" y="10571"/>
                        <a:pt x="17344" y="10663"/>
                        <a:pt x="17113" y="10663"/>
                      </a:cubicBezTo>
                      <a:cubicBezTo>
                        <a:pt x="17053" y="10663"/>
                        <a:pt x="16988" y="10657"/>
                        <a:pt x="16913" y="10642"/>
                      </a:cubicBezTo>
                      <a:cubicBezTo>
                        <a:pt x="16379" y="10575"/>
                        <a:pt x="16612" y="10508"/>
                        <a:pt x="15645" y="10008"/>
                      </a:cubicBezTo>
                      <a:cubicBezTo>
                        <a:pt x="14711" y="9474"/>
                        <a:pt x="13911" y="7806"/>
                        <a:pt x="13911" y="7806"/>
                      </a:cubicBezTo>
                      <a:cubicBezTo>
                        <a:pt x="13477" y="7606"/>
                        <a:pt x="13010" y="7473"/>
                        <a:pt x="12576" y="7339"/>
                      </a:cubicBezTo>
                      <a:cubicBezTo>
                        <a:pt x="12395" y="7294"/>
                        <a:pt x="12240" y="7278"/>
                        <a:pt x="12098" y="7278"/>
                      </a:cubicBezTo>
                      <a:cubicBezTo>
                        <a:pt x="11737" y="7278"/>
                        <a:pt x="11467" y="7384"/>
                        <a:pt x="11095" y="7384"/>
                      </a:cubicBezTo>
                      <a:cubicBezTo>
                        <a:pt x="10969" y="7384"/>
                        <a:pt x="10832" y="7372"/>
                        <a:pt x="10675" y="7339"/>
                      </a:cubicBezTo>
                      <a:cubicBezTo>
                        <a:pt x="9874" y="7172"/>
                        <a:pt x="9574" y="7272"/>
                        <a:pt x="8607" y="6772"/>
                      </a:cubicBezTo>
                      <a:cubicBezTo>
                        <a:pt x="7673" y="6238"/>
                        <a:pt x="8040" y="6272"/>
                        <a:pt x="7239" y="4937"/>
                      </a:cubicBezTo>
                      <a:cubicBezTo>
                        <a:pt x="6405" y="3603"/>
                        <a:pt x="6872" y="3603"/>
                        <a:pt x="7006" y="2602"/>
                      </a:cubicBezTo>
                      <a:cubicBezTo>
                        <a:pt x="7139" y="1735"/>
                        <a:pt x="7206" y="868"/>
                        <a:pt x="7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18446" name="Shape 18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47" name="Google Shape;18447;p3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8448" name="Google Shape;18448;p3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449" name="Google Shape;18449;p3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8450" name="Google Shape;18450;p3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1" name="Google Shape;18451;p3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2" name="Google Shape;18452;p3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3" name="Google Shape;18453;p3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4" name="Google Shape;18454;p3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5" name="Google Shape;18455;p3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6" name="Google Shape;18456;p3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7" name="Google Shape;18457;p3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8" name="Google Shape;18458;p3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9" name="Google Shape;18459;p3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0" name="Google Shape;18460;p3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1" name="Google Shape;18461;p3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2" name="Google Shape;18462;p3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3" name="Google Shape;18463;p3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4" name="Google Shape;18464;p3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5" name="Google Shape;18465;p3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6" name="Google Shape;18466;p3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7" name="Google Shape;18467;p3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8" name="Google Shape;18468;p3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69" name="Google Shape;18469;p3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0" name="Google Shape;18470;p3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1" name="Google Shape;18471;p3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2" name="Google Shape;18472;p3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3" name="Google Shape;18473;p3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4" name="Google Shape;18474;p3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75" name="Google Shape;18475;p3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8476" name="Google Shape;18476;p3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7" name="Google Shape;18477;p3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8" name="Google Shape;18478;p3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9" name="Google Shape;18479;p3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0" name="Google Shape;18480;p3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1" name="Google Shape;18481;p3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2" name="Google Shape;18482;p3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3" name="Google Shape;18483;p3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4" name="Google Shape;18484;p3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5" name="Google Shape;18485;p3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6" name="Google Shape;18486;p3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7" name="Google Shape;18487;p3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8" name="Google Shape;18488;p3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9" name="Google Shape;18489;p3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0" name="Google Shape;18490;p3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1" name="Google Shape;18491;p3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2" name="Google Shape;18492;p3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3" name="Google Shape;18493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4" name="Google Shape;18494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5" name="Google Shape;18495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6" name="Google Shape;18496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7" name="Google Shape;18497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8" name="Google Shape;18498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9" name="Google Shape;18499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0" name="Google Shape;18500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1" name="Google Shape;18501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502" name="Google Shape;18502;p3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3" name="Google Shape;18503;p3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4" name="Google Shape;18504;p3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5" name="Google Shape;18505;p3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6" name="Google Shape;18506;p3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7" name="Google Shape;18507;p3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8" name="Google Shape;18508;p3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9" name="Google Shape;18509;p3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0" name="Google Shape;18510;p3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1" name="Google Shape;18511;p3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2" name="Google Shape;18512;p3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3" name="Google Shape;18513;p3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4" name="Google Shape;18514;p3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5" name="Google Shape;18515;p3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6" name="Google Shape;18516;p3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7" name="Google Shape;18517;p3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8" name="Google Shape;18518;p3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9" name="Google Shape;18519;p3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0" name="Google Shape;18520;p3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1" name="Google Shape;18521;p3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2" name="Google Shape;18522;p3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3" name="Google Shape;18523;p3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4" name="Google Shape;18524;p3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5" name="Google Shape;18525;p3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6" name="Google Shape;18526;p3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7" name="Google Shape;18527;p3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8" name="Google Shape;18528;p3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9" name="Google Shape;18529;p3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0" name="Google Shape;18530;p3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1" name="Google Shape;18531;p3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2" name="Google Shape;18532;p3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3" name="Google Shape;18533;p3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4" name="Google Shape;18534;p3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5" name="Google Shape;18535;p3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6" name="Google Shape;18536;p3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7" name="Google Shape;18537;p3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8" name="Google Shape;18538;p3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9" name="Google Shape;18539;p3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0" name="Google Shape;18540;p3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1" name="Google Shape;18541;p3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2" name="Google Shape;18542;p3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3" name="Google Shape;18543;p3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4" name="Google Shape;18544;p3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5" name="Google Shape;18545;p3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6" name="Google Shape;18546;p3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7" name="Google Shape;18547;p3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8" name="Google Shape;18548;p3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9" name="Google Shape;18549;p3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0" name="Google Shape;18550;p3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1" name="Google Shape;18551;p3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2" name="Google Shape;18552;p3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3" name="Google Shape;18553;p3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4" name="Google Shape;18554;p3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5" name="Google Shape;18555;p3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6" name="Google Shape;18556;p3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7" name="Google Shape;18557;p3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8" name="Google Shape;18558;p3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9" name="Google Shape;18559;p3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0" name="Google Shape;18560;p3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1" name="Google Shape;18561;p3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2" name="Google Shape;18562;p3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3" name="Google Shape;18563;p3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4" name="Google Shape;18564;p3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5" name="Google Shape;18565;p3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6" name="Google Shape;18566;p3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7" name="Google Shape;18567;p3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8" name="Google Shape;18568;p3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9" name="Google Shape;18569;p3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0" name="Google Shape;18570;p3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1" name="Google Shape;18571;p3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2" name="Google Shape;18572;p3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3" name="Google Shape;18573;p3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4" name="Google Shape;18574;p3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5" name="Google Shape;18575;p3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6" name="Google Shape;18576;p3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7" name="Google Shape;18577;p3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8" name="Google Shape;18578;p3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9" name="Google Shape;18579;p3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0" name="Google Shape;18580;p3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1" name="Google Shape;18581;p3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2" name="Google Shape;18582;p3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3" name="Google Shape;18583;p3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4" name="Google Shape;18584;p3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5" name="Google Shape;18585;p3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6" name="Google Shape;18586;p3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7" name="Google Shape;18587;p3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8" name="Google Shape;18588;p3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9" name="Google Shape;18589;p3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0" name="Google Shape;18590;p3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1" name="Google Shape;18591;p3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2" name="Google Shape;18592;p3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3" name="Google Shape;18593;p3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4" name="Google Shape;18594;p3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5" name="Google Shape;18595;p3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6" name="Google Shape;18596;p3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7" name="Google Shape;18597;p3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8" name="Google Shape;18598;p3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9" name="Google Shape;18599;p3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0" name="Google Shape;18600;p3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1" name="Google Shape;18601;p3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602" name="Google Shape;18602;p3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8603" name="Google Shape;18603;p3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4" name="Google Shape;18604;p3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5" name="Google Shape;18605;p3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6" name="Google Shape;18606;p3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7" name="Google Shape;18607;p3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8" name="Google Shape;18608;p3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9" name="Google Shape;18609;p3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0" name="Google Shape;18610;p3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1" name="Google Shape;18611;p3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2" name="Google Shape;18612;p3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3" name="Google Shape;18613;p3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4" name="Google Shape;18614;p3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5" name="Google Shape;18615;p3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6" name="Google Shape;18616;p3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7" name="Google Shape;18617;p3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8" name="Google Shape;18618;p3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9" name="Google Shape;18619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0" name="Google Shape;18620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1" name="Google Shape;18621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2" name="Google Shape;18622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3" name="Google Shape;18623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4" name="Google Shape;18624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5" name="Google Shape;18625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6" name="Google Shape;18626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7" name="Google Shape;18627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8" name="Google Shape;18628;p3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629" name="Google Shape;18629;p3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0" name="Google Shape;18630;p3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1" name="Google Shape;18631;p3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2" name="Google Shape;18632;p3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3" name="Google Shape;18633;p3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634" name="Google Shape;18634;p3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8635" name="Google Shape;18635;p3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6" name="Google Shape;18636;p3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7" name="Google Shape;18637;p3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8" name="Google Shape;18638;p3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9" name="Google Shape;18639;p3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0" name="Google Shape;18640;p3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1" name="Google Shape;18641;p3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2" name="Google Shape;18642;p3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3" name="Google Shape;18643;p3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4" name="Google Shape;18644;p3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5" name="Google Shape;18645;p3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6" name="Google Shape;18646;p3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7" name="Google Shape;18647;p3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8" name="Google Shape;18648;p3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9" name="Google Shape;18649;p3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0" name="Google Shape;18650;p3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1" name="Google Shape;18651;p3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2" name="Google Shape;18652;p3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3" name="Google Shape;18653;p3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4" name="Google Shape;18654;p3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5" name="Google Shape;18655;p3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6" name="Google Shape;18656;p3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7" name="Google Shape;18657;p3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8" name="Google Shape;18658;p3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9" name="Google Shape;18659;p3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0" name="Google Shape;18660;p3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661" name="Google Shape;18661;p3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662" name="Google Shape;18662;p3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8663" name="Google Shape;18663;p3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4" name="Google Shape;18664;p3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5" name="Google Shape;18665;p3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6" name="Google Shape;18666;p3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7" name="Google Shape;18667;p3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8" name="Google Shape;18668;p3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9" name="Google Shape;18669;p3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0" name="Google Shape;18670;p3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1" name="Google Shape;18671;p3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2" name="Google Shape;18672;p3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3" name="Google Shape;18673;p3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4" name="Google Shape;18674;p3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5" name="Google Shape;18675;p3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6" name="Google Shape;18676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7" name="Google Shape;18677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8" name="Google Shape;18678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9" name="Google Shape;18679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0" name="Google Shape;18680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1" name="Google Shape;18681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2" name="Google Shape;18682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3" name="Google Shape;18683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4" name="Google Shape;18684;p3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5" name="Google Shape;18685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6" name="Google Shape;18686;p3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7" name="Google Shape;18687;p3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8" name="Google Shape;18688;p3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689" name="Google Shape;18689;p39"/>
          <p:cNvGrpSpPr/>
          <p:nvPr/>
        </p:nvGrpSpPr>
        <p:grpSpPr>
          <a:xfrm>
            <a:off x="7313947" y="-52208"/>
            <a:ext cx="2705094" cy="3268077"/>
            <a:chOff x="7313947" y="-52208"/>
            <a:chExt cx="2705094" cy="3268077"/>
          </a:xfrm>
        </p:grpSpPr>
        <p:grpSp>
          <p:nvGrpSpPr>
            <p:cNvPr id="18690" name="Google Shape;18690;p39"/>
            <p:cNvGrpSpPr/>
            <p:nvPr/>
          </p:nvGrpSpPr>
          <p:grpSpPr>
            <a:xfrm flipH="1" rot="-8222891">
              <a:off x="7816945" y="779451"/>
              <a:ext cx="1699097" cy="2145014"/>
              <a:chOff x="146217" y="2712579"/>
              <a:chExt cx="1552966" cy="1960401"/>
            </a:xfrm>
          </p:grpSpPr>
          <p:grpSp>
            <p:nvGrpSpPr>
              <p:cNvPr id="18691" name="Google Shape;18691;p3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8692" name="Google Shape;18692;p3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3" name="Google Shape;18693;p3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4" name="Google Shape;18694;p3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5" name="Google Shape;18695;p3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6" name="Google Shape;18696;p3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7" name="Google Shape;18697;p3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8" name="Google Shape;18698;p3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9" name="Google Shape;18699;p3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0" name="Google Shape;18700;p3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1" name="Google Shape;18701;p3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2" name="Google Shape;18702;p3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3" name="Google Shape;18703;p3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4" name="Google Shape;18704;p3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5" name="Google Shape;18705;p3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706" name="Google Shape;18706;p3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8707" name="Google Shape;18707;p3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8" name="Google Shape;18708;p3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9" name="Google Shape;18709;p3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0" name="Google Shape;18710;p3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1" name="Google Shape;18711;p3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2" name="Google Shape;18712;p3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3" name="Google Shape;18713;p3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4" name="Google Shape;18714;p3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5" name="Google Shape;18715;p3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6" name="Google Shape;18716;p3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7" name="Google Shape;18717;p3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8" name="Google Shape;18718;p3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9" name="Google Shape;18719;p3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0" name="Google Shape;18720;p3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721" name="Google Shape;18721;p39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8722" name="Google Shape;18722;p3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3" name="Google Shape;18723;p3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4" name="Google Shape;18724;p3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5" name="Google Shape;18725;p3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6" name="Google Shape;18726;p3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7" name="Google Shape;18727;p3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8" name="Google Shape;18728;p3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9" name="Google Shape;18729;p3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0" name="Google Shape;18730;p3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1" name="Google Shape;18731;p3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2" name="Google Shape;18732;p3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3" name="Google Shape;18733;p3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4" name="Google Shape;18734;p3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5" name="Google Shape;18735;p3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8736" name="Google Shape;18736;p39"/>
            <p:cNvGrpSpPr/>
            <p:nvPr/>
          </p:nvGrpSpPr>
          <p:grpSpPr>
            <a:xfrm>
              <a:off x="7502410" y="-52208"/>
              <a:ext cx="1699100" cy="2145071"/>
              <a:chOff x="7458410" y="4"/>
              <a:chExt cx="1699100" cy="2145071"/>
            </a:xfrm>
          </p:grpSpPr>
          <p:grpSp>
            <p:nvGrpSpPr>
              <p:cNvPr id="18737" name="Google Shape;18737;p39"/>
              <p:cNvGrpSpPr/>
              <p:nvPr/>
            </p:nvGrpSpPr>
            <p:grpSpPr>
              <a:xfrm flipH="1">
                <a:off x="7458410" y="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18738" name="Google Shape;18738;p39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739" name="Google Shape;18739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0" name="Google Shape;18740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1" name="Google Shape;18741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2" name="Google Shape;18742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3" name="Google Shape;18743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4" name="Google Shape;18744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5" name="Google Shape;18745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6" name="Google Shape;18746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7" name="Google Shape;18747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8" name="Google Shape;18748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9" name="Google Shape;18749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0" name="Google Shape;18750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1" name="Google Shape;18751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2" name="Google Shape;18752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53" name="Google Shape;18753;p39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754" name="Google Shape;18754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5" name="Google Shape;18755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6" name="Google Shape;18756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7" name="Google Shape;18757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8" name="Google Shape;18758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9" name="Google Shape;18759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0" name="Google Shape;18760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1" name="Google Shape;18761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2" name="Google Shape;18762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3" name="Google Shape;18763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4" name="Google Shape;18764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5" name="Google Shape;18765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6" name="Google Shape;18766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7" name="Google Shape;18767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68" name="Google Shape;18768;p39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769" name="Google Shape;18769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0" name="Google Shape;18770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1" name="Google Shape;18771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2" name="Google Shape;18772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3" name="Google Shape;18773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4" name="Google Shape;18774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5" name="Google Shape;18775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6" name="Google Shape;18776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7" name="Google Shape;18777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8" name="Google Shape;18778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9" name="Google Shape;18779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0" name="Google Shape;18780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1" name="Google Shape;18781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2" name="Google Shape;18782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783" name="Google Shape;18783;p39"/>
              <p:cNvGrpSpPr/>
              <p:nvPr/>
            </p:nvGrpSpPr>
            <p:grpSpPr>
              <a:xfrm rot="7305203">
                <a:off x="8348319" y="775252"/>
                <a:ext cx="494027" cy="594558"/>
                <a:chOff x="4815275" y="840950"/>
                <a:chExt cx="432450" cy="520450"/>
              </a:xfrm>
            </p:grpSpPr>
            <p:sp>
              <p:nvSpPr>
                <p:cNvPr id="18784" name="Google Shape;18784;p39"/>
                <p:cNvSpPr/>
                <p:nvPr/>
              </p:nvSpPr>
              <p:spPr>
                <a:xfrm>
                  <a:off x="4884475" y="840950"/>
                  <a:ext cx="306850" cy="277250"/>
                </a:xfrm>
                <a:custGeom>
                  <a:rect b="b" l="l" r="r" t="t"/>
                  <a:pathLst>
                    <a:path extrusionOk="0" h="11090" w="12274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85" name="Google Shape;18785;p39"/>
                <p:cNvSpPr/>
                <p:nvPr/>
              </p:nvSpPr>
              <p:spPr>
                <a:xfrm>
                  <a:off x="4815275" y="1152575"/>
                  <a:ext cx="144425" cy="123625"/>
                </a:xfrm>
                <a:custGeom>
                  <a:rect b="b" l="l" r="r" t="t"/>
                  <a:pathLst>
                    <a:path extrusionOk="0" h="4945" w="5777">
                      <a:moveTo>
                        <a:pt x="512" y="2352"/>
                      </a:moveTo>
                      <a:cubicBezTo>
                        <a:pt x="976" y="3104"/>
                        <a:pt x="1536" y="3792"/>
                        <a:pt x="2160" y="4400"/>
                      </a:cubicBezTo>
                      <a:cubicBezTo>
                        <a:pt x="2320" y="4576"/>
                        <a:pt x="2512" y="4704"/>
                        <a:pt x="2736" y="4800"/>
                      </a:cubicBezTo>
                      <a:cubicBezTo>
                        <a:pt x="3152" y="4944"/>
                        <a:pt x="3616" y="4752"/>
                        <a:pt x="4032" y="4560"/>
                      </a:cubicBezTo>
                      <a:lnTo>
                        <a:pt x="5008" y="4096"/>
                      </a:lnTo>
                      <a:cubicBezTo>
                        <a:pt x="5185" y="4016"/>
                        <a:pt x="5345" y="3920"/>
                        <a:pt x="5473" y="3792"/>
                      </a:cubicBezTo>
                      <a:cubicBezTo>
                        <a:pt x="5729" y="3536"/>
                        <a:pt x="5761" y="3136"/>
                        <a:pt x="5761" y="2784"/>
                      </a:cubicBezTo>
                      <a:cubicBezTo>
                        <a:pt x="5777" y="2288"/>
                        <a:pt x="5777" y="1728"/>
                        <a:pt x="5457" y="1360"/>
                      </a:cubicBezTo>
                      <a:cubicBezTo>
                        <a:pt x="5249" y="1136"/>
                        <a:pt x="4992" y="976"/>
                        <a:pt x="4704" y="880"/>
                      </a:cubicBezTo>
                      <a:cubicBezTo>
                        <a:pt x="3680" y="416"/>
                        <a:pt x="2528" y="0"/>
                        <a:pt x="1408" y="432"/>
                      </a:cubicBezTo>
                      <a:cubicBezTo>
                        <a:pt x="592" y="752"/>
                        <a:pt x="0" y="1520"/>
                        <a:pt x="512" y="235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86" name="Google Shape;18786;p39"/>
                <p:cNvSpPr/>
                <p:nvPr/>
              </p:nvSpPr>
              <p:spPr>
                <a:xfrm>
                  <a:off x="5105275" y="1188975"/>
                  <a:ext cx="142450" cy="172425"/>
                </a:xfrm>
                <a:custGeom>
                  <a:rect b="b" l="l" r="r" t="t"/>
                  <a:pathLst>
                    <a:path extrusionOk="0" h="6897" w="5698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rgbClr val="EAD1A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87" name="Google Shape;18787;p39"/>
                <p:cNvSpPr/>
                <p:nvPr/>
              </p:nvSpPr>
              <p:spPr>
                <a:xfrm>
                  <a:off x="5024075" y="1286975"/>
                  <a:ext cx="71225" cy="58025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88" name="Google Shape;18788;p39"/>
                <p:cNvSpPr/>
                <p:nvPr/>
              </p:nvSpPr>
              <p:spPr>
                <a:xfrm>
                  <a:off x="5176500" y="1064150"/>
                  <a:ext cx="69625" cy="71250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8789" name="Google Shape;18789;p39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790" name="Google Shape;18790;p39"/>
          <p:cNvGrpSpPr/>
          <p:nvPr/>
        </p:nvGrpSpPr>
        <p:grpSpPr>
          <a:xfrm>
            <a:off x="-471207" y="2009775"/>
            <a:ext cx="3339342" cy="3615189"/>
            <a:chOff x="-471207" y="2009775"/>
            <a:chExt cx="3339342" cy="3615189"/>
          </a:xfrm>
        </p:grpSpPr>
        <p:grpSp>
          <p:nvGrpSpPr>
            <p:cNvPr id="18791" name="Google Shape;18791;p39"/>
            <p:cNvGrpSpPr/>
            <p:nvPr/>
          </p:nvGrpSpPr>
          <p:grpSpPr>
            <a:xfrm>
              <a:off x="-471207" y="3215792"/>
              <a:ext cx="3339342" cy="2409172"/>
              <a:chOff x="-471207" y="3215792"/>
              <a:chExt cx="3339342" cy="2409172"/>
            </a:xfrm>
          </p:grpSpPr>
          <p:grpSp>
            <p:nvGrpSpPr>
              <p:cNvPr id="18792" name="Google Shape;18792;p39"/>
              <p:cNvGrpSpPr/>
              <p:nvPr/>
            </p:nvGrpSpPr>
            <p:grpSpPr>
              <a:xfrm flipH="1" rot="-4199403">
                <a:off x="-22239" y="3308503"/>
                <a:ext cx="1699178" cy="2145157"/>
                <a:chOff x="146217" y="2712579"/>
                <a:chExt cx="1552966" cy="1960401"/>
              </a:xfrm>
            </p:grpSpPr>
            <p:grpSp>
              <p:nvGrpSpPr>
                <p:cNvPr id="18793" name="Google Shape;18793;p39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794" name="Google Shape;18794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5" name="Google Shape;18795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6" name="Google Shape;18796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7" name="Google Shape;18797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8" name="Google Shape;18798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9" name="Google Shape;18799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0" name="Google Shape;18800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1" name="Google Shape;18801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2" name="Google Shape;18802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3" name="Google Shape;18803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4" name="Google Shape;18804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5" name="Google Shape;18805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6" name="Google Shape;18806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7" name="Google Shape;18807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808" name="Google Shape;18808;p39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809" name="Google Shape;18809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0" name="Google Shape;18810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1" name="Google Shape;18811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2" name="Google Shape;18812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3" name="Google Shape;18813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4" name="Google Shape;18814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5" name="Google Shape;18815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6" name="Google Shape;18816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7" name="Google Shape;18817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8" name="Google Shape;18818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9" name="Google Shape;18819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0" name="Google Shape;18820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1" name="Google Shape;18821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2" name="Google Shape;18822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823" name="Google Shape;18823;p39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824" name="Google Shape;18824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5" name="Google Shape;18825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6" name="Google Shape;18826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7" name="Google Shape;18827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8" name="Google Shape;18828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9" name="Google Shape;18829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30" name="Google Shape;18830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31" name="Google Shape;18831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32" name="Google Shape;18832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33" name="Google Shape;18833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34" name="Google Shape;18834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35" name="Google Shape;18835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36" name="Google Shape;18836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37" name="Google Shape;18837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838" name="Google Shape;18838;p39"/>
              <p:cNvGrpSpPr/>
              <p:nvPr/>
            </p:nvGrpSpPr>
            <p:grpSpPr>
              <a:xfrm flipH="1" rot="4112102">
                <a:off x="709472" y="3369139"/>
                <a:ext cx="1699242" cy="2145126"/>
                <a:chOff x="146217" y="2712579"/>
                <a:chExt cx="1552966" cy="1960401"/>
              </a:xfrm>
            </p:grpSpPr>
            <p:grpSp>
              <p:nvGrpSpPr>
                <p:cNvPr id="18839" name="Google Shape;18839;p39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840" name="Google Shape;18840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1" name="Google Shape;18841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2" name="Google Shape;18842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3" name="Google Shape;18843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4" name="Google Shape;18844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5" name="Google Shape;18845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6" name="Google Shape;18846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7" name="Google Shape;18847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8" name="Google Shape;18848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9" name="Google Shape;18849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50" name="Google Shape;18850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51" name="Google Shape;18851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52" name="Google Shape;18852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53" name="Google Shape;18853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854" name="Google Shape;18854;p39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855" name="Google Shape;18855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56" name="Google Shape;18856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57" name="Google Shape;18857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58" name="Google Shape;18858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59" name="Google Shape;18859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0" name="Google Shape;18860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1" name="Google Shape;18861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2" name="Google Shape;18862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3" name="Google Shape;18863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4" name="Google Shape;18864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5" name="Google Shape;18865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6" name="Google Shape;18866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7" name="Google Shape;18867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8" name="Google Shape;18868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869" name="Google Shape;18869;p39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870" name="Google Shape;18870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1" name="Google Shape;18871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2" name="Google Shape;18872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3" name="Google Shape;18873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4" name="Google Shape;18874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5" name="Google Shape;18875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6" name="Google Shape;18876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7" name="Google Shape;18877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8" name="Google Shape;18878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9" name="Google Shape;18879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0" name="Google Shape;18880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1" name="Google Shape;18881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2" name="Google Shape;18882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3" name="Google Shape;18883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sp>
          <p:nvSpPr>
            <p:cNvPr id="18884" name="Google Shape;18884;p39"/>
            <p:cNvSpPr/>
            <p:nvPr/>
          </p:nvSpPr>
          <p:spPr>
            <a:xfrm>
              <a:off x="-90074" y="2009775"/>
              <a:ext cx="1286780" cy="2562428"/>
            </a:xfrm>
            <a:custGeom>
              <a:rect b="b" l="l" r="r" t="t"/>
              <a:pathLst>
                <a:path extrusionOk="0" h="130970" w="61166">
                  <a:moveTo>
                    <a:pt x="0" y="4945"/>
                  </a:moveTo>
                  <a:cubicBezTo>
                    <a:pt x="3629" y="-1100"/>
                    <a:pt x="14862" y="-982"/>
                    <a:pt x="21007" y="2474"/>
                  </a:cubicBezTo>
                  <a:cubicBezTo>
                    <a:pt x="29222" y="7094"/>
                    <a:pt x="35824" y="16574"/>
                    <a:pt x="36761" y="25952"/>
                  </a:cubicBezTo>
                  <a:cubicBezTo>
                    <a:pt x="39604" y="54420"/>
                    <a:pt x="17847" y="82376"/>
                    <a:pt x="22551" y="110596"/>
                  </a:cubicBezTo>
                  <a:cubicBezTo>
                    <a:pt x="24060" y="119650"/>
                    <a:pt x="32356" y="129081"/>
                    <a:pt x="41395" y="130675"/>
                  </a:cubicBezTo>
                  <a:cubicBezTo>
                    <a:pt x="48085" y="131855"/>
                    <a:pt x="54721" y="127881"/>
                    <a:pt x="61166" y="125733"/>
                  </a:cubicBezTo>
                </a:path>
              </a:pathLst>
            </a:custGeom>
            <a:noFill/>
            <a:ln cap="flat" cmpd="sng" w="19050">
              <a:solidFill>
                <a:srgbClr val="D4DCFF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8885" name="Google Shape;18885;p39"/>
            <p:cNvGrpSpPr/>
            <p:nvPr/>
          </p:nvGrpSpPr>
          <p:grpSpPr>
            <a:xfrm rot="-3625968">
              <a:off x="1041729" y="3912668"/>
              <a:ext cx="687114" cy="844725"/>
              <a:chOff x="5835100" y="1235925"/>
              <a:chExt cx="687175" cy="844800"/>
            </a:xfrm>
          </p:grpSpPr>
          <p:sp>
            <p:nvSpPr>
              <p:cNvPr id="18886" name="Google Shape;18886;p39"/>
              <p:cNvSpPr/>
              <p:nvPr/>
            </p:nvSpPr>
            <p:spPr>
              <a:xfrm>
                <a:off x="5901800" y="1460300"/>
                <a:ext cx="432850" cy="362750"/>
              </a:xfrm>
              <a:custGeom>
                <a:rect b="b" l="l" r="r" t="t"/>
                <a:pathLst>
                  <a:path extrusionOk="0" h="14510" w="17314">
                    <a:moveTo>
                      <a:pt x="4503" y="0"/>
                    </a:moveTo>
                    <a:cubicBezTo>
                      <a:pt x="3783" y="0"/>
                      <a:pt x="3090" y="354"/>
                      <a:pt x="2703" y="999"/>
                    </a:cubicBezTo>
                    <a:lnTo>
                      <a:pt x="635" y="4302"/>
                    </a:lnTo>
                    <a:cubicBezTo>
                      <a:pt x="1" y="5303"/>
                      <a:pt x="301" y="6670"/>
                      <a:pt x="1335" y="7304"/>
                    </a:cubicBezTo>
                    <a:lnTo>
                      <a:pt x="12977" y="14509"/>
                    </a:lnTo>
                    <a:lnTo>
                      <a:pt x="17313" y="7537"/>
                    </a:lnTo>
                    <a:lnTo>
                      <a:pt x="5672" y="332"/>
                    </a:lnTo>
                    <a:cubicBezTo>
                      <a:pt x="5305" y="107"/>
                      <a:pt x="4900" y="0"/>
                      <a:pt x="4503" y="0"/>
                    </a:cubicBezTo>
                    <a:close/>
                  </a:path>
                </a:pathLst>
              </a:custGeom>
              <a:solidFill>
                <a:srgbClr val="F1C9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7" name="Google Shape;18887;p39"/>
              <p:cNvSpPr/>
              <p:nvPr/>
            </p:nvSpPr>
            <p:spPr>
              <a:xfrm>
                <a:off x="6226200" y="1648725"/>
                <a:ext cx="168475" cy="193500"/>
              </a:xfrm>
              <a:custGeom>
                <a:rect b="b" l="l" r="r" t="t"/>
                <a:pathLst>
                  <a:path extrusionOk="0" h="7740" w="6739">
                    <a:moveTo>
                      <a:pt x="4337" y="0"/>
                    </a:moveTo>
                    <a:lnTo>
                      <a:pt x="2102" y="3570"/>
                    </a:lnTo>
                    <a:lnTo>
                      <a:pt x="1" y="6939"/>
                    </a:lnTo>
                    <a:lnTo>
                      <a:pt x="4137" y="7739"/>
                    </a:lnTo>
                    <a:lnTo>
                      <a:pt x="5438" y="5638"/>
                    </a:lnTo>
                    <a:lnTo>
                      <a:pt x="6739" y="3536"/>
                    </a:lnTo>
                    <a:lnTo>
                      <a:pt x="4337" y="0"/>
                    </a:ln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8" name="Google Shape;18888;p39"/>
              <p:cNvSpPr/>
              <p:nvPr/>
            </p:nvSpPr>
            <p:spPr>
              <a:xfrm>
                <a:off x="6356300" y="1753800"/>
                <a:ext cx="138450" cy="164300"/>
              </a:xfrm>
              <a:custGeom>
                <a:rect b="b" l="l" r="r" t="t"/>
                <a:pathLst>
                  <a:path extrusionOk="0" h="6572" w="5538">
                    <a:moveTo>
                      <a:pt x="2602" y="0"/>
                    </a:moveTo>
                    <a:lnTo>
                      <a:pt x="1368" y="2002"/>
                    </a:lnTo>
                    <a:lnTo>
                      <a:pt x="1302" y="2102"/>
                    </a:lnTo>
                    <a:lnTo>
                      <a:pt x="1" y="4204"/>
                    </a:lnTo>
                    <a:lnTo>
                      <a:pt x="1835" y="6572"/>
                    </a:lnTo>
                    <a:lnTo>
                      <a:pt x="3703" y="3603"/>
                    </a:lnTo>
                    <a:lnTo>
                      <a:pt x="3637" y="3536"/>
                    </a:lnTo>
                    <a:lnTo>
                      <a:pt x="3703" y="3570"/>
                    </a:lnTo>
                    <a:lnTo>
                      <a:pt x="5538" y="634"/>
                    </a:lnTo>
                    <a:lnTo>
                      <a:pt x="2602" y="0"/>
                    </a:ln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889" name="Google Shape;18889;p39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18890" name="Google Shape;18890;p39"/>
                <p:cNvSpPr/>
                <p:nvPr/>
              </p:nvSpPr>
              <p:spPr>
                <a:xfrm>
                  <a:off x="6448875" y="1843025"/>
                  <a:ext cx="55900" cy="35900"/>
                </a:xfrm>
                <a:custGeom>
                  <a:rect b="b" l="l" r="r" t="t"/>
                  <a:pathLst>
                    <a:path extrusionOk="0" fill="none" h="1436" w="2236">
                      <a:moveTo>
                        <a:pt x="0" y="1"/>
                      </a:moveTo>
                      <a:lnTo>
                        <a:pt x="2235" y="1435"/>
                      </a:lnTo>
                    </a:path>
                  </a:pathLst>
                </a:custGeom>
                <a:noFill/>
                <a:ln cap="flat" cmpd="sng" w="10850">
                  <a:solidFill>
                    <a:srgbClr val="E7A66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8891" name="Google Shape;18891;p39"/>
                <p:cNvGrpSpPr/>
                <p:nvPr/>
              </p:nvGrpSpPr>
              <p:grpSpPr>
                <a:xfrm>
                  <a:off x="5952675" y="1472150"/>
                  <a:ext cx="569600" cy="420550"/>
                  <a:chOff x="5952675" y="1472150"/>
                  <a:chExt cx="569600" cy="420550"/>
                </a:xfrm>
              </p:grpSpPr>
              <p:sp>
                <p:nvSpPr>
                  <p:cNvPr id="18892" name="Google Shape;18892;p39"/>
                  <p:cNvSpPr/>
                  <p:nvPr/>
                </p:nvSpPr>
                <p:spPr>
                  <a:xfrm>
                    <a:off x="6329625" y="1737125"/>
                    <a:ext cx="91750" cy="121775"/>
                  </a:xfrm>
                  <a:custGeom>
                    <a:rect b="b" l="l" r="r" t="t"/>
                    <a:pathLst>
                      <a:path extrusionOk="0" h="4871" w="3670">
                        <a:moveTo>
                          <a:pt x="2602" y="0"/>
                        </a:moveTo>
                        <a:lnTo>
                          <a:pt x="0" y="4203"/>
                        </a:lnTo>
                        <a:lnTo>
                          <a:pt x="1068" y="4871"/>
                        </a:lnTo>
                        <a:lnTo>
                          <a:pt x="3669" y="667"/>
                        </a:lnTo>
                        <a:lnTo>
                          <a:pt x="2602" y="0"/>
                        </a:ln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3" name="Google Shape;18893;p39"/>
                  <p:cNvSpPr/>
                  <p:nvPr/>
                </p:nvSpPr>
                <p:spPr>
                  <a:xfrm>
                    <a:off x="5952675" y="1472150"/>
                    <a:ext cx="145975" cy="211625"/>
                  </a:xfrm>
                  <a:custGeom>
                    <a:rect b="b" l="l" r="r" t="t"/>
                    <a:pathLst>
                      <a:path extrusionOk="0" h="8465" w="5839">
                        <a:moveTo>
                          <a:pt x="5196" y="1"/>
                        </a:moveTo>
                        <a:cubicBezTo>
                          <a:pt x="5016" y="1"/>
                          <a:pt x="4843" y="90"/>
                          <a:pt x="4737" y="259"/>
                        </a:cubicBezTo>
                        <a:lnTo>
                          <a:pt x="167" y="7631"/>
                        </a:lnTo>
                        <a:cubicBezTo>
                          <a:pt x="1" y="7897"/>
                          <a:pt x="67" y="8231"/>
                          <a:pt x="334" y="8398"/>
                        </a:cubicBezTo>
                        <a:cubicBezTo>
                          <a:pt x="412" y="8442"/>
                          <a:pt x="505" y="8464"/>
                          <a:pt x="599" y="8464"/>
                        </a:cubicBezTo>
                        <a:cubicBezTo>
                          <a:pt x="786" y="8464"/>
                          <a:pt x="979" y="8376"/>
                          <a:pt x="1068" y="8198"/>
                        </a:cubicBezTo>
                        <a:lnTo>
                          <a:pt x="5671" y="826"/>
                        </a:lnTo>
                        <a:cubicBezTo>
                          <a:pt x="5838" y="592"/>
                          <a:pt x="5738" y="225"/>
                          <a:pt x="5505" y="92"/>
                        </a:cubicBezTo>
                        <a:cubicBezTo>
                          <a:pt x="5407" y="31"/>
                          <a:pt x="5300" y="1"/>
                          <a:pt x="5196" y="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4" name="Google Shape;18894;p39"/>
                  <p:cNvSpPr/>
                  <p:nvPr/>
                </p:nvSpPr>
                <p:spPr>
                  <a:xfrm>
                    <a:off x="6477950" y="1857975"/>
                    <a:ext cx="44325" cy="34725"/>
                  </a:xfrm>
                  <a:custGeom>
                    <a:rect b="b" l="l" r="r" t="t"/>
                    <a:pathLst>
                      <a:path extrusionOk="0" h="1389" w="1773">
                        <a:moveTo>
                          <a:pt x="879" y="1"/>
                        </a:moveTo>
                        <a:cubicBezTo>
                          <a:pt x="652" y="1"/>
                          <a:pt x="436" y="119"/>
                          <a:pt x="305" y="337"/>
                        </a:cubicBezTo>
                        <a:cubicBezTo>
                          <a:pt x="1" y="793"/>
                          <a:pt x="362" y="1388"/>
                          <a:pt x="884" y="1388"/>
                        </a:cubicBezTo>
                        <a:cubicBezTo>
                          <a:pt x="934" y="1388"/>
                          <a:pt x="986" y="1383"/>
                          <a:pt x="1039" y="1371"/>
                        </a:cubicBezTo>
                        <a:cubicBezTo>
                          <a:pt x="1639" y="1204"/>
                          <a:pt x="1773" y="403"/>
                          <a:pt x="1239" y="103"/>
                        </a:cubicBezTo>
                        <a:cubicBezTo>
                          <a:pt x="1123" y="34"/>
                          <a:pt x="1000" y="1"/>
                          <a:pt x="879" y="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895" name="Google Shape;18895;p39"/>
              <p:cNvGrpSpPr/>
              <p:nvPr/>
            </p:nvGrpSpPr>
            <p:grpSpPr>
              <a:xfrm>
                <a:off x="5835100" y="1235925"/>
                <a:ext cx="640475" cy="844800"/>
                <a:chOff x="5835100" y="1235925"/>
                <a:chExt cx="640475" cy="844800"/>
              </a:xfrm>
            </p:grpSpPr>
            <p:grpSp>
              <p:nvGrpSpPr>
                <p:cNvPr id="18896" name="Google Shape;18896;p39"/>
                <p:cNvGrpSpPr/>
                <p:nvPr/>
              </p:nvGrpSpPr>
              <p:grpSpPr>
                <a:xfrm>
                  <a:off x="6139475" y="1235925"/>
                  <a:ext cx="336100" cy="354450"/>
                  <a:chOff x="6139475" y="1235925"/>
                  <a:chExt cx="336100" cy="354450"/>
                </a:xfrm>
              </p:grpSpPr>
              <p:sp>
                <p:nvSpPr>
                  <p:cNvPr id="18897" name="Google Shape;18897;p39"/>
                  <p:cNvSpPr/>
                  <p:nvPr/>
                </p:nvSpPr>
                <p:spPr>
                  <a:xfrm>
                    <a:off x="6139475" y="1235925"/>
                    <a:ext cx="336100" cy="354450"/>
                  </a:xfrm>
                  <a:custGeom>
                    <a:rect b="b" l="l" r="r" t="t"/>
                    <a:pathLst>
                      <a:path extrusionOk="0" fill="none" h="14178" w="13444">
                        <a:moveTo>
                          <a:pt x="7373" y="14111"/>
                        </a:moveTo>
                        <a:cubicBezTo>
                          <a:pt x="7473" y="14177"/>
                          <a:pt x="7573" y="14144"/>
                          <a:pt x="7640" y="14077"/>
                        </a:cubicBezTo>
                        <a:lnTo>
                          <a:pt x="13410" y="4804"/>
                        </a:lnTo>
                        <a:cubicBezTo>
                          <a:pt x="13444" y="4704"/>
                          <a:pt x="13410" y="4604"/>
                          <a:pt x="13310" y="4537"/>
                        </a:cubicBezTo>
                        <a:lnTo>
                          <a:pt x="6072" y="34"/>
                        </a:lnTo>
                        <a:cubicBezTo>
                          <a:pt x="6005" y="1"/>
                          <a:pt x="5872" y="1"/>
                          <a:pt x="5805" y="101"/>
                        </a:cubicBezTo>
                        <a:lnTo>
                          <a:pt x="67" y="9341"/>
                        </a:lnTo>
                        <a:cubicBezTo>
                          <a:pt x="1" y="9441"/>
                          <a:pt x="34" y="9574"/>
                          <a:pt x="134" y="9608"/>
                        </a:cubicBezTo>
                        <a:close/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8" name="Google Shape;18898;p39"/>
                  <p:cNvSpPr/>
                  <p:nvPr/>
                </p:nvSpPr>
                <p:spPr>
                  <a:xfrm>
                    <a:off x="6172825" y="1255950"/>
                    <a:ext cx="148475" cy="238525"/>
                  </a:xfrm>
                  <a:custGeom>
                    <a:rect b="b" l="l" r="r" t="t"/>
                    <a:pathLst>
                      <a:path extrusionOk="0" fill="none" h="9541" w="5939">
                        <a:moveTo>
                          <a:pt x="5939" y="0"/>
                        </a:moveTo>
                        <a:lnTo>
                          <a:pt x="1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9" name="Google Shape;18899;p39"/>
                  <p:cNvSpPr/>
                  <p:nvPr/>
                </p:nvSpPr>
                <p:spPr>
                  <a:xfrm>
                    <a:off x="6210375" y="127930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0" name="Google Shape;18900;p39"/>
                  <p:cNvSpPr/>
                  <p:nvPr/>
                </p:nvSpPr>
                <p:spPr>
                  <a:xfrm>
                    <a:off x="6247900" y="130265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1" name="Google Shape;18901;p39"/>
                  <p:cNvSpPr/>
                  <p:nvPr/>
                </p:nvSpPr>
                <p:spPr>
                  <a:xfrm>
                    <a:off x="6285425" y="132600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2" name="Google Shape;18902;p39"/>
                  <p:cNvSpPr/>
                  <p:nvPr/>
                </p:nvSpPr>
                <p:spPr>
                  <a:xfrm>
                    <a:off x="6262075" y="1275125"/>
                    <a:ext cx="189325" cy="117600"/>
                  </a:xfrm>
                  <a:custGeom>
                    <a:rect b="b" l="l" r="r" t="t"/>
                    <a:pathLst>
                      <a:path extrusionOk="0" fill="none" h="4704" w="7573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3" name="Google Shape;18903;p39"/>
                  <p:cNvSpPr/>
                  <p:nvPr/>
                </p:nvSpPr>
                <p:spPr>
                  <a:xfrm>
                    <a:off x="6237050" y="1315150"/>
                    <a:ext cx="190150" cy="117600"/>
                  </a:xfrm>
                  <a:custGeom>
                    <a:rect b="b" l="l" r="r" t="t"/>
                    <a:pathLst>
                      <a:path extrusionOk="0" fill="none" h="4704" w="7606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4" name="Google Shape;18904;p39"/>
                  <p:cNvSpPr/>
                  <p:nvPr/>
                </p:nvSpPr>
                <p:spPr>
                  <a:xfrm>
                    <a:off x="6212875" y="1354350"/>
                    <a:ext cx="189325" cy="118450"/>
                  </a:xfrm>
                  <a:custGeom>
                    <a:rect b="b" l="l" r="r" t="t"/>
                    <a:pathLst>
                      <a:path extrusionOk="0" fill="none" h="4738" w="7573">
                        <a:moveTo>
                          <a:pt x="0" y="0"/>
                        </a:moveTo>
                        <a:lnTo>
                          <a:pt x="7572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5" name="Google Shape;18905;p39"/>
                  <p:cNvSpPr/>
                  <p:nvPr/>
                </p:nvSpPr>
                <p:spPr>
                  <a:xfrm>
                    <a:off x="6187850" y="1394375"/>
                    <a:ext cx="190150" cy="117600"/>
                  </a:xfrm>
                  <a:custGeom>
                    <a:rect b="b" l="l" r="r" t="t"/>
                    <a:pathLst>
                      <a:path extrusionOk="0" fill="none" h="4704" w="7606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6" name="Google Shape;18906;p39"/>
                  <p:cNvSpPr/>
                  <p:nvPr/>
                </p:nvSpPr>
                <p:spPr>
                  <a:xfrm>
                    <a:off x="6162825" y="1434400"/>
                    <a:ext cx="190175" cy="117625"/>
                  </a:xfrm>
                  <a:custGeom>
                    <a:rect b="b" l="l" r="r" t="t"/>
                    <a:pathLst>
                      <a:path extrusionOk="0" fill="none" h="4705" w="7607">
                        <a:moveTo>
                          <a:pt x="1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7" name="Google Shape;18907;p39"/>
                  <p:cNvSpPr/>
                  <p:nvPr/>
                </p:nvSpPr>
                <p:spPr>
                  <a:xfrm>
                    <a:off x="6201200" y="1526975"/>
                    <a:ext cx="24200" cy="39225"/>
                  </a:xfrm>
                  <a:custGeom>
                    <a:rect b="b" l="l" r="r" t="t"/>
                    <a:pathLst>
                      <a:path extrusionOk="0" fill="none" h="1569" w="968">
                        <a:moveTo>
                          <a:pt x="967" y="0"/>
                        </a:moveTo>
                        <a:lnTo>
                          <a:pt x="0" y="1568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908" name="Google Shape;18908;p39"/>
                <p:cNvGrpSpPr/>
                <p:nvPr/>
              </p:nvGrpSpPr>
              <p:grpSpPr>
                <a:xfrm>
                  <a:off x="5835100" y="1726275"/>
                  <a:ext cx="336100" cy="354450"/>
                  <a:chOff x="5835100" y="1726275"/>
                  <a:chExt cx="336100" cy="354450"/>
                </a:xfrm>
              </p:grpSpPr>
              <p:sp>
                <p:nvSpPr>
                  <p:cNvPr id="18909" name="Google Shape;18909;p39"/>
                  <p:cNvSpPr/>
                  <p:nvPr/>
                </p:nvSpPr>
                <p:spPr>
                  <a:xfrm>
                    <a:off x="5835100" y="1726275"/>
                    <a:ext cx="336100" cy="354450"/>
                  </a:xfrm>
                  <a:custGeom>
                    <a:rect b="b" l="l" r="r" t="t"/>
                    <a:pathLst>
                      <a:path extrusionOk="0" fill="none" h="14178" w="13444">
                        <a:moveTo>
                          <a:pt x="13310" y="4571"/>
                        </a:moveTo>
                        <a:cubicBezTo>
                          <a:pt x="13410" y="4604"/>
                          <a:pt x="13443" y="4737"/>
                          <a:pt x="13410" y="4838"/>
                        </a:cubicBezTo>
                        <a:lnTo>
                          <a:pt x="7639" y="14077"/>
                        </a:lnTo>
                        <a:cubicBezTo>
                          <a:pt x="7572" y="14178"/>
                          <a:pt x="7472" y="14178"/>
                          <a:pt x="7372" y="14144"/>
                        </a:cubicBezTo>
                        <a:lnTo>
                          <a:pt x="134" y="9641"/>
                        </a:lnTo>
                        <a:cubicBezTo>
                          <a:pt x="34" y="9574"/>
                          <a:pt x="0" y="9474"/>
                          <a:pt x="67" y="9374"/>
                        </a:cubicBezTo>
                        <a:lnTo>
                          <a:pt x="5804" y="101"/>
                        </a:lnTo>
                        <a:cubicBezTo>
                          <a:pt x="5871" y="34"/>
                          <a:pt x="5971" y="1"/>
                          <a:pt x="6071" y="67"/>
                        </a:cubicBezTo>
                        <a:close/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0" name="Google Shape;18910;p39"/>
                  <p:cNvSpPr/>
                  <p:nvPr/>
                </p:nvSpPr>
                <p:spPr>
                  <a:xfrm>
                    <a:off x="5868450" y="1746300"/>
                    <a:ext cx="147625" cy="239350"/>
                  </a:xfrm>
                  <a:custGeom>
                    <a:rect b="b" l="l" r="r" t="t"/>
                    <a:pathLst>
                      <a:path extrusionOk="0" fill="none" h="9574" w="5905">
                        <a:moveTo>
                          <a:pt x="1" y="9574"/>
                        </a:moveTo>
                        <a:lnTo>
                          <a:pt x="5905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1" name="Google Shape;18911;p39"/>
                  <p:cNvSpPr/>
                  <p:nvPr/>
                </p:nvSpPr>
                <p:spPr>
                  <a:xfrm>
                    <a:off x="5905975" y="176965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2" name="Google Shape;18912;p39"/>
                  <p:cNvSpPr/>
                  <p:nvPr/>
                </p:nvSpPr>
                <p:spPr>
                  <a:xfrm>
                    <a:off x="5943500" y="179300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3" name="Google Shape;18913;p39"/>
                  <p:cNvSpPr/>
                  <p:nvPr/>
                </p:nvSpPr>
                <p:spPr>
                  <a:xfrm>
                    <a:off x="5981025" y="181635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4" name="Google Shape;18914;p39"/>
                  <p:cNvSpPr/>
                  <p:nvPr/>
                </p:nvSpPr>
                <p:spPr>
                  <a:xfrm>
                    <a:off x="5859275" y="1923100"/>
                    <a:ext cx="190175" cy="118425"/>
                  </a:xfrm>
                  <a:custGeom>
                    <a:rect b="b" l="l" r="r" t="t"/>
                    <a:pathLst>
                      <a:path extrusionOk="0" fill="none" h="4737" w="7607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5" name="Google Shape;18915;p39"/>
                  <p:cNvSpPr/>
                  <p:nvPr/>
                </p:nvSpPr>
                <p:spPr>
                  <a:xfrm>
                    <a:off x="5884300" y="1883900"/>
                    <a:ext cx="189325" cy="117600"/>
                  </a:xfrm>
                  <a:custGeom>
                    <a:rect b="b" l="l" r="r" t="t"/>
                    <a:pathLst>
                      <a:path extrusionOk="0" fill="none" h="4704" w="7573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6" name="Google Shape;18916;p39"/>
                  <p:cNvSpPr/>
                  <p:nvPr/>
                </p:nvSpPr>
                <p:spPr>
                  <a:xfrm>
                    <a:off x="5908475" y="1843875"/>
                    <a:ext cx="190175" cy="118425"/>
                  </a:xfrm>
                  <a:custGeom>
                    <a:rect b="b" l="l" r="r" t="t"/>
                    <a:pathLst>
                      <a:path extrusionOk="0" fill="none" h="4737" w="7607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7" name="Google Shape;18917;p39"/>
                  <p:cNvSpPr/>
                  <p:nvPr/>
                </p:nvSpPr>
                <p:spPr>
                  <a:xfrm>
                    <a:off x="5933500" y="1803825"/>
                    <a:ext cx="189325" cy="118450"/>
                  </a:xfrm>
                  <a:custGeom>
                    <a:rect b="b" l="l" r="r" t="t"/>
                    <a:pathLst>
                      <a:path extrusionOk="0" fill="none" h="4738" w="7573">
                        <a:moveTo>
                          <a:pt x="0" y="1"/>
                        </a:moveTo>
                        <a:lnTo>
                          <a:pt x="7573" y="4738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8" name="Google Shape;18918;p39"/>
                  <p:cNvSpPr/>
                  <p:nvPr/>
                </p:nvSpPr>
                <p:spPr>
                  <a:xfrm>
                    <a:off x="5957675" y="1764650"/>
                    <a:ext cx="190175" cy="117600"/>
                  </a:xfrm>
                  <a:custGeom>
                    <a:rect b="b" l="l" r="r" t="t"/>
                    <a:pathLst>
                      <a:path extrusionOk="0" fill="none" h="4704" w="7607">
                        <a:moveTo>
                          <a:pt x="1" y="0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9" name="Google Shape;18919;p39"/>
                  <p:cNvSpPr/>
                  <p:nvPr/>
                </p:nvSpPr>
                <p:spPr>
                  <a:xfrm>
                    <a:off x="6068600" y="1739625"/>
                    <a:ext cx="24200" cy="39225"/>
                  </a:xfrm>
                  <a:custGeom>
                    <a:rect b="b" l="l" r="r" t="t"/>
                    <a:pathLst>
                      <a:path extrusionOk="0" fill="none" h="1569" w="968">
                        <a:moveTo>
                          <a:pt x="0" y="1568"/>
                        </a:moveTo>
                        <a:lnTo>
                          <a:pt x="96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8920" name="Google Shape;18920;p39"/>
              <p:cNvSpPr/>
              <p:nvPr/>
            </p:nvSpPr>
            <p:spPr>
              <a:xfrm>
                <a:off x="6019400" y="1659525"/>
                <a:ext cx="113425" cy="73475"/>
              </a:xfrm>
              <a:custGeom>
                <a:rect b="b" l="l" r="r" t="t"/>
                <a:pathLst>
                  <a:path extrusionOk="0" h="2939" w="4537">
                    <a:moveTo>
                      <a:pt x="286" y="1"/>
                    </a:moveTo>
                    <a:cubicBezTo>
                      <a:pt x="214" y="1"/>
                      <a:pt x="143" y="38"/>
                      <a:pt x="100" y="102"/>
                    </a:cubicBezTo>
                    <a:cubicBezTo>
                      <a:pt x="0" y="236"/>
                      <a:pt x="34" y="369"/>
                      <a:pt x="167" y="436"/>
                    </a:cubicBezTo>
                    <a:lnTo>
                      <a:pt x="4137" y="2904"/>
                    </a:lnTo>
                    <a:cubicBezTo>
                      <a:pt x="4172" y="2928"/>
                      <a:pt x="4212" y="2939"/>
                      <a:pt x="4253" y="2939"/>
                    </a:cubicBezTo>
                    <a:cubicBezTo>
                      <a:pt x="4327" y="2939"/>
                      <a:pt x="4406" y="2902"/>
                      <a:pt x="4470" y="2837"/>
                    </a:cubicBezTo>
                    <a:cubicBezTo>
                      <a:pt x="4537" y="2704"/>
                      <a:pt x="4503" y="2571"/>
                      <a:pt x="4370" y="2504"/>
                    </a:cubicBezTo>
                    <a:lnTo>
                      <a:pt x="401" y="35"/>
                    </a:lnTo>
                    <a:cubicBezTo>
                      <a:pt x="365" y="12"/>
                      <a:pt x="325" y="1"/>
                      <a:pt x="286" y="1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6_1">
    <p:spTree>
      <p:nvGrpSpPr>
        <p:cNvPr id="18921" name="Shape 18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22" name="Google Shape;18922;p4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8923" name="Google Shape;18923;p4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924" name="Google Shape;18924;p4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8925" name="Google Shape;18925;p4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6" name="Google Shape;18926;p4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7" name="Google Shape;18927;p4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8" name="Google Shape;18928;p4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9" name="Google Shape;18929;p4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0" name="Google Shape;18930;p4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1" name="Google Shape;18931;p4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2" name="Google Shape;18932;p4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3" name="Google Shape;18933;p4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4" name="Google Shape;18934;p4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5" name="Google Shape;18935;p4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6" name="Google Shape;18936;p4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7" name="Google Shape;18937;p4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8" name="Google Shape;18938;p4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9" name="Google Shape;18939;p4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0" name="Google Shape;18940;p4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1" name="Google Shape;18941;p4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2" name="Google Shape;18942;p4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3" name="Google Shape;18943;p4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4" name="Google Shape;18944;p4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5" name="Google Shape;18945;p4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6" name="Google Shape;18946;p4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7" name="Google Shape;18947;p4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8" name="Google Shape;18948;p4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9" name="Google Shape;18949;p4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50" name="Google Shape;18950;p4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8951" name="Google Shape;18951;p4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2" name="Google Shape;18952;p4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3" name="Google Shape;18953;p4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4" name="Google Shape;18954;p4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5" name="Google Shape;18955;p4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6" name="Google Shape;18956;p4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7" name="Google Shape;18957;p4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8" name="Google Shape;18958;p4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9" name="Google Shape;18959;p4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0" name="Google Shape;18960;p4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1" name="Google Shape;18961;p4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2" name="Google Shape;18962;p4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3" name="Google Shape;18963;p4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4" name="Google Shape;18964;p4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5" name="Google Shape;18965;p4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6" name="Google Shape;18966;p4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7" name="Google Shape;18967;p4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8" name="Google Shape;18968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9" name="Google Shape;18969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0" name="Google Shape;18970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1" name="Google Shape;18971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2" name="Google Shape;18972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3" name="Google Shape;18973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4" name="Google Shape;18974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5" name="Google Shape;18975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6" name="Google Shape;18976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977" name="Google Shape;18977;p4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8" name="Google Shape;18978;p4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9" name="Google Shape;18979;p4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0" name="Google Shape;18980;p4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1" name="Google Shape;18981;p4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2" name="Google Shape;18982;p4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3" name="Google Shape;18983;p4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4" name="Google Shape;18984;p4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5" name="Google Shape;18985;p4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6" name="Google Shape;18986;p4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7" name="Google Shape;18987;p4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8" name="Google Shape;18988;p4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9" name="Google Shape;18989;p4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0" name="Google Shape;18990;p4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1" name="Google Shape;18991;p4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2" name="Google Shape;18992;p4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3" name="Google Shape;18993;p4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4" name="Google Shape;18994;p4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5" name="Google Shape;18995;p4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6" name="Google Shape;18996;p4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7" name="Google Shape;18997;p4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8" name="Google Shape;18998;p4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9" name="Google Shape;18999;p4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0" name="Google Shape;19000;p4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1" name="Google Shape;19001;p4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2" name="Google Shape;19002;p4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3" name="Google Shape;19003;p4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4" name="Google Shape;19004;p4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5" name="Google Shape;19005;p4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6" name="Google Shape;19006;p4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7" name="Google Shape;19007;p4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8" name="Google Shape;19008;p4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9" name="Google Shape;19009;p4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0" name="Google Shape;19010;p4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1" name="Google Shape;19011;p4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2" name="Google Shape;19012;p4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3" name="Google Shape;19013;p4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4" name="Google Shape;19014;p4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5" name="Google Shape;19015;p4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6" name="Google Shape;19016;p4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7" name="Google Shape;19017;p4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8" name="Google Shape;19018;p4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9" name="Google Shape;19019;p4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0" name="Google Shape;19020;p4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1" name="Google Shape;19021;p4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2" name="Google Shape;19022;p4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3" name="Google Shape;19023;p4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4" name="Google Shape;19024;p4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5" name="Google Shape;19025;p4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6" name="Google Shape;19026;p4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7" name="Google Shape;19027;p4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8" name="Google Shape;19028;p4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9" name="Google Shape;19029;p4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0" name="Google Shape;19030;p4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1" name="Google Shape;19031;p4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2" name="Google Shape;19032;p4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3" name="Google Shape;19033;p4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4" name="Google Shape;19034;p4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5" name="Google Shape;19035;p4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6" name="Google Shape;19036;p4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7" name="Google Shape;19037;p4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8" name="Google Shape;19038;p4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9" name="Google Shape;19039;p4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0" name="Google Shape;19040;p4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1" name="Google Shape;19041;p4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2" name="Google Shape;19042;p4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3" name="Google Shape;19043;p4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4" name="Google Shape;19044;p4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5" name="Google Shape;19045;p4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6" name="Google Shape;19046;p4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7" name="Google Shape;19047;p4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8" name="Google Shape;19048;p4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9" name="Google Shape;19049;p4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0" name="Google Shape;19050;p4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1" name="Google Shape;19051;p4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2" name="Google Shape;19052;p4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3" name="Google Shape;19053;p4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4" name="Google Shape;19054;p4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5" name="Google Shape;19055;p4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6" name="Google Shape;19056;p4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7" name="Google Shape;19057;p4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8" name="Google Shape;19058;p4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9" name="Google Shape;19059;p4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0" name="Google Shape;19060;p4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1" name="Google Shape;19061;p4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2" name="Google Shape;19062;p4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3" name="Google Shape;19063;p4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4" name="Google Shape;19064;p4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5" name="Google Shape;19065;p4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6" name="Google Shape;19066;p4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7" name="Google Shape;19067;p4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8" name="Google Shape;19068;p4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9" name="Google Shape;19069;p4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0" name="Google Shape;19070;p4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1" name="Google Shape;19071;p4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2" name="Google Shape;19072;p4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3" name="Google Shape;19073;p4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4" name="Google Shape;19074;p4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5" name="Google Shape;19075;p4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6" name="Google Shape;19076;p4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077" name="Google Shape;19077;p4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9078" name="Google Shape;19078;p4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9" name="Google Shape;19079;p4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0" name="Google Shape;19080;p4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1" name="Google Shape;19081;p4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2" name="Google Shape;19082;p4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3" name="Google Shape;19083;p4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4" name="Google Shape;19084;p4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5" name="Google Shape;19085;p4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6" name="Google Shape;19086;p4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7" name="Google Shape;19087;p4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8" name="Google Shape;19088;p4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9" name="Google Shape;19089;p4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0" name="Google Shape;19090;p4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1" name="Google Shape;19091;p4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2" name="Google Shape;19092;p4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3" name="Google Shape;19093;p4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4" name="Google Shape;19094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5" name="Google Shape;19095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6" name="Google Shape;19096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7" name="Google Shape;19097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8" name="Google Shape;19098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9" name="Google Shape;19099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0" name="Google Shape;19100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1" name="Google Shape;19101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2" name="Google Shape;19102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3" name="Google Shape;19103;p4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104" name="Google Shape;19104;p4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5" name="Google Shape;19105;p4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6" name="Google Shape;19106;p4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7" name="Google Shape;19107;p4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8" name="Google Shape;19108;p4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109" name="Google Shape;19109;p4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110" name="Google Shape;19110;p4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1" name="Google Shape;19111;p4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2" name="Google Shape;19112;p4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3" name="Google Shape;19113;p4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4" name="Google Shape;19114;p4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5" name="Google Shape;19115;p4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6" name="Google Shape;19116;p4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7" name="Google Shape;19117;p4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8" name="Google Shape;19118;p4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9" name="Google Shape;19119;p4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0" name="Google Shape;19120;p4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1" name="Google Shape;19121;p4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2" name="Google Shape;19122;p4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3" name="Google Shape;19123;p4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4" name="Google Shape;19124;p4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5" name="Google Shape;19125;p4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6" name="Google Shape;19126;p4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7" name="Google Shape;19127;p4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8" name="Google Shape;19128;p4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9" name="Google Shape;19129;p4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0" name="Google Shape;19130;p4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1" name="Google Shape;19131;p4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2" name="Google Shape;19132;p4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3" name="Google Shape;19133;p4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4" name="Google Shape;19134;p4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5" name="Google Shape;19135;p4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136" name="Google Shape;19136;p4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137" name="Google Shape;19137;p4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9138" name="Google Shape;19138;p4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9" name="Google Shape;19139;p4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0" name="Google Shape;19140;p4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1" name="Google Shape;19141;p4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2" name="Google Shape;19142;p4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3" name="Google Shape;19143;p4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4" name="Google Shape;19144;p4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5" name="Google Shape;19145;p4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6" name="Google Shape;19146;p4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7" name="Google Shape;19147;p4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8" name="Google Shape;19148;p4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9" name="Google Shape;19149;p4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0" name="Google Shape;19150;p4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1" name="Google Shape;19151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2" name="Google Shape;19152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3" name="Google Shape;19153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4" name="Google Shape;19154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5" name="Google Shape;19155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6" name="Google Shape;19156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7" name="Google Shape;19157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8" name="Google Shape;19158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9" name="Google Shape;19159;p4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0" name="Google Shape;19160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1" name="Google Shape;19161;p4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2" name="Google Shape;19162;p4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3" name="Google Shape;19163;p4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164" name="Google Shape;19164;p40"/>
          <p:cNvGrpSpPr/>
          <p:nvPr/>
        </p:nvGrpSpPr>
        <p:grpSpPr>
          <a:xfrm>
            <a:off x="-706730" y="-247937"/>
            <a:ext cx="3399044" cy="3421986"/>
            <a:chOff x="-706730" y="-247937"/>
            <a:chExt cx="3399044" cy="3421986"/>
          </a:xfrm>
        </p:grpSpPr>
        <p:grpSp>
          <p:nvGrpSpPr>
            <p:cNvPr id="19165" name="Google Shape;19165;p40"/>
            <p:cNvGrpSpPr/>
            <p:nvPr/>
          </p:nvGrpSpPr>
          <p:grpSpPr>
            <a:xfrm>
              <a:off x="-706730" y="-247937"/>
              <a:ext cx="3399044" cy="3421986"/>
              <a:chOff x="-513630" y="-410112"/>
              <a:chExt cx="3399044" cy="3421986"/>
            </a:xfrm>
          </p:grpSpPr>
          <p:grpSp>
            <p:nvGrpSpPr>
              <p:cNvPr id="19166" name="Google Shape;19166;p40"/>
              <p:cNvGrpSpPr/>
              <p:nvPr/>
            </p:nvGrpSpPr>
            <p:grpSpPr>
              <a:xfrm>
                <a:off x="-289105" y="-410112"/>
                <a:ext cx="3174520" cy="3421986"/>
                <a:chOff x="-289105" y="-410112"/>
                <a:chExt cx="3174520" cy="3421986"/>
              </a:xfrm>
            </p:grpSpPr>
            <p:grpSp>
              <p:nvGrpSpPr>
                <p:cNvPr id="19167" name="Google Shape;19167;p40"/>
                <p:cNvGrpSpPr/>
                <p:nvPr/>
              </p:nvGrpSpPr>
              <p:grpSpPr>
                <a:xfrm flipH="1" rot="-2528748">
                  <a:off x="1139937" y="1544051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19168" name="Google Shape;19168;p4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69" name="Google Shape;19169;p4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0" name="Google Shape;19170;p4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1" name="Google Shape;19171;p4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2" name="Google Shape;19172;p4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3" name="Google Shape;19173;p4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4" name="Google Shape;19174;p4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5" name="Google Shape;19175;p4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6" name="Google Shape;19176;p4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7" name="Google Shape;19177;p4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8" name="Google Shape;19178;p4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9" name="Google Shape;19179;p4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0" name="Google Shape;19180;p4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1" name="Google Shape;19181;p4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182" name="Google Shape;19182;p40"/>
                <p:cNvGrpSpPr/>
                <p:nvPr/>
              </p:nvGrpSpPr>
              <p:grpSpPr>
                <a:xfrm flipH="1" rot="1033525">
                  <a:off x="1574028" y="81642"/>
                  <a:ext cx="1240716" cy="665175"/>
                  <a:chOff x="5206900" y="826150"/>
                  <a:chExt cx="599275" cy="321250"/>
                </a:xfrm>
              </p:grpSpPr>
              <p:sp>
                <p:nvSpPr>
                  <p:cNvPr id="19183" name="Google Shape;19183;p4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4" name="Google Shape;19184;p4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5" name="Google Shape;19185;p4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6" name="Google Shape;19186;p4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7" name="Google Shape;19187;p4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8" name="Google Shape;19188;p4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9" name="Google Shape;19189;p4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0" name="Google Shape;19190;p4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1" name="Google Shape;19191;p4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2" name="Google Shape;19192;p4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3" name="Google Shape;19193;p4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4" name="Google Shape;19194;p4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5" name="Google Shape;19195;p4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6" name="Google Shape;19196;p4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197" name="Google Shape;19197;p40"/>
                <p:cNvGrpSpPr/>
                <p:nvPr/>
              </p:nvGrpSpPr>
              <p:grpSpPr>
                <a:xfrm rot="6256591">
                  <a:off x="1268807" y="629246"/>
                  <a:ext cx="1240826" cy="665092"/>
                  <a:chOff x="5206900" y="826150"/>
                  <a:chExt cx="599275" cy="321250"/>
                </a:xfrm>
              </p:grpSpPr>
              <p:sp>
                <p:nvSpPr>
                  <p:cNvPr id="19198" name="Google Shape;19198;p4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9" name="Google Shape;19199;p4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0" name="Google Shape;19200;p4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1" name="Google Shape;19201;p4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2" name="Google Shape;19202;p4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3" name="Google Shape;19203;p4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4" name="Google Shape;19204;p4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5" name="Google Shape;19205;p4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6" name="Google Shape;19206;p4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7" name="Google Shape;19207;p4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8" name="Google Shape;19208;p4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9" name="Google Shape;19209;p4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10" name="Google Shape;19210;p4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11" name="Google Shape;19211;p4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212" name="Google Shape;19212;p40"/>
                <p:cNvGrpSpPr/>
                <p:nvPr/>
              </p:nvGrpSpPr>
              <p:grpSpPr>
                <a:xfrm flipH="1">
                  <a:off x="-35240" y="866804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19213" name="Google Shape;19213;p40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9214" name="Google Shape;19214;p40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15" name="Google Shape;19215;p40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16" name="Google Shape;19216;p40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17" name="Google Shape;19217;p40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18" name="Google Shape;19218;p40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19" name="Google Shape;19219;p40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20" name="Google Shape;19220;p40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21" name="Google Shape;19221;p40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22" name="Google Shape;19222;p40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23" name="Google Shape;19223;p40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24" name="Google Shape;19224;p40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25" name="Google Shape;19225;p40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26" name="Google Shape;19226;p40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27" name="Google Shape;19227;p40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9228" name="Google Shape;19228;p40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9229" name="Google Shape;19229;p40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30" name="Google Shape;19230;p40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31" name="Google Shape;19231;p40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32" name="Google Shape;19232;p40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33" name="Google Shape;19233;p40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34" name="Google Shape;19234;p40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35" name="Google Shape;19235;p40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36" name="Google Shape;19236;p40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37" name="Google Shape;19237;p40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38" name="Google Shape;19238;p40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39" name="Google Shape;19239;p40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40" name="Google Shape;19240;p40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41" name="Google Shape;19241;p40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42" name="Google Shape;19242;p40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9243" name="Google Shape;19243;p40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9244" name="Google Shape;19244;p40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45" name="Google Shape;19245;p40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46" name="Google Shape;19246;p40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47" name="Google Shape;19247;p40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48" name="Google Shape;19248;p40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49" name="Google Shape;19249;p40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50" name="Google Shape;19250;p40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51" name="Google Shape;19251;p40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52" name="Google Shape;19252;p40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53" name="Google Shape;19253;p40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54" name="Google Shape;19254;p40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55" name="Google Shape;19255;p40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56" name="Google Shape;19256;p40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57" name="Google Shape;19257;p40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9258" name="Google Shape;19258;p40"/>
                <p:cNvGrpSpPr/>
                <p:nvPr/>
              </p:nvGrpSpPr>
              <p:grpSpPr>
                <a:xfrm rot="446386">
                  <a:off x="1421080" y="781885"/>
                  <a:ext cx="1240817" cy="665090"/>
                  <a:chOff x="5206900" y="826150"/>
                  <a:chExt cx="599275" cy="321250"/>
                </a:xfrm>
              </p:grpSpPr>
              <p:sp>
                <p:nvSpPr>
                  <p:cNvPr id="19259" name="Google Shape;19259;p4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60" name="Google Shape;19260;p4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61" name="Google Shape;19261;p4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62" name="Google Shape;19262;p4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63" name="Google Shape;19263;p4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64" name="Google Shape;19264;p4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65" name="Google Shape;19265;p4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66" name="Google Shape;19266;p4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67" name="Google Shape;19267;p4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68" name="Google Shape;19268;p4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69" name="Google Shape;19269;p4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70" name="Google Shape;19270;p4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71" name="Google Shape;19271;p4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72" name="Google Shape;19272;p4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273" name="Google Shape;19273;p40"/>
                <p:cNvGrpSpPr/>
                <p:nvPr/>
              </p:nvGrpSpPr>
              <p:grpSpPr>
                <a:xfrm flipH="1" rot="-2528748">
                  <a:off x="-226338" y="-79824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19274" name="Google Shape;19274;p4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75" name="Google Shape;19275;p4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76" name="Google Shape;19276;p4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77" name="Google Shape;19277;p4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78" name="Google Shape;19278;p4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79" name="Google Shape;19279;p4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80" name="Google Shape;19280;p4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81" name="Google Shape;19281;p4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82" name="Google Shape;19282;p4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83" name="Google Shape;19283;p4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84" name="Google Shape;19284;p4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85" name="Google Shape;19285;p4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86" name="Google Shape;19286;p4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87" name="Google Shape;19287;p4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288" name="Google Shape;19288;p40"/>
              <p:cNvGrpSpPr/>
              <p:nvPr/>
            </p:nvGrpSpPr>
            <p:grpSpPr>
              <a:xfrm>
                <a:off x="-513630" y="35479"/>
                <a:ext cx="2745498" cy="1748548"/>
                <a:chOff x="1270425" y="2070325"/>
                <a:chExt cx="1769805" cy="1127150"/>
              </a:xfrm>
            </p:grpSpPr>
            <p:grpSp>
              <p:nvGrpSpPr>
                <p:cNvPr id="19289" name="Google Shape;19289;p40"/>
                <p:cNvGrpSpPr/>
                <p:nvPr/>
              </p:nvGrpSpPr>
              <p:grpSpPr>
                <a:xfrm>
                  <a:off x="1582562" y="2070325"/>
                  <a:ext cx="1123518" cy="1127150"/>
                  <a:chOff x="1582562" y="2070325"/>
                  <a:chExt cx="1123518" cy="1127150"/>
                </a:xfrm>
              </p:grpSpPr>
              <p:sp>
                <p:nvSpPr>
                  <p:cNvPr id="19290" name="Google Shape;19290;p40"/>
                  <p:cNvSpPr/>
                  <p:nvPr/>
                </p:nvSpPr>
                <p:spPr>
                  <a:xfrm>
                    <a:off x="1582562" y="2070325"/>
                    <a:ext cx="1123518" cy="1127150"/>
                  </a:xfrm>
                  <a:custGeom>
                    <a:rect b="b" l="l" r="r" t="t"/>
                    <a:pathLst>
                      <a:path extrusionOk="0" h="10241" w="10208">
                        <a:moveTo>
                          <a:pt x="5151" y="1"/>
                        </a:moveTo>
                        <a:cubicBezTo>
                          <a:pt x="2707" y="1"/>
                          <a:pt x="297" y="1732"/>
                          <a:pt x="34" y="4666"/>
                        </a:cubicBezTo>
                        <a:cubicBezTo>
                          <a:pt x="0" y="4732"/>
                          <a:pt x="0" y="4832"/>
                          <a:pt x="0" y="4932"/>
                        </a:cubicBezTo>
                        <a:lnTo>
                          <a:pt x="0" y="5133"/>
                        </a:lnTo>
                        <a:cubicBezTo>
                          <a:pt x="0" y="5433"/>
                          <a:pt x="34" y="5733"/>
                          <a:pt x="67" y="6033"/>
                        </a:cubicBezTo>
                        <a:cubicBezTo>
                          <a:pt x="167" y="6500"/>
                          <a:pt x="301" y="6967"/>
                          <a:pt x="534" y="7401"/>
                        </a:cubicBezTo>
                        <a:cubicBezTo>
                          <a:pt x="701" y="7734"/>
                          <a:pt x="901" y="8068"/>
                          <a:pt x="1168" y="8368"/>
                        </a:cubicBezTo>
                        <a:cubicBezTo>
                          <a:pt x="2223" y="9656"/>
                          <a:pt x="3657" y="10241"/>
                          <a:pt x="5071" y="10241"/>
                        </a:cubicBezTo>
                        <a:cubicBezTo>
                          <a:pt x="7504" y="10241"/>
                          <a:pt x="9879" y="8513"/>
                          <a:pt x="10174" y="5666"/>
                        </a:cubicBezTo>
                        <a:cubicBezTo>
                          <a:pt x="10208" y="5466"/>
                          <a:pt x="10208" y="5299"/>
                          <a:pt x="10208" y="5133"/>
                        </a:cubicBezTo>
                        <a:cubicBezTo>
                          <a:pt x="10208" y="5032"/>
                          <a:pt x="10208" y="4966"/>
                          <a:pt x="10208" y="4832"/>
                        </a:cubicBezTo>
                        <a:cubicBezTo>
                          <a:pt x="10208" y="4732"/>
                          <a:pt x="10208" y="4632"/>
                          <a:pt x="10174" y="4499"/>
                        </a:cubicBezTo>
                        <a:cubicBezTo>
                          <a:pt x="10174" y="4332"/>
                          <a:pt x="10141" y="4199"/>
                          <a:pt x="10108" y="4032"/>
                        </a:cubicBezTo>
                        <a:cubicBezTo>
                          <a:pt x="9974" y="3431"/>
                          <a:pt x="9707" y="2831"/>
                          <a:pt x="9374" y="2331"/>
                        </a:cubicBezTo>
                        <a:cubicBezTo>
                          <a:pt x="8337" y="729"/>
                          <a:pt x="6737" y="1"/>
                          <a:pt x="5151" y="1"/>
                        </a:cubicBezTo>
                        <a:close/>
                      </a:path>
                    </a:pathLst>
                  </a:custGeom>
                  <a:solidFill>
                    <a:srgbClr val="D4DC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9291" name="Google Shape;19291;p40"/>
                  <p:cNvGrpSpPr/>
                  <p:nvPr/>
                </p:nvGrpSpPr>
                <p:grpSpPr>
                  <a:xfrm>
                    <a:off x="1582562" y="2073407"/>
                    <a:ext cx="1123518" cy="973062"/>
                    <a:chOff x="1582562" y="2073407"/>
                    <a:chExt cx="1123518" cy="973062"/>
                  </a:xfrm>
                </p:grpSpPr>
                <p:sp>
                  <p:nvSpPr>
                    <p:cNvPr id="19292" name="Google Shape;19292;p40"/>
                    <p:cNvSpPr/>
                    <p:nvPr/>
                  </p:nvSpPr>
                  <p:spPr>
                    <a:xfrm>
                      <a:off x="1674354" y="2073407"/>
                      <a:ext cx="939934" cy="253474"/>
                    </a:xfrm>
                    <a:custGeom>
                      <a:rect b="b" l="l" r="r" t="t"/>
                      <a:pathLst>
                        <a:path extrusionOk="0" h="2303" w="8540">
                          <a:moveTo>
                            <a:pt x="4270" y="1"/>
                          </a:moveTo>
                          <a:cubicBezTo>
                            <a:pt x="2635" y="1"/>
                            <a:pt x="1001" y="768"/>
                            <a:pt x="0" y="2303"/>
                          </a:cubicBezTo>
                          <a:cubicBezTo>
                            <a:pt x="167" y="2303"/>
                            <a:pt x="334" y="2303"/>
                            <a:pt x="501" y="2269"/>
                          </a:cubicBezTo>
                          <a:cubicBezTo>
                            <a:pt x="734" y="2169"/>
                            <a:pt x="968" y="2102"/>
                            <a:pt x="1234" y="2069"/>
                          </a:cubicBezTo>
                          <a:cubicBezTo>
                            <a:pt x="1735" y="1969"/>
                            <a:pt x="1802" y="1936"/>
                            <a:pt x="2335" y="1869"/>
                          </a:cubicBezTo>
                          <a:cubicBezTo>
                            <a:pt x="2869" y="1802"/>
                            <a:pt x="3203" y="1735"/>
                            <a:pt x="3703" y="1702"/>
                          </a:cubicBezTo>
                          <a:cubicBezTo>
                            <a:pt x="3870" y="1669"/>
                            <a:pt x="4045" y="1652"/>
                            <a:pt x="4220" y="1652"/>
                          </a:cubicBezTo>
                          <a:cubicBezTo>
                            <a:pt x="4395" y="1652"/>
                            <a:pt x="4570" y="1669"/>
                            <a:pt x="4737" y="1702"/>
                          </a:cubicBezTo>
                          <a:cubicBezTo>
                            <a:pt x="5104" y="1802"/>
                            <a:pt x="5404" y="1769"/>
                            <a:pt x="5738" y="1869"/>
                          </a:cubicBezTo>
                          <a:cubicBezTo>
                            <a:pt x="6005" y="2002"/>
                            <a:pt x="6271" y="2069"/>
                            <a:pt x="6538" y="2136"/>
                          </a:cubicBezTo>
                          <a:cubicBezTo>
                            <a:pt x="6972" y="2202"/>
                            <a:pt x="7406" y="2269"/>
                            <a:pt x="7839" y="2303"/>
                          </a:cubicBezTo>
                          <a:lnTo>
                            <a:pt x="8540" y="2303"/>
                          </a:lnTo>
                          <a:cubicBezTo>
                            <a:pt x="7539" y="768"/>
                            <a:pt x="5904" y="1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rgbClr val="708EC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93" name="Google Shape;19293;p40"/>
                    <p:cNvSpPr/>
                    <p:nvPr/>
                  </p:nvSpPr>
                  <p:spPr>
                    <a:xfrm>
                      <a:off x="1582562" y="2513987"/>
                      <a:ext cx="1119886" cy="99276"/>
                    </a:xfrm>
                    <a:custGeom>
                      <a:rect b="b" l="l" r="r" t="t"/>
                      <a:pathLst>
                        <a:path extrusionOk="0" h="902" w="10175">
                          <a:moveTo>
                            <a:pt x="10108" y="1"/>
                          </a:moveTo>
                          <a:lnTo>
                            <a:pt x="8773" y="134"/>
                          </a:lnTo>
                          <a:cubicBezTo>
                            <a:pt x="8206" y="201"/>
                            <a:pt x="7572" y="234"/>
                            <a:pt x="6605" y="268"/>
                          </a:cubicBezTo>
                          <a:cubicBezTo>
                            <a:pt x="6105" y="268"/>
                            <a:pt x="5604" y="268"/>
                            <a:pt x="5104" y="201"/>
                          </a:cubicBezTo>
                          <a:cubicBezTo>
                            <a:pt x="4618" y="137"/>
                            <a:pt x="4118" y="114"/>
                            <a:pt x="3622" y="114"/>
                          </a:cubicBezTo>
                          <a:cubicBezTo>
                            <a:pt x="3335" y="114"/>
                            <a:pt x="3050" y="122"/>
                            <a:pt x="2769" y="134"/>
                          </a:cubicBezTo>
                          <a:cubicBezTo>
                            <a:pt x="2169" y="201"/>
                            <a:pt x="868" y="468"/>
                            <a:pt x="34" y="635"/>
                          </a:cubicBezTo>
                          <a:cubicBezTo>
                            <a:pt x="0" y="735"/>
                            <a:pt x="0" y="801"/>
                            <a:pt x="0" y="901"/>
                          </a:cubicBezTo>
                          <a:cubicBezTo>
                            <a:pt x="1068" y="768"/>
                            <a:pt x="3670" y="401"/>
                            <a:pt x="4137" y="401"/>
                          </a:cubicBezTo>
                          <a:cubicBezTo>
                            <a:pt x="4704" y="434"/>
                            <a:pt x="4804" y="468"/>
                            <a:pt x="5304" y="501"/>
                          </a:cubicBezTo>
                          <a:cubicBezTo>
                            <a:pt x="5638" y="534"/>
                            <a:pt x="6005" y="568"/>
                            <a:pt x="6372" y="568"/>
                          </a:cubicBezTo>
                          <a:cubicBezTo>
                            <a:pt x="6738" y="534"/>
                            <a:pt x="7706" y="568"/>
                            <a:pt x="8373" y="501"/>
                          </a:cubicBezTo>
                          <a:cubicBezTo>
                            <a:pt x="8707" y="468"/>
                            <a:pt x="9507" y="468"/>
                            <a:pt x="10174" y="468"/>
                          </a:cubicBezTo>
                          <a:cubicBezTo>
                            <a:pt x="10174" y="301"/>
                            <a:pt x="10141" y="168"/>
                            <a:pt x="10108" y="1"/>
                          </a:cubicBezTo>
                          <a:close/>
                        </a:path>
                      </a:pathLst>
                    </a:custGeom>
                    <a:solidFill>
                      <a:srgbClr val="708EC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94" name="Google Shape;19294;p40"/>
                    <p:cNvSpPr/>
                    <p:nvPr/>
                  </p:nvSpPr>
                  <p:spPr>
                    <a:xfrm>
                      <a:off x="1582562" y="2576392"/>
                      <a:ext cx="1123518" cy="172688"/>
                    </a:xfrm>
                    <a:custGeom>
                      <a:rect b="b" l="l" r="r" t="t"/>
                      <a:pathLst>
                        <a:path extrusionOk="0" h="1569" w="10208">
                          <a:moveTo>
                            <a:pt x="4070" y="1"/>
                          </a:moveTo>
                          <a:cubicBezTo>
                            <a:pt x="3870" y="1"/>
                            <a:pt x="3670" y="1"/>
                            <a:pt x="3469" y="34"/>
                          </a:cubicBezTo>
                          <a:cubicBezTo>
                            <a:pt x="3169" y="101"/>
                            <a:pt x="2969" y="101"/>
                            <a:pt x="2836" y="134"/>
                          </a:cubicBezTo>
                          <a:cubicBezTo>
                            <a:pt x="2669" y="168"/>
                            <a:pt x="2369" y="168"/>
                            <a:pt x="2135" y="201"/>
                          </a:cubicBezTo>
                          <a:cubicBezTo>
                            <a:pt x="1902" y="234"/>
                            <a:pt x="1735" y="234"/>
                            <a:pt x="1535" y="268"/>
                          </a:cubicBezTo>
                          <a:cubicBezTo>
                            <a:pt x="1368" y="301"/>
                            <a:pt x="1401" y="301"/>
                            <a:pt x="1134" y="368"/>
                          </a:cubicBezTo>
                          <a:cubicBezTo>
                            <a:pt x="868" y="468"/>
                            <a:pt x="634" y="501"/>
                            <a:pt x="367" y="501"/>
                          </a:cubicBezTo>
                          <a:cubicBezTo>
                            <a:pt x="100" y="501"/>
                            <a:pt x="34" y="501"/>
                            <a:pt x="0" y="535"/>
                          </a:cubicBezTo>
                          <a:cubicBezTo>
                            <a:pt x="0" y="835"/>
                            <a:pt x="34" y="1135"/>
                            <a:pt x="67" y="1435"/>
                          </a:cubicBezTo>
                          <a:cubicBezTo>
                            <a:pt x="634" y="1235"/>
                            <a:pt x="1201" y="1102"/>
                            <a:pt x="1768" y="968"/>
                          </a:cubicBezTo>
                          <a:cubicBezTo>
                            <a:pt x="1935" y="952"/>
                            <a:pt x="2102" y="943"/>
                            <a:pt x="2269" y="943"/>
                          </a:cubicBezTo>
                          <a:cubicBezTo>
                            <a:pt x="2435" y="943"/>
                            <a:pt x="2602" y="952"/>
                            <a:pt x="2769" y="968"/>
                          </a:cubicBezTo>
                          <a:cubicBezTo>
                            <a:pt x="3069" y="1002"/>
                            <a:pt x="3369" y="1068"/>
                            <a:pt x="3670" y="1135"/>
                          </a:cubicBezTo>
                          <a:cubicBezTo>
                            <a:pt x="4070" y="1268"/>
                            <a:pt x="4470" y="1368"/>
                            <a:pt x="4904" y="1368"/>
                          </a:cubicBezTo>
                          <a:cubicBezTo>
                            <a:pt x="5771" y="1469"/>
                            <a:pt x="6071" y="1569"/>
                            <a:pt x="6672" y="1569"/>
                          </a:cubicBezTo>
                          <a:lnTo>
                            <a:pt x="7973" y="1569"/>
                          </a:lnTo>
                          <a:cubicBezTo>
                            <a:pt x="8133" y="1562"/>
                            <a:pt x="8267" y="1561"/>
                            <a:pt x="8382" y="1561"/>
                          </a:cubicBezTo>
                          <a:cubicBezTo>
                            <a:pt x="8509" y="1561"/>
                            <a:pt x="8613" y="1563"/>
                            <a:pt x="8704" y="1563"/>
                          </a:cubicBezTo>
                          <a:cubicBezTo>
                            <a:pt x="8982" y="1563"/>
                            <a:pt x="9146" y="1545"/>
                            <a:pt x="9474" y="1402"/>
                          </a:cubicBezTo>
                          <a:cubicBezTo>
                            <a:pt x="9807" y="1235"/>
                            <a:pt x="10041" y="1135"/>
                            <a:pt x="10174" y="1068"/>
                          </a:cubicBezTo>
                          <a:cubicBezTo>
                            <a:pt x="10208" y="868"/>
                            <a:pt x="10208" y="701"/>
                            <a:pt x="10208" y="535"/>
                          </a:cubicBezTo>
                          <a:cubicBezTo>
                            <a:pt x="10208" y="434"/>
                            <a:pt x="10208" y="368"/>
                            <a:pt x="10174" y="234"/>
                          </a:cubicBezTo>
                          <a:cubicBezTo>
                            <a:pt x="9774" y="334"/>
                            <a:pt x="9340" y="368"/>
                            <a:pt x="8907" y="368"/>
                          </a:cubicBezTo>
                          <a:cubicBezTo>
                            <a:pt x="8873" y="346"/>
                            <a:pt x="8829" y="338"/>
                            <a:pt x="8765" y="338"/>
                          </a:cubicBezTo>
                          <a:cubicBezTo>
                            <a:pt x="8636" y="338"/>
                            <a:pt x="8429" y="368"/>
                            <a:pt x="8073" y="368"/>
                          </a:cubicBezTo>
                          <a:cubicBezTo>
                            <a:pt x="7906" y="379"/>
                            <a:pt x="7728" y="383"/>
                            <a:pt x="7565" y="383"/>
                          </a:cubicBezTo>
                          <a:cubicBezTo>
                            <a:pt x="7239" y="383"/>
                            <a:pt x="6972" y="368"/>
                            <a:pt x="6972" y="368"/>
                          </a:cubicBezTo>
                          <a:cubicBezTo>
                            <a:pt x="6972" y="368"/>
                            <a:pt x="6271" y="301"/>
                            <a:pt x="6038" y="268"/>
                          </a:cubicBezTo>
                          <a:cubicBezTo>
                            <a:pt x="5771" y="268"/>
                            <a:pt x="4303" y="1"/>
                            <a:pt x="4070" y="1"/>
                          </a:cubicBezTo>
                          <a:close/>
                        </a:path>
                      </a:pathLst>
                    </a:custGeom>
                    <a:solidFill>
                      <a:srgbClr val="708EC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295" name="Google Shape;19295;p40"/>
                    <p:cNvSpPr/>
                    <p:nvPr/>
                  </p:nvSpPr>
                  <p:spPr>
                    <a:xfrm>
                      <a:off x="1641335" y="2884787"/>
                      <a:ext cx="903173" cy="161682"/>
                    </a:xfrm>
                    <a:custGeom>
                      <a:rect b="b" l="l" r="r" t="t"/>
                      <a:pathLst>
                        <a:path extrusionOk="0" h="1469" w="8206">
                          <a:moveTo>
                            <a:pt x="0" y="1"/>
                          </a:moveTo>
                          <a:cubicBezTo>
                            <a:pt x="167" y="334"/>
                            <a:pt x="400" y="668"/>
                            <a:pt x="634" y="968"/>
                          </a:cubicBezTo>
                          <a:cubicBezTo>
                            <a:pt x="1001" y="1002"/>
                            <a:pt x="1801" y="1135"/>
                            <a:pt x="2302" y="1202"/>
                          </a:cubicBezTo>
                          <a:cubicBezTo>
                            <a:pt x="2835" y="1302"/>
                            <a:pt x="3069" y="1369"/>
                            <a:pt x="3503" y="1435"/>
                          </a:cubicBezTo>
                          <a:cubicBezTo>
                            <a:pt x="3658" y="1457"/>
                            <a:pt x="3795" y="1469"/>
                            <a:pt x="3962" y="1469"/>
                          </a:cubicBezTo>
                          <a:cubicBezTo>
                            <a:pt x="4296" y="1469"/>
                            <a:pt x="4748" y="1424"/>
                            <a:pt x="5704" y="1335"/>
                          </a:cubicBezTo>
                          <a:cubicBezTo>
                            <a:pt x="6605" y="1235"/>
                            <a:pt x="7472" y="902"/>
                            <a:pt x="8206" y="368"/>
                          </a:cubicBezTo>
                          <a:lnTo>
                            <a:pt x="8206" y="368"/>
                          </a:lnTo>
                          <a:cubicBezTo>
                            <a:pt x="7447" y="874"/>
                            <a:pt x="6475" y="977"/>
                            <a:pt x="5669" y="977"/>
                          </a:cubicBezTo>
                          <a:cubicBezTo>
                            <a:pt x="5518" y="977"/>
                            <a:pt x="5374" y="973"/>
                            <a:pt x="5237" y="968"/>
                          </a:cubicBezTo>
                          <a:cubicBezTo>
                            <a:pt x="4603" y="935"/>
                            <a:pt x="3970" y="801"/>
                            <a:pt x="3402" y="568"/>
                          </a:cubicBezTo>
                          <a:cubicBezTo>
                            <a:pt x="2602" y="368"/>
                            <a:pt x="1801" y="201"/>
                            <a:pt x="1001" y="101"/>
                          </a:cubicBezTo>
                          <a:cubicBezTo>
                            <a:pt x="667" y="34"/>
                            <a:pt x="334" y="1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rgbClr val="708EC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19296" name="Google Shape;19296;p40"/>
                <p:cNvSpPr/>
                <p:nvPr/>
              </p:nvSpPr>
              <p:spPr>
                <a:xfrm>
                  <a:off x="1270425" y="2115341"/>
                  <a:ext cx="1769805" cy="1045154"/>
                </a:xfrm>
                <a:custGeom>
                  <a:rect b="b" l="l" r="r" t="t"/>
                  <a:pathLst>
                    <a:path extrusionOk="0" h="9496" w="16080">
                      <a:moveTo>
                        <a:pt x="14796" y="0"/>
                      </a:moveTo>
                      <a:cubicBezTo>
                        <a:pt x="14054" y="0"/>
                        <a:pt x="12845" y="340"/>
                        <a:pt x="11376" y="954"/>
                      </a:cubicBezTo>
                      <a:lnTo>
                        <a:pt x="11476" y="1054"/>
                      </a:lnTo>
                      <a:cubicBezTo>
                        <a:pt x="12860" y="478"/>
                        <a:pt x="13989" y="156"/>
                        <a:pt x="14631" y="156"/>
                      </a:cubicBezTo>
                      <a:cubicBezTo>
                        <a:pt x="14917" y="156"/>
                        <a:pt x="15106" y="220"/>
                        <a:pt x="15178" y="354"/>
                      </a:cubicBezTo>
                      <a:cubicBezTo>
                        <a:pt x="15612" y="1088"/>
                        <a:pt x="12677" y="3589"/>
                        <a:pt x="8640" y="5958"/>
                      </a:cubicBezTo>
                      <a:cubicBezTo>
                        <a:pt x="5382" y="7885"/>
                        <a:pt x="2368" y="9128"/>
                        <a:pt x="1124" y="9128"/>
                      </a:cubicBezTo>
                      <a:cubicBezTo>
                        <a:pt x="840" y="9128"/>
                        <a:pt x="649" y="9063"/>
                        <a:pt x="568" y="8927"/>
                      </a:cubicBezTo>
                      <a:cubicBezTo>
                        <a:pt x="301" y="8460"/>
                        <a:pt x="1302" y="7359"/>
                        <a:pt x="3003" y="6024"/>
                      </a:cubicBezTo>
                      <a:lnTo>
                        <a:pt x="2970" y="5891"/>
                      </a:lnTo>
                      <a:cubicBezTo>
                        <a:pt x="1068" y="7359"/>
                        <a:pt x="1" y="8660"/>
                        <a:pt x="335" y="9227"/>
                      </a:cubicBezTo>
                      <a:cubicBezTo>
                        <a:pt x="440" y="9409"/>
                        <a:pt x="692" y="9496"/>
                        <a:pt x="1065" y="9496"/>
                      </a:cubicBezTo>
                      <a:cubicBezTo>
                        <a:pt x="2464" y="9496"/>
                        <a:pt x="5554" y="8274"/>
                        <a:pt x="8874" y="6325"/>
                      </a:cubicBezTo>
                      <a:cubicBezTo>
                        <a:pt x="13077" y="3890"/>
                        <a:pt x="16079" y="1188"/>
                        <a:pt x="15545" y="287"/>
                      </a:cubicBezTo>
                      <a:cubicBezTo>
                        <a:pt x="15443" y="93"/>
                        <a:pt x="15183" y="0"/>
                        <a:pt x="14796" y="0"/>
                      </a:cubicBezTo>
                      <a:close/>
                    </a:path>
                  </a:pathLst>
                </a:custGeom>
                <a:solidFill>
                  <a:srgbClr val="708EC0">
                    <a:alpha val="272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297" name="Google Shape;19297;p40"/>
            <p:cNvGrpSpPr/>
            <p:nvPr/>
          </p:nvGrpSpPr>
          <p:grpSpPr>
            <a:xfrm>
              <a:off x="817141" y="1560564"/>
              <a:ext cx="523502" cy="523554"/>
              <a:chOff x="3311753" y="2087385"/>
              <a:chExt cx="1108880" cy="1108990"/>
            </a:xfrm>
          </p:grpSpPr>
          <p:sp>
            <p:nvSpPr>
              <p:cNvPr id="19298" name="Google Shape;19298;p40"/>
              <p:cNvSpPr/>
              <p:nvPr/>
            </p:nvSpPr>
            <p:spPr>
              <a:xfrm>
                <a:off x="3311753" y="2087385"/>
                <a:ext cx="1108880" cy="1108990"/>
              </a:xfrm>
              <a:custGeom>
                <a:rect b="b" l="l" r="r" t="t"/>
                <a:pathLst>
                  <a:path extrusionOk="0" h="10076" w="10075">
                    <a:moveTo>
                      <a:pt x="5107" y="1"/>
                    </a:moveTo>
                    <a:cubicBezTo>
                      <a:pt x="2533" y="1"/>
                      <a:pt x="1" y="1935"/>
                      <a:pt x="1" y="5044"/>
                    </a:cubicBezTo>
                    <a:cubicBezTo>
                      <a:pt x="1" y="5344"/>
                      <a:pt x="34" y="5645"/>
                      <a:pt x="101" y="5978"/>
                    </a:cubicBezTo>
                    <a:cubicBezTo>
                      <a:pt x="134" y="6178"/>
                      <a:pt x="201" y="6379"/>
                      <a:pt x="267" y="6579"/>
                    </a:cubicBezTo>
                    <a:cubicBezTo>
                      <a:pt x="998" y="8862"/>
                      <a:pt x="3030" y="10075"/>
                      <a:pt x="5074" y="10075"/>
                    </a:cubicBezTo>
                    <a:cubicBezTo>
                      <a:pt x="6763" y="10075"/>
                      <a:pt x="8460" y="9248"/>
                      <a:pt x="9441" y="7513"/>
                    </a:cubicBezTo>
                    <a:cubicBezTo>
                      <a:pt x="9707" y="7079"/>
                      <a:pt x="9874" y="6579"/>
                      <a:pt x="9974" y="6078"/>
                    </a:cubicBezTo>
                    <a:cubicBezTo>
                      <a:pt x="10041" y="5745"/>
                      <a:pt x="10074" y="5378"/>
                      <a:pt x="10074" y="5044"/>
                    </a:cubicBezTo>
                    <a:lnTo>
                      <a:pt x="10074" y="4978"/>
                    </a:lnTo>
                    <a:cubicBezTo>
                      <a:pt x="10074" y="3977"/>
                      <a:pt x="9774" y="3043"/>
                      <a:pt x="9240" y="2242"/>
                    </a:cubicBezTo>
                    <a:cubicBezTo>
                      <a:pt x="8204" y="694"/>
                      <a:pt x="6648" y="1"/>
                      <a:pt x="510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299" name="Google Shape;19299;p40"/>
              <p:cNvGrpSpPr/>
              <p:nvPr/>
            </p:nvGrpSpPr>
            <p:grpSpPr>
              <a:xfrm>
                <a:off x="3311753" y="2087385"/>
                <a:ext cx="1108880" cy="1108990"/>
                <a:chOff x="3311753" y="2087385"/>
                <a:chExt cx="1108880" cy="1108990"/>
              </a:xfrm>
            </p:grpSpPr>
            <p:sp>
              <p:nvSpPr>
                <p:cNvPr id="19300" name="Google Shape;19300;p40"/>
                <p:cNvSpPr/>
                <p:nvPr/>
              </p:nvSpPr>
              <p:spPr>
                <a:xfrm>
                  <a:off x="3311753" y="2087385"/>
                  <a:ext cx="1108880" cy="680186"/>
                </a:xfrm>
                <a:custGeom>
                  <a:rect b="b" l="l" r="r" t="t"/>
                  <a:pathLst>
                    <a:path extrusionOk="0" h="6180" w="10075">
                      <a:moveTo>
                        <a:pt x="5093" y="1"/>
                      </a:moveTo>
                      <a:cubicBezTo>
                        <a:pt x="2520" y="1"/>
                        <a:pt x="1" y="1935"/>
                        <a:pt x="1" y="5044"/>
                      </a:cubicBezTo>
                      <a:cubicBezTo>
                        <a:pt x="1" y="5344"/>
                        <a:pt x="34" y="5645"/>
                        <a:pt x="67" y="5978"/>
                      </a:cubicBezTo>
                      <a:cubicBezTo>
                        <a:pt x="668" y="6045"/>
                        <a:pt x="1335" y="6078"/>
                        <a:pt x="1335" y="6078"/>
                      </a:cubicBezTo>
                      <a:cubicBezTo>
                        <a:pt x="1585" y="6062"/>
                        <a:pt x="1844" y="6053"/>
                        <a:pt x="2106" y="6053"/>
                      </a:cubicBezTo>
                      <a:cubicBezTo>
                        <a:pt x="2369" y="6053"/>
                        <a:pt x="2636" y="6062"/>
                        <a:pt x="2903" y="6078"/>
                      </a:cubicBezTo>
                      <a:cubicBezTo>
                        <a:pt x="3158" y="6101"/>
                        <a:pt x="3447" y="6108"/>
                        <a:pt x="3719" y="6108"/>
                      </a:cubicBezTo>
                      <a:cubicBezTo>
                        <a:pt x="4263" y="6108"/>
                        <a:pt x="4737" y="6078"/>
                        <a:pt x="4737" y="6078"/>
                      </a:cubicBezTo>
                      <a:cubicBezTo>
                        <a:pt x="4737" y="6078"/>
                        <a:pt x="5838" y="6112"/>
                        <a:pt x="6405" y="6145"/>
                      </a:cubicBezTo>
                      <a:cubicBezTo>
                        <a:pt x="6583" y="6156"/>
                        <a:pt x="6750" y="6160"/>
                        <a:pt x="6893" y="6160"/>
                      </a:cubicBezTo>
                      <a:cubicBezTo>
                        <a:pt x="7180" y="6160"/>
                        <a:pt x="7372" y="6145"/>
                        <a:pt x="7372" y="6145"/>
                      </a:cubicBezTo>
                      <a:cubicBezTo>
                        <a:pt x="7526" y="6169"/>
                        <a:pt x="7676" y="6180"/>
                        <a:pt x="7824" y="6180"/>
                      </a:cubicBezTo>
                      <a:cubicBezTo>
                        <a:pt x="8094" y="6180"/>
                        <a:pt x="8360" y="6143"/>
                        <a:pt x="8640" y="6078"/>
                      </a:cubicBezTo>
                      <a:cubicBezTo>
                        <a:pt x="8758" y="6046"/>
                        <a:pt x="8879" y="6034"/>
                        <a:pt x="8998" y="6034"/>
                      </a:cubicBezTo>
                      <a:cubicBezTo>
                        <a:pt x="9351" y="6034"/>
                        <a:pt x="9687" y="6140"/>
                        <a:pt x="9858" y="6140"/>
                      </a:cubicBezTo>
                      <a:cubicBezTo>
                        <a:pt x="9925" y="6140"/>
                        <a:pt x="9967" y="6124"/>
                        <a:pt x="9974" y="6078"/>
                      </a:cubicBezTo>
                      <a:cubicBezTo>
                        <a:pt x="10041" y="5745"/>
                        <a:pt x="10074" y="5378"/>
                        <a:pt x="10074" y="5044"/>
                      </a:cubicBezTo>
                      <a:lnTo>
                        <a:pt x="10074" y="4978"/>
                      </a:lnTo>
                      <a:lnTo>
                        <a:pt x="9474" y="5044"/>
                      </a:lnTo>
                      <a:lnTo>
                        <a:pt x="7573" y="5578"/>
                      </a:lnTo>
                      <a:lnTo>
                        <a:pt x="6038" y="5578"/>
                      </a:lnTo>
                      <a:cubicBezTo>
                        <a:pt x="4904" y="5578"/>
                        <a:pt x="5371" y="5545"/>
                        <a:pt x="3737" y="5311"/>
                      </a:cubicBezTo>
                      <a:cubicBezTo>
                        <a:pt x="2069" y="5078"/>
                        <a:pt x="3970" y="5178"/>
                        <a:pt x="4103" y="5044"/>
                      </a:cubicBezTo>
                      <a:cubicBezTo>
                        <a:pt x="4204" y="4911"/>
                        <a:pt x="3737" y="4544"/>
                        <a:pt x="3737" y="4544"/>
                      </a:cubicBezTo>
                      <a:cubicBezTo>
                        <a:pt x="3737" y="4544"/>
                        <a:pt x="2496" y="4406"/>
                        <a:pt x="2020" y="4406"/>
                      </a:cubicBezTo>
                      <a:cubicBezTo>
                        <a:pt x="1972" y="4406"/>
                        <a:pt x="1932" y="4407"/>
                        <a:pt x="1902" y="4410"/>
                      </a:cubicBezTo>
                      <a:cubicBezTo>
                        <a:pt x="1888" y="4412"/>
                        <a:pt x="1872" y="4413"/>
                        <a:pt x="1855" y="4413"/>
                      </a:cubicBezTo>
                      <a:cubicBezTo>
                        <a:pt x="1499" y="4413"/>
                        <a:pt x="463" y="4093"/>
                        <a:pt x="367" y="3743"/>
                      </a:cubicBezTo>
                      <a:cubicBezTo>
                        <a:pt x="301" y="3376"/>
                        <a:pt x="734" y="3243"/>
                        <a:pt x="1268" y="2776"/>
                      </a:cubicBezTo>
                      <a:cubicBezTo>
                        <a:pt x="1768" y="2342"/>
                        <a:pt x="1835" y="2542"/>
                        <a:pt x="2602" y="2309"/>
                      </a:cubicBezTo>
                      <a:cubicBezTo>
                        <a:pt x="3034" y="2165"/>
                        <a:pt x="3253" y="2138"/>
                        <a:pt x="3734" y="2138"/>
                      </a:cubicBezTo>
                      <a:cubicBezTo>
                        <a:pt x="4031" y="2138"/>
                        <a:pt x="4428" y="2148"/>
                        <a:pt x="5037" y="2148"/>
                      </a:cubicBezTo>
                      <a:cubicBezTo>
                        <a:pt x="5271" y="2148"/>
                        <a:pt x="5536" y="2146"/>
                        <a:pt x="5838" y="2142"/>
                      </a:cubicBezTo>
                      <a:cubicBezTo>
                        <a:pt x="6449" y="2125"/>
                        <a:pt x="6783" y="2119"/>
                        <a:pt x="6964" y="2119"/>
                      </a:cubicBezTo>
                      <a:cubicBezTo>
                        <a:pt x="7371" y="2119"/>
                        <a:pt x="7000" y="2149"/>
                        <a:pt x="7243" y="2149"/>
                      </a:cubicBezTo>
                      <a:cubicBezTo>
                        <a:pt x="7305" y="2149"/>
                        <a:pt x="7407" y="2147"/>
                        <a:pt x="7573" y="2142"/>
                      </a:cubicBezTo>
                      <a:cubicBezTo>
                        <a:pt x="7714" y="2134"/>
                        <a:pt x="7854" y="2130"/>
                        <a:pt x="7993" y="2130"/>
                      </a:cubicBezTo>
                      <a:cubicBezTo>
                        <a:pt x="8409" y="2130"/>
                        <a:pt x="8815" y="2167"/>
                        <a:pt x="9240" y="2242"/>
                      </a:cubicBezTo>
                      <a:cubicBezTo>
                        <a:pt x="8191" y="694"/>
                        <a:pt x="6633" y="1"/>
                        <a:pt x="509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01" name="Google Shape;19301;p40"/>
                <p:cNvSpPr/>
                <p:nvPr/>
              </p:nvSpPr>
              <p:spPr>
                <a:xfrm>
                  <a:off x="3341140" y="2811376"/>
                  <a:ext cx="1009713" cy="384999"/>
                </a:xfrm>
                <a:custGeom>
                  <a:rect b="b" l="l" r="r" t="t"/>
                  <a:pathLst>
                    <a:path extrusionOk="0" h="3498" w="9174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1" y="2284"/>
                        <a:pt x="2763" y="3497"/>
                        <a:pt x="4807" y="3497"/>
                      </a:cubicBezTo>
                      <a:cubicBezTo>
                        <a:pt x="6496" y="3497"/>
                        <a:pt x="8193" y="2670"/>
                        <a:pt x="9174" y="935"/>
                      </a:cubicBezTo>
                      <a:lnTo>
                        <a:pt x="9174" y="935"/>
                      </a:lnTo>
                      <a:lnTo>
                        <a:pt x="8907" y="968"/>
                      </a:lnTo>
                      <a:cubicBezTo>
                        <a:pt x="8006" y="1102"/>
                        <a:pt x="8240" y="1168"/>
                        <a:pt x="7339" y="1435"/>
                      </a:cubicBezTo>
                      <a:cubicBezTo>
                        <a:pt x="6925" y="1542"/>
                        <a:pt x="6695" y="1586"/>
                        <a:pt x="6469" y="1586"/>
                      </a:cubicBezTo>
                      <a:cubicBezTo>
                        <a:pt x="6204" y="1586"/>
                        <a:pt x="5945" y="1525"/>
                        <a:pt x="5404" y="1435"/>
                      </a:cubicBezTo>
                      <a:cubicBezTo>
                        <a:pt x="4437" y="1268"/>
                        <a:pt x="4937" y="1402"/>
                        <a:pt x="4203" y="1001"/>
                      </a:cubicBezTo>
                      <a:cubicBezTo>
                        <a:pt x="3670" y="701"/>
                        <a:pt x="3069" y="434"/>
                        <a:pt x="2502" y="234"/>
                      </a:cubicBezTo>
                      <a:cubicBezTo>
                        <a:pt x="2092" y="93"/>
                        <a:pt x="1784" y="65"/>
                        <a:pt x="1478" y="65"/>
                      </a:cubicBezTo>
                      <a:cubicBezTo>
                        <a:pt x="1284" y="65"/>
                        <a:pt x="1091" y="76"/>
                        <a:pt x="874" y="76"/>
                      </a:cubicBezTo>
                      <a:cubicBezTo>
                        <a:pt x="627" y="76"/>
                        <a:pt x="348" y="62"/>
                        <a:pt x="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9302" name="Google Shape;19302;p40"/>
          <p:cNvGrpSpPr/>
          <p:nvPr/>
        </p:nvGrpSpPr>
        <p:grpSpPr>
          <a:xfrm rot="10800000">
            <a:off x="7444910" y="2998429"/>
            <a:ext cx="1699100" cy="2145071"/>
            <a:chOff x="5693310" y="2702404"/>
            <a:chExt cx="1699100" cy="2145071"/>
          </a:xfrm>
        </p:grpSpPr>
        <p:sp>
          <p:nvSpPr>
            <p:cNvPr id="19303" name="Google Shape;19303;p40"/>
            <p:cNvSpPr/>
            <p:nvPr/>
          </p:nvSpPr>
          <p:spPr>
            <a:xfrm rot="4957066">
              <a:off x="6543597" y="3442831"/>
              <a:ext cx="349209" cy="349905"/>
            </a:xfrm>
            <a:custGeom>
              <a:rect b="b" l="l" r="r" t="t"/>
              <a:pathLst>
                <a:path extrusionOk="0" h="18092" w="18056">
                  <a:moveTo>
                    <a:pt x="6695" y="1472"/>
                  </a:moveTo>
                  <a:cubicBezTo>
                    <a:pt x="6713" y="1486"/>
                    <a:pt x="6734" y="1495"/>
                    <a:pt x="6757" y="1495"/>
                  </a:cubicBezTo>
                  <a:cubicBezTo>
                    <a:pt x="6764" y="1495"/>
                    <a:pt x="6771" y="1494"/>
                    <a:pt x="6778" y="1492"/>
                  </a:cubicBezTo>
                  <a:cubicBezTo>
                    <a:pt x="6751" y="1486"/>
                    <a:pt x="6723" y="1479"/>
                    <a:pt x="6695" y="1472"/>
                  </a:cubicBezTo>
                  <a:close/>
                  <a:moveTo>
                    <a:pt x="13763" y="3827"/>
                  </a:moveTo>
                  <a:lnTo>
                    <a:pt x="13763" y="3827"/>
                  </a:lnTo>
                  <a:cubicBezTo>
                    <a:pt x="14709" y="4623"/>
                    <a:pt x="15616" y="5469"/>
                    <a:pt x="16535" y="6265"/>
                  </a:cubicBezTo>
                  <a:lnTo>
                    <a:pt x="14104" y="4106"/>
                  </a:lnTo>
                  <a:cubicBezTo>
                    <a:pt x="14006" y="3995"/>
                    <a:pt x="13890" y="3903"/>
                    <a:pt x="13763" y="3827"/>
                  </a:cubicBezTo>
                  <a:close/>
                  <a:moveTo>
                    <a:pt x="3092" y="0"/>
                  </a:moveTo>
                  <a:cubicBezTo>
                    <a:pt x="2894" y="0"/>
                    <a:pt x="2699" y="26"/>
                    <a:pt x="2493" y="64"/>
                  </a:cubicBezTo>
                  <a:cubicBezTo>
                    <a:pt x="2067" y="185"/>
                    <a:pt x="1702" y="459"/>
                    <a:pt x="1429" y="824"/>
                  </a:cubicBezTo>
                  <a:cubicBezTo>
                    <a:pt x="547" y="1918"/>
                    <a:pt x="274" y="3377"/>
                    <a:pt x="760" y="4714"/>
                  </a:cubicBezTo>
                  <a:cubicBezTo>
                    <a:pt x="882" y="4988"/>
                    <a:pt x="942" y="5261"/>
                    <a:pt x="882" y="5565"/>
                  </a:cubicBezTo>
                  <a:cubicBezTo>
                    <a:pt x="790" y="5778"/>
                    <a:pt x="638" y="5961"/>
                    <a:pt x="486" y="6113"/>
                  </a:cubicBezTo>
                  <a:cubicBezTo>
                    <a:pt x="0" y="6751"/>
                    <a:pt x="334" y="7663"/>
                    <a:pt x="730" y="8392"/>
                  </a:cubicBezTo>
                  <a:cubicBezTo>
                    <a:pt x="1672" y="10064"/>
                    <a:pt x="2888" y="11614"/>
                    <a:pt x="4316" y="12921"/>
                  </a:cubicBezTo>
                  <a:cubicBezTo>
                    <a:pt x="5684" y="14076"/>
                    <a:pt x="7113" y="15170"/>
                    <a:pt x="8663" y="16113"/>
                  </a:cubicBezTo>
                  <a:cubicBezTo>
                    <a:pt x="9392" y="16660"/>
                    <a:pt x="10183" y="17116"/>
                    <a:pt x="11034" y="17511"/>
                  </a:cubicBezTo>
                  <a:cubicBezTo>
                    <a:pt x="11917" y="17881"/>
                    <a:pt x="12853" y="18091"/>
                    <a:pt x="13818" y="18091"/>
                  </a:cubicBezTo>
                  <a:cubicBezTo>
                    <a:pt x="13882" y="18091"/>
                    <a:pt x="13947" y="18090"/>
                    <a:pt x="14013" y="18088"/>
                  </a:cubicBezTo>
                  <a:cubicBezTo>
                    <a:pt x="15259" y="18088"/>
                    <a:pt x="16596" y="17724"/>
                    <a:pt x="17326" y="16721"/>
                  </a:cubicBezTo>
                  <a:cubicBezTo>
                    <a:pt x="17842" y="15930"/>
                    <a:pt x="18055" y="14958"/>
                    <a:pt x="17873" y="14015"/>
                  </a:cubicBezTo>
                  <a:cubicBezTo>
                    <a:pt x="17690" y="13104"/>
                    <a:pt x="17386" y="12192"/>
                    <a:pt x="16931" y="11371"/>
                  </a:cubicBezTo>
                  <a:cubicBezTo>
                    <a:pt x="15715" y="8848"/>
                    <a:pt x="14225" y="6265"/>
                    <a:pt x="11824" y="4836"/>
                  </a:cubicBezTo>
                  <a:cubicBezTo>
                    <a:pt x="11034" y="4380"/>
                    <a:pt x="10213" y="4015"/>
                    <a:pt x="9362" y="3772"/>
                  </a:cubicBezTo>
                  <a:cubicBezTo>
                    <a:pt x="8799" y="3591"/>
                    <a:pt x="8183" y="3442"/>
                    <a:pt x="7589" y="3442"/>
                  </a:cubicBezTo>
                  <a:cubicBezTo>
                    <a:pt x="7189" y="3442"/>
                    <a:pt x="6799" y="3509"/>
                    <a:pt x="6444" y="3681"/>
                  </a:cubicBezTo>
                  <a:cubicBezTo>
                    <a:pt x="5228" y="4258"/>
                    <a:pt x="4803" y="5900"/>
                    <a:pt x="5167" y="7207"/>
                  </a:cubicBezTo>
                  <a:cubicBezTo>
                    <a:pt x="5563" y="8483"/>
                    <a:pt x="6505" y="9547"/>
                    <a:pt x="7447" y="10489"/>
                  </a:cubicBezTo>
                  <a:cubicBezTo>
                    <a:pt x="8055" y="11097"/>
                    <a:pt x="8693" y="11645"/>
                    <a:pt x="9392" y="12161"/>
                  </a:cubicBezTo>
                  <a:cubicBezTo>
                    <a:pt x="9879" y="12556"/>
                    <a:pt x="10456" y="12800"/>
                    <a:pt x="11095" y="12921"/>
                  </a:cubicBezTo>
                  <a:cubicBezTo>
                    <a:pt x="11207" y="12944"/>
                    <a:pt x="11320" y="12955"/>
                    <a:pt x="11434" y="12955"/>
                  </a:cubicBezTo>
                  <a:cubicBezTo>
                    <a:pt x="11932" y="12955"/>
                    <a:pt x="12425" y="12740"/>
                    <a:pt x="12797" y="12344"/>
                  </a:cubicBezTo>
                  <a:cubicBezTo>
                    <a:pt x="13192" y="11797"/>
                    <a:pt x="13253" y="11067"/>
                    <a:pt x="12979" y="10459"/>
                  </a:cubicBezTo>
                  <a:cubicBezTo>
                    <a:pt x="12706" y="9851"/>
                    <a:pt x="12250" y="9334"/>
                    <a:pt x="11672" y="8970"/>
                  </a:cubicBezTo>
                  <a:cubicBezTo>
                    <a:pt x="11464" y="8824"/>
                    <a:pt x="11213" y="8692"/>
                    <a:pt x="10978" y="8692"/>
                  </a:cubicBezTo>
                  <a:cubicBezTo>
                    <a:pt x="10870" y="8692"/>
                    <a:pt x="10765" y="8720"/>
                    <a:pt x="10669" y="8787"/>
                  </a:cubicBezTo>
                  <a:cubicBezTo>
                    <a:pt x="11050" y="8289"/>
                    <a:pt x="10526" y="7508"/>
                    <a:pt x="9916" y="7508"/>
                  </a:cubicBezTo>
                  <a:cubicBezTo>
                    <a:pt x="9893" y="7508"/>
                    <a:pt x="9871" y="7509"/>
                    <a:pt x="9848" y="7511"/>
                  </a:cubicBezTo>
                  <a:cubicBezTo>
                    <a:pt x="9210" y="7632"/>
                    <a:pt x="8784" y="8210"/>
                    <a:pt x="8845" y="8879"/>
                  </a:cubicBezTo>
                  <a:cubicBezTo>
                    <a:pt x="8936" y="9517"/>
                    <a:pt x="9301" y="10064"/>
                    <a:pt x="9848" y="10398"/>
                  </a:cubicBezTo>
                  <a:cubicBezTo>
                    <a:pt x="10046" y="10550"/>
                    <a:pt x="10327" y="10649"/>
                    <a:pt x="10574" y="10649"/>
                  </a:cubicBezTo>
                  <a:cubicBezTo>
                    <a:pt x="10821" y="10649"/>
                    <a:pt x="11034" y="10550"/>
                    <a:pt x="11095" y="10307"/>
                  </a:cubicBezTo>
                  <a:cubicBezTo>
                    <a:pt x="11216" y="9973"/>
                    <a:pt x="10882" y="9669"/>
                    <a:pt x="10578" y="9456"/>
                  </a:cubicBezTo>
                  <a:cubicBezTo>
                    <a:pt x="10766" y="9369"/>
                    <a:pt x="10961" y="9329"/>
                    <a:pt x="11152" y="9329"/>
                  </a:cubicBezTo>
                  <a:cubicBezTo>
                    <a:pt x="11762" y="9329"/>
                    <a:pt x="12331" y="9743"/>
                    <a:pt x="12493" y="10368"/>
                  </a:cubicBezTo>
                  <a:cubicBezTo>
                    <a:pt x="12706" y="11219"/>
                    <a:pt x="12128" y="12040"/>
                    <a:pt x="11247" y="12100"/>
                  </a:cubicBezTo>
                  <a:cubicBezTo>
                    <a:pt x="11209" y="12103"/>
                    <a:pt x="11172" y="12105"/>
                    <a:pt x="11136" y="12105"/>
                  </a:cubicBezTo>
                  <a:cubicBezTo>
                    <a:pt x="10422" y="12105"/>
                    <a:pt x="9791" y="11557"/>
                    <a:pt x="9271" y="11037"/>
                  </a:cubicBezTo>
                  <a:cubicBezTo>
                    <a:pt x="8268" y="10125"/>
                    <a:pt x="7356" y="9122"/>
                    <a:pt x="6535" y="8027"/>
                  </a:cubicBezTo>
                  <a:cubicBezTo>
                    <a:pt x="6201" y="7632"/>
                    <a:pt x="5988" y="7116"/>
                    <a:pt x="5958" y="6568"/>
                  </a:cubicBezTo>
                  <a:cubicBezTo>
                    <a:pt x="5958" y="5657"/>
                    <a:pt x="6839" y="4897"/>
                    <a:pt x="7751" y="4745"/>
                  </a:cubicBezTo>
                  <a:cubicBezTo>
                    <a:pt x="7880" y="4728"/>
                    <a:pt x="8009" y="4719"/>
                    <a:pt x="8137" y="4719"/>
                  </a:cubicBezTo>
                  <a:cubicBezTo>
                    <a:pt x="8919" y="4719"/>
                    <a:pt x="9691" y="5018"/>
                    <a:pt x="10395" y="5383"/>
                  </a:cubicBezTo>
                  <a:cubicBezTo>
                    <a:pt x="13982" y="7328"/>
                    <a:pt x="16383" y="10885"/>
                    <a:pt x="16809" y="14958"/>
                  </a:cubicBezTo>
                  <a:cubicBezTo>
                    <a:pt x="16870" y="15262"/>
                    <a:pt x="16809" y="15626"/>
                    <a:pt x="16596" y="15900"/>
                  </a:cubicBezTo>
                  <a:cubicBezTo>
                    <a:pt x="16231" y="16295"/>
                    <a:pt x="15563" y="16082"/>
                    <a:pt x="15046" y="16295"/>
                  </a:cubicBezTo>
                  <a:cubicBezTo>
                    <a:pt x="14833" y="16417"/>
                    <a:pt x="14681" y="16599"/>
                    <a:pt x="14438" y="16721"/>
                  </a:cubicBezTo>
                  <a:cubicBezTo>
                    <a:pt x="14238" y="16838"/>
                    <a:pt x="14010" y="16883"/>
                    <a:pt x="13773" y="16883"/>
                  </a:cubicBezTo>
                  <a:cubicBezTo>
                    <a:pt x="13398" y="16883"/>
                    <a:pt x="12998" y="16771"/>
                    <a:pt x="12645" y="16660"/>
                  </a:cubicBezTo>
                  <a:cubicBezTo>
                    <a:pt x="8207" y="15110"/>
                    <a:pt x="3982" y="12404"/>
                    <a:pt x="1702" y="8301"/>
                  </a:cubicBezTo>
                  <a:cubicBezTo>
                    <a:pt x="2341" y="7632"/>
                    <a:pt x="2432" y="6629"/>
                    <a:pt x="1915" y="5869"/>
                  </a:cubicBezTo>
                  <a:cubicBezTo>
                    <a:pt x="2249" y="5413"/>
                    <a:pt x="1885" y="4775"/>
                    <a:pt x="1763" y="4228"/>
                  </a:cubicBezTo>
                  <a:cubicBezTo>
                    <a:pt x="1520" y="3103"/>
                    <a:pt x="2371" y="1979"/>
                    <a:pt x="3404" y="1523"/>
                  </a:cubicBezTo>
                  <a:cubicBezTo>
                    <a:pt x="3902" y="1324"/>
                    <a:pt x="4433" y="1244"/>
                    <a:pt x="4970" y="1244"/>
                  </a:cubicBezTo>
                  <a:cubicBezTo>
                    <a:pt x="5551" y="1244"/>
                    <a:pt x="6138" y="1337"/>
                    <a:pt x="6695" y="1472"/>
                  </a:cubicBezTo>
                  <a:lnTo>
                    <a:pt x="6695" y="1472"/>
                  </a:lnTo>
                  <a:cubicBezTo>
                    <a:pt x="6610" y="1404"/>
                    <a:pt x="6598" y="1200"/>
                    <a:pt x="6718" y="1128"/>
                  </a:cubicBezTo>
                  <a:cubicBezTo>
                    <a:pt x="6794" y="1097"/>
                    <a:pt x="6877" y="1082"/>
                    <a:pt x="6961" y="1082"/>
                  </a:cubicBezTo>
                  <a:cubicBezTo>
                    <a:pt x="7044" y="1082"/>
                    <a:pt x="7128" y="1097"/>
                    <a:pt x="7204" y="1128"/>
                  </a:cubicBezTo>
                  <a:cubicBezTo>
                    <a:pt x="9180" y="1796"/>
                    <a:pt x="11003" y="2830"/>
                    <a:pt x="12614" y="4167"/>
                  </a:cubicBezTo>
                  <a:cubicBezTo>
                    <a:pt x="12557" y="3852"/>
                    <a:pt x="12905" y="3618"/>
                    <a:pt x="13226" y="3618"/>
                  </a:cubicBezTo>
                  <a:cubicBezTo>
                    <a:pt x="13245" y="3618"/>
                    <a:pt x="13264" y="3618"/>
                    <a:pt x="13283" y="3620"/>
                  </a:cubicBezTo>
                  <a:cubicBezTo>
                    <a:pt x="13448" y="3670"/>
                    <a:pt x="13612" y="3737"/>
                    <a:pt x="13763" y="3827"/>
                  </a:cubicBezTo>
                  <a:lnTo>
                    <a:pt x="13763" y="3827"/>
                  </a:lnTo>
                  <a:cubicBezTo>
                    <a:pt x="12143" y="2465"/>
                    <a:pt x="10408" y="1247"/>
                    <a:pt x="8298" y="672"/>
                  </a:cubicBezTo>
                  <a:cubicBezTo>
                    <a:pt x="6718" y="307"/>
                    <a:pt x="5076" y="64"/>
                    <a:pt x="3465" y="33"/>
                  </a:cubicBezTo>
                  <a:cubicBezTo>
                    <a:pt x="3337" y="10"/>
                    <a:pt x="3214" y="0"/>
                    <a:pt x="3092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304" name="Google Shape;19304;p40"/>
            <p:cNvGrpSpPr/>
            <p:nvPr/>
          </p:nvGrpSpPr>
          <p:grpSpPr>
            <a:xfrm flipH="1">
              <a:off x="5693310" y="2702404"/>
              <a:ext cx="1699100" cy="2145071"/>
              <a:chOff x="146217" y="2712579"/>
              <a:chExt cx="1552966" cy="1960401"/>
            </a:xfrm>
          </p:grpSpPr>
          <p:grpSp>
            <p:nvGrpSpPr>
              <p:cNvPr id="19305" name="Google Shape;19305;p4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9306" name="Google Shape;19306;p4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07" name="Google Shape;19307;p4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08" name="Google Shape;19308;p4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09" name="Google Shape;19309;p4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0" name="Google Shape;19310;p4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1" name="Google Shape;19311;p4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2" name="Google Shape;19312;p4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3" name="Google Shape;19313;p4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4" name="Google Shape;19314;p4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5" name="Google Shape;19315;p4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6" name="Google Shape;19316;p4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7" name="Google Shape;19317;p4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8" name="Google Shape;19318;p4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9" name="Google Shape;19319;p4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320" name="Google Shape;19320;p4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9321" name="Google Shape;19321;p4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22" name="Google Shape;19322;p4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23" name="Google Shape;19323;p4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24" name="Google Shape;19324;p4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25" name="Google Shape;19325;p4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26" name="Google Shape;19326;p4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27" name="Google Shape;19327;p4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28" name="Google Shape;19328;p4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29" name="Google Shape;19329;p4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30" name="Google Shape;19330;p4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31" name="Google Shape;19331;p4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32" name="Google Shape;19332;p4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33" name="Google Shape;19333;p4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34" name="Google Shape;19334;p4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335" name="Google Shape;19335;p40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9336" name="Google Shape;19336;p4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37" name="Google Shape;19337;p4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38" name="Google Shape;19338;p4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39" name="Google Shape;19339;p4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0" name="Google Shape;19340;p4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1" name="Google Shape;19341;p4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2" name="Google Shape;19342;p4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3" name="Google Shape;19343;p4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4" name="Google Shape;19344;p4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5" name="Google Shape;19345;p4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6" name="Google Shape;19346;p4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7" name="Google Shape;19347;p4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8" name="Google Shape;19348;p4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49" name="Google Shape;19349;p4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9" name="Google Shape;1589;p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590" name="Google Shape;1590;p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1" name="Google Shape;1591;p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592" name="Google Shape;1592;p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7" name="Google Shape;1617;p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18" name="Google Shape;1618;p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4" name="Google Shape;1644;p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44" name="Google Shape;1744;p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45" name="Google Shape;1745;p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71" name="Google Shape;1771;p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76" name="Google Shape;1776;p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77" name="Google Shape;1777;p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03" name="Google Shape;1803;p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04" name="Google Shape;1804;p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805" name="Google Shape;1805;p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31" name="Google Shape;1831;p5"/>
          <p:cNvGrpSpPr/>
          <p:nvPr/>
        </p:nvGrpSpPr>
        <p:grpSpPr>
          <a:xfrm>
            <a:off x="-638622" y="-25066"/>
            <a:ext cx="9717645" cy="5234084"/>
            <a:chOff x="-638622" y="-25066"/>
            <a:chExt cx="9717645" cy="5234084"/>
          </a:xfrm>
        </p:grpSpPr>
        <p:grpSp>
          <p:nvGrpSpPr>
            <p:cNvPr id="1832" name="Google Shape;1832;p5"/>
            <p:cNvGrpSpPr/>
            <p:nvPr/>
          </p:nvGrpSpPr>
          <p:grpSpPr>
            <a:xfrm>
              <a:off x="-638622" y="-25066"/>
              <a:ext cx="2416744" cy="2763025"/>
              <a:chOff x="-638622" y="-25066"/>
              <a:chExt cx="2416744" cy="2763025"/>
            </a:xfrm>
          </p:grpSpPr>
          <p:grpSp>
            <p:nvGrpSpPr>
              <p:cNvPr id="1833" name="Google Shape;1833;p5"/>
              <p:cNvGrpSpPr/>
              <p:nvPr/>
            </p:nvGrpSpPr>
            <p:grpSpPr>
              <a:xfrm flipH="1" rot="395">
                <a:off x="-638622" y="1082911"/>
                <a:ext cx="1351857" cy="1654970"/>
                <a:chOff x="146217" y="2712579"/>
                <a:chExt cx="1552966" cy="1960401"/>
              </a:xfrm>
            </p:grpSpPr>
            <p:grpSp>
              <p:nvGrpSpPr>
                <p:cNvPr id="1834" name="Google Shape;1834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35" name="Google Shape;1835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6" name="Google Shape;1836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7" name="Google Shape;1837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8" name="Google Shape;1838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9" name="Google Shape;1839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0" name="Google Shape;1840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1" name="Google Shape;1841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2" name="Google Shape;1842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3" name="Google Shape;1843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4" name="Google Shape;1844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5" name="Google Shape;1845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6" name="Google Shape;1846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7" name="Google Shape;1847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8" name="Google Shape;1848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49" name="Google Shape;1849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50" name="Google Shape;1850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1" name="Google Shape;1851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2" name="Google Shape;1852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3" name="Google Shape;1853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4" name="Google Shape;1854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5" name="Google Shape;1855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6" name="Google Shape;1856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7" name="Google Shape;1857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8" name="Google Shape;1858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" name="Google Shape;1859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" name="Google Shape;1860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" name="Google Shape;1861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" name="Google Shape;1862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" name="Google Shape;1863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4" name="Google Shape;1864;p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65" name="Google Shape;1865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" name="Google Shape;1866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" name="Google Shape;1867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" name="Google Shape;1868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" name="Google Shape;1869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" name="Google Shape;1870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" name="Google Shape;1871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" name="Google Shape;1872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" name="Google Shape;1873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" name="Google Shape;1874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" name="Google Shape;1875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" name="Google Shape;1876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" name="Google Shape;1877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" name="Google Shape;1878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79" name="Google Shape;1879;p5"/>
              <p:cNvGrpSpPr/>
              <p:nvPr/>
            </p:nvGrpSpPr>
            <p:grpSpPr>
              <a:xfrm flipH="1" rot="-4586846">
                <a:off x="139310" y="-1605"/>
                <a:ext cx="1351919" cy="1654924"/>
                <a:chOff x="146217" y="2712579"/>
                <a:chExt cx="1552966" cy="1960401"/>
              </a:xfrm>
            </p:grpSpPr>
            <p:grpSp>
              <p:nvGrpSpPr>
                <p:cNvPr id="1880" name="Google Shape;1880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81" name="Google Shape;1881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" name="Google Shape;1882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3" name="Google Shape;1883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" name="Google Shape;1884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5" name="Google Shape;1885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" name="Google Shape;1886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" name="Google Shape;1887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" name="Google Shape;1888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" name="Google Shape;1889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" name="Google Shape;1890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" name="Google Shape;1891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2" name="Google Shape;1892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3" name="Google Shape;1893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" name="Google Shape;1894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95" name="Google Shape;1895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96" name="Google Shape;1896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" name="Google Shape;1897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" name="Google Shape;1898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" name="Google Shape;1899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" name="Google Shape;1900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" name="Google Shape;1901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" name="Google Shape;1902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3" name="Google Shape;1903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4" name="Google Shape;1904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5" name="Google Shape;1905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6" name="Google Shape;1906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7" name="Google Shape;1907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" name="Google Shape;1908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9" name="Google Shape;1909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10" name="Google Shape;1910;p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11" name="Google Shape;1911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2" name="Google Shape;1912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3" name="Google Shape;1913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4" name="Google Shape;1914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5" name="Google Shape;1915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6" name="Google Shape;1916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" name="Google Shape;1917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" name="Google Shape;1918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" name="Google Shape;1919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" name="Google Shape;1920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1" name="Google Shape;1921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2" name="Google Shape;1922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3" name="Google Shape;1923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4" name="Google Shape;1924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25" name="Google Shape;1925;p5"/>
              <p:cNvGrpSpPr/>
              <p:nvPr/>
            </p:nvGrpSpPr>
            <p:grpSpPr>
              <a:xfrm rot="-4003042">
                <a:off x="554452" y="263880"/>
                <a:ext cx="697844" cy="714460"/>
                <a:chOff x="1146109" y="401894"/>
                <a:chExt cx="268792" cy="275226"/>
              </a:xfrm>
            </p:grpSpPr>
            <p:sp>
              <p:nvSpPr>
                <p:cNvPr id="1926" name="Google Shape;1926;p5"/>
                <p:cNvSpPr/>
                <p:nvPr/>
              </p:nvSpPr>
              <p:spPr>
                <a:xfrm>
                  <a:off x="1332382" y="496087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7" name="Google Shape;1927;p5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928" name="Google Shape;1928;p5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1929" name="Google Shape;1929;p5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930" name="Google Shape;1930;p5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1931" name="Google Shape;1931;p5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32" name="Google Shape;1932;p5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33" name="Google Shape;1933;p5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934" name="Google Shape;1934;p5"/>
            <p:cNvGrpSpPr/>
            <p:nvPr/>
          </p:nvGrpSpPr>
          <p:grpSpPr>
            <a:xfrm>
              <a:off x="7153317" y="3507171"/>
              <a:ext cx="1925706" cy="1701846"/>
              <a:chOff x="7153317" y="3507171"/>
              <a:chExt cx="1925706" cy="1701846"/>
            </a:xfrm>
          </p:grpSpPr>
          <p:grpSp>
            <p:nvGrpSpPr>
              <p:cNvPr id="1935" name="Google Shape;1935;p5"/>
              <p:cNvGrpSpPr/>
              <p:nvPr/>
            </p:nvGrpSpPr>
            <p:grpSpPr>
              <a:xfrm rot="4586846">
                <a:off x="7440210" y="3530632"/>
                <a:ext cx="1351919" cy="1654924"/>
                <a:chOff x="146217" y="2712579"/>
                <a:chExt cx="1552966" cy="1960401"/>
              </a:xfrm>
            </p:grpSpPr>
            <p:grpSp>
              <p:nvGrpSpPr>
                <p:cNvPr id="1936" name="Google Shape;1936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37" name="Google Shape;1937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8" name="Google Shape;1938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9" name="Google Shape;1939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0" name="Google Shape;1940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1" name="Google Shape;1941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2" name="Google Shape;1942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3" name="Google Shape;1943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4" name="Google Shape;1944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5" name="Google Shape;1945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6" name="Google Shape;1946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7" name="Google Shape;1947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8" name="Google Shape;1948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9" name="Google Shape;1949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0" name="Google Shape;1950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51" name="Google Shape;1951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52" name="Google Shape;1952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" name="Google Shape;1953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" name="Google Shape;1954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" name="Google Shape;1955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" name="Google Shape;1956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7" name="Google Shape;1957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" name="Google Shape;1958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" name="Google Shape;1959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" name="Google Shape;1960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" name="Google Shape;1961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" name="Google Shape;1962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" name="Google Shape;1963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" name="Google Shape;1964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" name="Google Shape;1965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6" name="Google Shape;1966;p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67" name="Google Shape;1967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" name="Google Shape;1968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" name="Google Shape;1969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" name="Google Shape;1970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" name="Google Shape;1971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" name="Google Shape;1972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" name="Google Shape;1973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" name="Google Shape;1974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" name="Google Shape;1975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" name="Google Shape;1976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" name="Google Shape;1977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" name="Google Shape;1978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" name="Google Shape;1979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" name="Google Shape;1980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81" name="Google Shape;1981;p5"/>
              <p:cNvGrpSpPr/>
              <p:nvPr/>
            </p:nvGrpSpPr>
            <p:grpSpPr>
              <a:xfrm flipH="1" rot="1105138">
                <a:off x="8201561" y="4082231"/>
                <a:ext cx="780693" cy="739102"/>
                <a:chOff x="394839" y="946426"/>
                <a:chExt cx="688446" cy="651769"/>
              </a:xfrm>
            </p:grpSpPr>
            <p:sp>
              <p:nvSpPr>
                <p:cNvPr id="1982" name="Google Shape;1982;p5"/>
                <p:cNvSpPr/>
                <p:nvPr/>
              </p:nvSpPr>
              <p:spPr>
                <a:xfrm rot="4195360">
                  <a:off x="669575" y="976299"/>
                  <a:ext cx="339800" cy="394962"/>
                </a:xfrm>
                <a:custGeom>
                  <a:rect b="b" l="l" r="r" t="t"/>
                  <a:pathLst>
                    <a:path extrusionOk="0" h="9747" w="8386">
                      <a:moveTo>
                        <a:pt x="1982" y="1"/>
                      </a:moveTo>
                      <a:cubicBezTo>
                        <a:pt x="1953" y="1"/>
                        <a:pt x="1937" y="1"/>
                        <a:pt x="1937" y="1"/>
                      </a:cubicBezTo>
                      <a:cubicBezTo>
                        <a:pt x="1937" y="1"/>
                        <a:pt x="1" y="2546"/>
                        <a:pt x="2257" y="6834"/>
                      </a:cubicBezTo>
                      <a:cubicBezTo>
                        <a:pt x="3041" y="8322"/>
                        <a:pt x="4193" y="9362"/>
                        <a:pt x="5281" y="9746"/>
                      </a:cubicBezTo>
                      <a:lnTo>
                        <a:pt x="8098" y="8274"/>
                      </a:lnTo>
                      <a:cubicBezTo>
                        <a:pt x="8386" y="7154"/>
                        <a:pt x="8178" y="5602"/>
                        <a:pt x="7394" y="4130"/>
                      </a:cubicBezTo>
                      <a:cubicBezTo>
                        <a:pt x="5294" y="139"/>
                        <a:pt x="2377" y="1"/>
                        <a:pt x="1982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3" name="Google Shape;1983;p5"/>
                <p:cNvSpPr/>
                <p:nvPr/>
              </p:nvSpPr>
              <p:spPr>
                <a:xfrm rot="4195360">
                  <a:off x="862651" y="1016730"/>
                  <a:ext cx="167307" cy="139434"/>
                </a:xfrm>
                <a:custGeom>
                  <a:rect b="b" l="l" r="r" t="t"/>
                  <a:pathLst>
                    <a:path extrusionOk="0" h="3441" w="4129">
                      <a:moveTo>
                        <a:pt x="4128" y="1360"/>
                      </a:moveTo>
                      <a:cubicBezTo>
                        <a:pt x="2432" y="0"/>
                        <a:pt x="928" y="64"/>
                        <a:pt x="928" y="64"/>
                      </a:cubicBezTo>
                      <a:cubicBezTo>
                        <a:pt x="928" y="64"/>
                        <a:pt x="0" y="1280"/>
                        <a:pt x="176" y="344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4" name="Google Shape;1984;p5"/>
                <p:cNvSpPr/>
                <p:nvPr/>
              </p:nvSpPr>
              <p:spPr>
                <a:xfrm rot="4195360">
                  <a:off x="496918" y="1021137"/>
                  <a:ext cx="168644" cy="335274"/>
                </a:xfrm>
                <a:custGeom>
                  <a:rect b="b" l="l" r="r" t="t"/>
                  <a:pathLst>
                    <a:path extrusionOk="0" h="8274" w="4162">
                      <a:moveTo>
                        <a:pt x="4161" y="2481"/>
                      </a:moveTo>
                      <a:cubicBezTo>
                        <a:pt x="2577" y="4193"/>
                        <a:pt x="4081" y="8001"/>
                        <a:pt x="4081" y="8001"/>
                      </a:cubicBezTo>
                      <a:lnTo>
                        <a:pt x="3553" y="8273"/>
                      </a:lnTo>
                      <a:cubicBezTo>
                        <a:pt x="1" y="3201"/>
                        <a:pt x="1697" y="401"/>
                        <a:pt x="1985" y="1"/>
                      </a:cubicBezTo>
                      <a:cubicBezTo>
                        <a:pt x="2497" y="993"/>
                        <a:pt x="3233" y="1841"/>
                        <a:pt x="4161" y="248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5" name="Google Shape;1985;p5"/>
                <p:cNvSpPr/>
                <p:nvPr/>
              </p:nvSpPr>
              <p:spPr>
                <a:xfrm rot="4195360">
                  <a:off x="714242" y="1314914"/>
                  <a:ext cx="240567" cy="253583"/>
                </a:xfrm>
                <a:custGeom>
                  <a:rect b="b" l="l" r="r" t="t"/>
                  <a:pathLst>
                    <a:path extrusionOk="0" h="6258" w="5937">
                      <a:moveTo>
                        <a:pt x="5937" y="5985"/>
                      </a:moveTo>
                      <a:lnTo>
                        <a:pt x="5425" y="6257"/>
                      </a:lnTo>
                      <a:cubicBezTo>
                        <a:pt x="5425" y="6257"/>
                        <a:pt x="3121" y="2865"/>
                        <a:pt x="817" y="3217"/>
                      </a:cubicBezTo>
                      <a:cubicBezTo>
                        <a:pt x="817" y="2097"/>
                        <a:pt x="529" y="993"/>
                        <a:pt x="1" y="17"/>
                      </a:cubicBezTo>
                      <a:cubicBezTo>
                        <a:pt x="481" y="1"/>
                        <a:pt x="3761" y="177"/>
                        <a:pt x="5937" y="5985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6" name="Google Shape;1986;p5"/>
                <p:cNvSpPr/>
                <p:nvPr/>
              </p:nvSpPr>
              <p:spPr>
                <a:xfrm rot="4195360">
                  <a:off x="615895" y="1279876"/>
                  <a:ext cx="179625" cy="115486"/>
                </a:xfrm>
                <a:custGeom>
                  <a:rect b="b" l="l" r="r" t="t"/>
                  <a:pathLst>
                    <a:path extrusionOk="0" h="2850" w="4433">
                      <a:moveTo>
                        <a:pt x="0" y="2161"/>
                      </a:moveTo>
                      <a:lnTo>
                        <a:pt x="4081" y="1"/>
                      </a:lnTo>
                      <a:lnTo>
                        <a:pt x="4433" y="689"/>
                      </a:lnTo>
                      <a:lnTo>
                        <a:pt x="352" y="2849"/>
                      </a:ln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7" name="Google Shape;1987;p5"/>
                <p:cNvSpPr/>
                <p:nvPr/>
              </p:nvSpPr>
              <p:spPr>
                <a:xfrm rot="4195360">
                  <a:off x="800184" y="1100885"/>
                  <a:ext cx="125814" cy="125819"/>
                </a:xfrm>
                <a:custGeom>
                  <a:rect b="b" l="l" r="r" t="t"/>
                  <a:pathLst>
                    <a:path extrusionOk="0" h="3105" w="3105">
                      <a:moveTo>
                        <a:pt x="1968" y="241"/>
                      </a:moveTo>
                      <a:cubicBezTo>
                        <a:pt x="2704" y="465"/>
                        <a:pt x="3104" y="1233"/>
                        <a:pt x="2880" y="1969"/>
                      </a:cubicBezTo>
                      <a:cubicBezTo>
                        <a:pt x="2656" y="2705"/>
                        <a:pt x="1872" y="3105"/>
                        <a:pt x="1152" y="2881"/>
                      </a:cubicBezTo>
                      <a:cubicBezTo>
                        <a:pt x="416" y="2657"/>
                        <a:pt x="0" y="1873"/>
                        <a:pt x="240" y="1153"/>
                      </a:cubicBezTo>
                      <a:cubicBezTo>
                        <a:pt x="464" y="417"/>
                        <a:pt x="1232" y="1"/>
                        <a:pt x="1968" y="24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8" name="Google Shape;1988;p5"/>
                <p:cNvSpPr/>
                <p:nvPr/>
              </p:nvSpPr>
              <p:spPr>
                <a:xfrm rot="4195360">
                  <a:off x="813927" y="1121269"/>
                  <a:ext cx="95343" cy="88215"/>
                </a:xfrm>
                <a:custGeom>
                  <a:rect b="b" l="l" r="r" t="t"/>
                  <a:pathLst>
                    <a:path extrusionOk="0" h="2177" w="2353">
                      <a:moveTo>
                        <a:pt x="1968" y="625"/>
                      </a:moveTo>
                      <a:cubicBezTo>
                        <a:pt x="2352" y="1345"/>
                        <a:pt x="1664" y="2177"/>
                        <a:pt x="896" y="1937"/>
                      </a:cubicBezTo>
                      <a:cubicBezTo>
                        <a:pt x="112" y="1681"/>
                        <a:pt x="0" y="625"/>
                        <a:pt x="736" y="241"/>
                      </a:cubicBezTo>
                      <a:cubicBezTo>
                        <a:pt x="1184" y="1"/>
                        <a:pt x="1728" y="177"/>
                        <a:pt x="1968" y="625"/>
                      </a:cubicBezTo>
                      <a:close/>
                    </a:path>
                  </a:pathLst>
                </a:custGeom>
                <a:solidFill>
                  <a:srgbClr val="141A2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9" name="Google Shape;1989;p5"/>
                <p:cNvSpPr/>
                <p:nvPr/>
              </p:nvSpPr>
              <p:spPr>
                <a:xfrm rot="4195360">
                  <a:off x="551059" y="1320445"/>
                  <a:ext cx="173141" cy="194543"/>
                </a:xfrm>
                <a:custGeom>
                  <a:rect b="b" l="l" r="r" t="t"/>
                  <a:pathLst>
                    <a:path extrusionOk="0" h="4801" w="4273">
                      <a:moveTo>
                        <a:pt x="128" y="960"/>
                      </a:moveTo>
                      <a:cubicBezTo>
                        <a:pt x="0" y="1728"/>
                        <a:pt x="128" y="2512"/>
                        <a:pt x="528" y="3200"/>
                      </a:cubicBezTo>
                      <a:cubicBezTo>
                        <a:pt x="1217" y="4528"/>
                        <a:pt x="3329" y="4800"/>
                        <a:pt x="3329" y="4800"/>
                      </a:cubicBezTo>
                      <a:cubicBezTo>
                        <a:pt x="3329" y="4800"/>
                        <a:pt x="4273" y="2928"/>
                        <a:pt x="3585" y="1600"/>
                      </a:cubicBezTo>
                      <a:cubicBezTo>
                        <a:pt x="3169" y="816"/>
                        <a:pt x="2561" y="240"/>
                        <a:pt x="1953" y="0"/>
                      </a:cubicBezTo>
                      <a:close/>
                    </a:path>
                  </a:pathLst>
                </a:custGeom>
                <a:solidFill>
                  <a:srgbClr val="F1C98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0" name="Google Shape;1990;p5"/>
                <p:cNvSpPr/>
                <p:nvPr/>
              </p:nvSpPr>
              <p:spPr>
                <a:xfrm rot="4195360">
                  <a:off x="611855" y="1384276"/>
                  <a:ext cx="52554" cy="55474"/>
                </a:xfrm>
                <a:custGeom>
                  <a:rect b="b" l="l" r="r" t="t"/>
                  <a:pathLst>
                    <a:path extrusionOk="0" h="1369" w="1297">
                      <a:moveTo>
                        <a:pt x="460" y="0"/>
                      </a:moveTo>
                      <a:cubicBezTo>
                        <a:pt x="400" y="0"/>
                        <a:pt x="342" y="13"/>
                        <a:pt x="289" y="40"/>
                      </a:cubicBezTo>
                      <a:cubicBezTo>
                        <a:pt x="49" y="168"/>
                        <a:pt x="1" y="568"/>
                        <a:pt x="209" y="936"/>
                      </a:cubicBezTo>
                      <a:cubicBezTo>
                        <a:pt x="401" y="1304"/>
                        <a:pt x="1009" y="1368"/>
                        <a:pt x="1009" y="1368"/>
                      </a:cubicBezTo>
                      <a:cubicBezTo>
                        <a:pt x="1009" y="1368"/>
                        <a:pt x="1297" y="840"/>
                        <a:pt x="1089" y="472"/>
                      </a:cubicBezTo>
                      <a:cubicBezTo>
                        <a:pt x="937" y="181"/>
                        <a:pt x="685" y="0"/>
                        <a:pt x="460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991" name="Google Shape;1991;p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92" name="Google Shape;1992;p5"/>
          <p:cNvSpPr txBox="1"/>
          <p:nvPr>
            <p:ph idx="1" type="body"/>
          </p:nvPr>
        </p:nvSpPr>
        <p:spPr>
          <a:xfrm>
            <a:off x="1888225" y="325525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93" name="Google Shape;1993;p5"/>
          <p:cNvSpPr txBox="1"/>
          <p:nvPr>
            <p:ph idx="2" type="body"/>
          </p:nvPr>
        </p:nvSpPr>
        <p:spPr>
          <a:xfrm>
            <a:off x="5162525" y="325525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94" name="Google Shape;1994;p5"/>
          <p:cNvSpPr txBox="1"/>
          <p:nvPr>
            <p:ph idx="3" type="subTitle"/>
          </p:nvPr>
        </p:nvSpPr>
        <p:spPr>
          <a:xfrm>
            <a:off x="1888075" y="287442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995" name="Google Shape;1995;p5"/>
          <p:cNvSpPr txBox="1"/>
          <p:nvPr>
            <p:ph idx="4" type="subTitle"/>
          </p:nvPr>
        </p:nvSpPr>
        <p:spPr>
          <a:xfrm>
            <a:off x="5162525" y="287442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5789"/>
              </a:buClr>
              <a:buSzPts val="2000"/>
              <a:buFont typeface="Big Shoulders Text"/>
              <a:buNone/>
              <a:defRPr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6_1_1">
    <p:spTree>
      <p:nvGrpSpPr>
        <p:cNvPr id="19350" name="Shape 19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51" name="Google Shape;19351;p4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352" name="Google Shape;19352;p4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353" name="Google Shape;19353;p4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9354" name="Google Shape;19354;p4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5" name="Google Shape;19355;p4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6" name="Google Shape;19356;p4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7" name="Google Shape;19357;p4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8" name="Google Shape;19358;p4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9" name="Google Shape;19359;p4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0" name="Google Shape;19360;p4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1" name="Google Shape;19361;p4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2" name="Google Shape;19362;p4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3" name="Google Shape;19363;p4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4" name="Google Shape;19364;p4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5" name="Google Shape;19365;p4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6" name="Google Shape;19366;p4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7" name="Google Shape;19367;p4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8" name="Google Shape;19368;p4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9" name="Google Shape;19369;p4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0" name="Google Shape;19370;p4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1" name="Google Shape;19371;p4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2" name="Google Shape;19372;p4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3" name="Google Shape;19373;p4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4" name="Google Shape;19374;p4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5" name="Google Shape;19375;p4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6" name="Google Shape;19376;p4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7" name="Google Shape;19377;p4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8" name="Google Shape;19378;p4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79" name="Google Shape;19379;p4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9380" name="Google Shape;19380;p4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1" name="Google Shape;19381;p4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2" name="Google Shape;19382;p4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3" name="Google Shape;19383;p4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4" name="Google Shape;19384;p4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5" name="Google Shape;19385;p4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6" name="Google Shape;19386;p4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7" name="Google Shape;19387;p4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8" name="Google Shape;19388;p4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9" name="Google Shape;19389;p4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0" name="Google Shape;19390;p4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1" name="Google Shape;19391;p4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2" name="Google Shape;19392;p4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3" name="Google Shape;19393;p4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4" name="Google Shape;19394;p4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5" name="Google Shape;19395;p4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6" name="Google Shape;19396;p4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7" name="Google Shape;19397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8" name="Google Shape;19398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9" name="Google Shape;19399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0" name="Google Shape;19400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1" name="Google Shape;19401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2" name="Google Shape;19402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3" name="Google Shape;19403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4" name="Google Shape;19404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5" name="Google Shape;19405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406" name="Google Shape;19406;p4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7" name="Google Shape;19407;p4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8" name="Google Shape;19408;p4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9" name="Google Shape;19409;p4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0" name="Google Shape;19410;p4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1" name="Google Shape;19411;p4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2" name="Google Shape;19412;p4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3" name="Google Shape;19413;p4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4" name="Google Shape;19414;p4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5" name="Google Shape;19415;p4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6" name="Google Shape;19416;p4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7" name="Google Shape;19417;p4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8" name="Google Shape;19418;p4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9" name="Google Shape;19419;p4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0" name="Google Shape;19420;p4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1" name="Google Shape;19421;p4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2" name="Google Shape;19422;p4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3" name="Google Shape;19423;p4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4" name="Google Shape;19424;p4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5" name="Google Shape;19425;p4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6" name="Google Shape;19426;p4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7" name="Google Shape;19427;p4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8" name="Google Shape;19428;p4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9" name="Google Shape;19429;p4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0" name="Google Shape;19430;p4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1" name="Google Shape;19431;p4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2" name="Google Shape;19432;p4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3" name="Google Shape;19433;p4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4" name="Google Shape;19434;p4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5" name="Google Shape;19435;p4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6" name="Google Shape;19436;p4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7" name="Google Shape;19437;p4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8" name="Google Shape;19438;p4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9" name="Google Shape;19439;p4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0" name="Google Shape;19440;p4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1" name="Google Shape;19441;p4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2" name="Google Shape;19442;p4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3" name="Google Shape;19443;p4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4" name="Google Shape;19444;p4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5" name="Google Shape;19445;p4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6" name="Google Shape;19446;p4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7" name="Google Shape;19447;p4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8" name="Google Shape;19448;p4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9" name="Google Shape;19449;p4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0" name="Google Shape;19450;p4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1" name="Google Shape;19451;p4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2" name="Google Shape;19452;p4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3" name="Google Shape;19453;p4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4" name="Google Shape;19454;p4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5" name="Google Shape;19455;p4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6" name="Google Shape;19456;p4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7" name="Google Shape;19457;p4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8" name="Google Shape;19458;p4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9" name="Google Shape;19459;p4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0" name="Google Shape;19460;p4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1" name="Google Shape;19461;p4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2" name="Google Shape;19462;p4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3" name="Google Shape;19463;p4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4" name="Google Shape;19464;p4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5" name="Google Shape;19465;p4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6" name="Google Shape;19466;p4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7" name="Google Shape;19467;p4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8" name="Google Shape;19468;p4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9" name="Google Shape;19469;p4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0" name="Google Shape;19470;p4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1" name="Google Shape;19471;p4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2" name="Google Shape;19472;p4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3" name="Google Shape;19473;p4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4" name="Google Shape;19474;p4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5" name="Google Shape;19475;p4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6" name="Google Shape;19476;p4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7" name="Google Shape;19477;p4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8" name="Google Shape;19478;p4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9" name="Google Shape;19479;p4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0" name="Google Shape;19480;p4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1" name="Google Shape;19481;p4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2" name="Google Shape;19482;p4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3" name="Google Shape;19483;p4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4" name="Google Shape;19484;p4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5" name="Google Shape;19485;p4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6" name="Google Shape;19486;p4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7" name="Google Shape;19487;p4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8" name="Google Shape;19488;p4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9" name="Google Shape;19489;p4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0" name="Google Shape;19490;p4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1" name="Google Shape;19491;p4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2" name="Google Shape;19492;p4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3" name="Google Shape;19493;p4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4" name="Google Shape;19494;p4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5" name="Google Shape;19495;p4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6" name="Google Shape;19496;p4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7" name="Google Shape;19497;p4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8" name="Google Shape;19498;p4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9" name="Google Shape;19499;p4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0" name="Google Shape;19500;p4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1" name="Google Shape;19501;p4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2" name="Google Shape;19502;p4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3" name="Google Shape;19503;p4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4" name="Google Shape;19504;p4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5" name="Google Shape;19505;p4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506" name="Google Shape;19506;p4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9507" name="Google Shape;19507;p4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8" name="Google Shape;19508;p4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9" name="Google Shape;19509;p4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0" name="Google Shape;19510;p4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1" name="Google Shape;19511;p4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2" name="Google Shape;19512;p4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3" name="Google Shape;19513;p4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4" name="Google Shape;19514;p4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5" name="Google Shape;19515;p4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6" name="Google Shape;19516;p4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7" name="Google Shape;19517;p4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8" name="Google Shape;19518;p4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9" name="Google Shape;19519;p4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0" name="Google Shape;19520;p4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1" name="Google Shape;19521;p4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2" name="Google Shape;19522;p4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3" name="Google Shape;19523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4" name="Google Shape;19524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5" name="Google Shape;19525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6" name="Google Shape;19526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7" name="Google Shape;19527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8" name="Google Shape;19528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9" name="Google Shape;19529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0" name="Google Shape;19530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1" name="Google Shape;19531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2" name="Google Shape;19532;p4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533" name="Google Shape;19533;p4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4" name="Google Shape;19534;p4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5" name="Google Shape;19535;p4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6" name="Google Shape;19536;p4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7" name="Google Shape;19537;p4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538" name="Google Shape;19538;p4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539" name="Google Shape;19539;p4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0" name="Google Shape;19540;p4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1" name="Google Shape;19541;p4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2" name="Google Shape;19542;p4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3" name="Google Shape;19543;p4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4" name="Google Shape;19544;p4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5" name="Google Shape;19545;p4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6" name="Google Shape;19546;p4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7" name="Google Shape;19547;p4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8" name="Google Shape;19548;p4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9" name="Google Shape;19549;p4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0" name="Google Shape;19550;p4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1" name="Google Shape;19551;p4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2" name="Google Shape;19552;p4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3" name="Google Shape;19553;p4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4" name="Google Shape;19554;p4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5" name="Google Shape;19555;p4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6" name="Google Shape;19556;p4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7" name="Google Shape;19557;p4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8" name="Google Shape;19558;p4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9" name="Google Shape;19559;p4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0" name="Google Shape;19560;p4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1" name="Google Shape;19561;p4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2" name="Google Shape;19562;p4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3" name="Google Shape;19563;p4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4" name="Google Shape;19564;p4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565" name="Google Shape;19565;p4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566" name="Google Shape;19566;p4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9567" name="Google Shape;19567;p4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8" name="Google Shape;19568;p4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9" name="Google Shape;19569;p4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0" name="Google Shape;19570;p4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1" name="Google Shape;19571;p4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2" name="Google Shape;19572;p4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3" name="Google Shape;19573;p4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4" name="Google Shape;19574;p4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5" name="Google Shape;19575;p4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6" name="Google Shape;19576;p4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7" name="Google Shape;19577;p4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8" name="Google Shape;19578;p4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9" name="Google Shape;19579;p4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0" name="Google Shape;19580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1" name="Google Shape;19581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2" name="Google Shape;19582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3" name="Google Shape;19583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4" name="Google Shape;19584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5" name="Google Shape;19585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6" name="Google Shape;19586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7" name="Google Shape;19587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8" name="Google Shape;19588;p4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9" name="Google Shape;19589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0" name="Google Shape;19590;p4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1" name="Google Shape;19591;p4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2" name="Google Shape;19592;p4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593" name="Google Shape;19593;p41"/>
          <p:cNvGrpSpPr/>
          <p:nvPr/>
        </p:nvGrpSpPr>
        <p:grpSpPr>
          <a:xfrm flipH="1" rot="2871252">
            <a:off x="-245518" y="3148519"/>
            <a:ext cx="1240758" cy="665148"/>
            <a:chOff x="5206900" y="826150"/>
            <a:chExt cx="599275" cy="321250"/>
          </a:xfrm>
        </p:grpSpPr>
        <p:sp>
          <p:nvSpPr>
            <p:cNvPr id="19594" name="Google Shape;19594;p41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5" name="Google Shape;19595;p41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6" name="Google Shape;19596;p41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7" name="Google Shape;19597;p41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8" name="Google Shape;19598;p41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9" name="Google Shape;19599;p41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0" name="Google Shape;19600;p41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1" name="Google Shape;19601;p41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2" name="Google Shape;19602;p41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3" name="Google Shape;19603;p41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4" name="Google Shape;19604;p41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5" name="Google Shape;19605;p41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6" name="Google Shape;19606;p41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7" name="Google Shape;19607;p41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08" name="Google Shape;19608;p41"/>
          <p:cNvGrpSpPr/>
          <p:nvPr/>
        </p:nvGrpSpPr>
        <p:grpSpPr>
          <a:xfrm flipH="1" rot="6433525">
            <a:off x="1366373" y="4081001"/>
            <a:ext cx="1240716" cy="665175"/>
            <a:chOff x="5206900" y="826150"/>
            <a:chExt cx="599275" cy="321250"/>
          </a:xfrm>
        </p:grpSpPr>
        <p:sp>
          <p:nvSpPr>
            <p:cNvPr id="19609" name="Google Shape;19609;p41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0" name="Google Shape;19610;p41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1" name="Google Shape;19611;p41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2" name="Google Shape;19612;p41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3" name="Google Shape;19613;p41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4" name="Google Shape;19614;p41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5" name="Google Shape;19615;p41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6" name="Google Shape;19616;p41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7" name="Google Shape;19617;p41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8" name="Google Shape;19618;p41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9" name="Google Shape;19619;p41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0" name="Google Shape;19620;p41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1" name="Google Shape;19621;p41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2" name="Google Shape;19622;p41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23" name="Google Shape;19623;p41"/>
          <p:cNvGrpSpPr/>
          <p:nvPr/>
        </p:nvGrpSpPr>
        <p:grpSpPr>
          <a:xfrm rot="-9943409">
            <a:off x="1263956" y="3737276"/>
            <a:ext cx="1240826" cy="665092"/>
            <a:chOff x="5206900" y="826150"/>
            <a:chExt cx="599275" cy="321250"/>
          </a:xfrm>
        </p:grpSpPr>
        <p:sp>
          <p:nvSpPr>
            <p:cNvPr id="19624" name="Google Shape;19624;p41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5" name="Google Shape;19625;p41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6" name="Google Shape;19626;p41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7" name="Google Shape;19627;p41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8" name="Google Shape;19628;p41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9" name="Google Shape;19629;p41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0" name="Google Shape;19630;p41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1" name="Google Shape;19631;p41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2" name="Google Shape;19632;p41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3" name="Google Shape;19633;p41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4" name="Google Shape;19634;p41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5" name="Google Shape;19635;p41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6" name="Google Shape;19636;p41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7" name="Google Shape;19637;p41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38" name="Google Shape;19638;p41"/>
          <p:cNvGrpSpPr/>
          <p:nvPr/>
        </p:nvGrpSpPr>
        <p:grpSpPr>
          <a:xfrm flipH="1" rot="5400000">
            <a:off x="57271" y="1922377"/>
            <a:ext cx="1699100" cy="2145071"/>
            <a:chOff x="146217" y="2712579"/>
            <a:chExt cx="1552966" cy="1960401"/>
          </a:xfrm>
        </p:grpSpPr>
        <p:grpSp>
          <p:nvGrpSpPr>
            <p:cNvPr id="19639" name="Google Shape;19639;p41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19640" name="Google Shape;19640;p4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1" name="Google Shape;19641;p4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2" name="Google Shape;19642;p4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3" name="Google Shape;19643;p4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4" name="Google Shape;19644;p4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5" name="Google Shape;19645;p4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6" name="Google Shape;19646;p4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7" name="Google Shape;19647;p4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8" name="Google Shape;19648;p4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9" name="Google Shape;19649;p4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0" name="Google Shape;19650;p4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1" name="Google Shape;19651;p4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2" name="Google Shape;19652;p4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3" name="Google Shape;19653;p4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54" name="Google Shape;19654;p41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19655" name="Google Shape;19655;p4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6" name="Google Shape;19656;p4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7" name="Google Shape;19657;p4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8" name="Google Shape;19658;p4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9" name="Google Shape;19659;p4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0" name="Google Shape;19660;p4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1" name="Google Shape;19661;p4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2" name="Google Shape;19662;p4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3" name="Google Shape;19663;p4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4" name="Google Shape;19664;p4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5" name="Google Shape;19665;p4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6" name="Google Shape;19666;p4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7" name="Google Shape;19667;p4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8" name="Google Shape;19668;p4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69" name="Google Shape;19669;p41"/>
            <p:cNvGrpSpPr/>
            <p:nvPr/>
          </p:nvGrpSpPr>
          <p:grpSpPr>
            <a:xfrm flipH="1" rot="7120513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19670" name="Google Shape;19670;p4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1" name="Google Shape;19671;p4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2" name="Google Shape;19672;p4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3" name="Google Shape;19673;p4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4" name="Google Shape;19674;p4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5" name="Google Shape;19675;p4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6" name="Google Shape;19676;p4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7" name="Google Shape;19677;p4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8" name="Google Shape;19678;p4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9" name="Google Shape;19679;p4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0" name="Google Shape;19680;p4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1" name="Google Shape;19681;p4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2" name="Google Shape;19682;p4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3" name="Google Shape;19683;p4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684" name="Google Shape;19684;p41"/>
          <p:cNvGrpSpPr/>
          <p:nvPr/>
        </p:nvGrpSpPr>
        <p:grpSpPr>
          <a:xfrm rot="5846386">
            <a:off x="454872" y="4197233"/>
            <a:ext cx="1240817" cy="665090"/>
            <a:chOff x="5206900" y="826150"/>
            <a:chExt cx="599275" cy="321250"/>
          </a:xfrm>
        </p:grpSpPr>
        <p:sp>
          <p:nvSpPr>
            <p:cNvPr id="19685" name="Google Shape;19685;p41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6" name="Google Shape;19686;p41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7" name="Google Shape;19687;p41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8" name="Google Shape;19688;p41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9" name="Google Shape;19689;p41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0" name="Google Shape;19690;p41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1" name="Google Shape;19691;p41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2" name="Google Shape;19692;p41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3" name="Google Shape;19693;p41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4" name="Google Shape;19694;p41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5" name="Google Shape;19695;p41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6" name="Google Shape;19696;p41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7" name="Google Shape;19697;p41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8" name="Google Shape;19698;p41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99" name="Google Shape;19699;p41"/>
          <p:cNvGrpSpPr/>
          <p:nvPr/>
        </p:nvGrpSpPr>
        <p:grpSpPr>
          <a:xfrm flipH="1" rot="6300046">
            <a:off x="-304291" y="4197212"/>
            <a:ext cx="1240773" cy="665134"/>
            <a:chOff x="5206900" y="826150"/>
            <a:chExt cx="599275" cy="321250"/>
          </a:xfrm>
        </p:grpSpPr>
        <p:sp>
          <p:nvSpPr>
            <p:cNvPr id="19700" name="Google Shape;19700;p41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1" name="Google Shape;19701;p41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2" name="Google Shape;19702;p41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3" name="Google Shape;19703;p41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4" name="Google Shape;19704;p41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5" name="Google Shape;19705;p41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6" name="Google Shape;19706;p41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7" name="Google Shape;19707;p41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8" name="Google Shape;19708;p41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9" name="Google Shape;19709;p41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0" name="Google Shape;19710;p41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1" name="Google Shape;19711;p41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2" name="Google Shape;19712;p41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3" name="Google Shape;19713;p41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14" name="Google Shape;19714;p41"/>
          <p:cNvGrpSpPr/>
          <p:nvPr/>
        </p:nvGrpSpPr>
        <p:grpSpPr>
          <a:xfrm rot="-8939904">
            <a:off x="828401" y="3356468"/>
            <a:ext cx="494025" cy="594555"/>
            <a:chOff x="4815275" y="840950"/>
            <a:chExt cx="432450" cy="520450"/>
          </a:xfrm>
        </p:grpSpPr>
        <p:sp>
          <p:nvSpPr>
            <p:cNvPr id="19715" name="Google Shape;19715;p41"/>
            <p:cNvSpPr/>
            <p:nvPr/>
          </p:nvSpPr>
          <p:spPr>
            <a:xfrm>
              <a:off x="4884475" y="840950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6" name="Google Shape;19716;p41"/>
            <p:cNvSpPr/>
            <p:nvPr/>
          </p:nvSpPr>
          <p:spPr>
            <a:xfrm>
              <a:off x="4815275" y="1152575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7" name="Google Shape;19717;p41"/>
            <p:cNvSpPr/>
            <p:nvPr/>
          </p:nvSpPr>
          <p:spPr>
            <a:xfrm>
              <a:off x="5105275" y="1188975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8" name="Google Shape;19718;p41"/>
            <p:cNvSpPr/>
            <p:nvPr/>
          </p:nvSpPr>
          <p:spPr>
            <a:xfrm>
              <a:off x="5024075" y="1286975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9" name="Google Shape;19719;p41"/>
            <p:cNvSpPr/>
            <p:nvPr/>
          </p:nvSpPr>
          <p:spPr>
            <a:xfrm>
              <a:off x="5176500" y="1064150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20" name="Google Shape;19720;p41"/>
          <p:cNvGrpSpPr/>
          <p:nvPr/>
        </p:nvGrpSpPr>
        <p:grpSpPr>
          <a:xfrm>
            <a:off x="7825729" y="-3"/>
            <a:ext cx="1866180" cy="2274870"/>
            <a:chOff x="7825729" y="-3"/>
            <a:chExt cx="1866180" cy="2274870"/>
          </a:xfrm>
        </p:grpSpPr>
        <p:grpSp>
          <p:nvGrpSpPr>
            <p:cNvPr id="19721" name="Google Shape;19721;p41"/>
            <p:cNvGrpSpPr/>
            <p:nvPr/>
          </p:nvGrpSpPr>
          <p:grpSpPr>
            <a:xfrm flipH="1" rot="-276790">
              <a:off x="7909234" y="64853"/>
              <a:ext cx="1699169" cy="2145157"/>
              <a:chOff x="146217" y="2712579"/>
              <a:chExt cx="1552966" cy="1960401"/>
            </a:xfrm>
          </p:grpSpPr>
          <p:grpSp>
            <p:nvGrpSpPr>
              <p:cNvPr id="19722" name="Google Shape;19722;p41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9723" name="Google Shape;19723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24" name="Google Shape;19724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25" name="Google Shape;19725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26" name="Google Shape;19726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27" name="Google Shape;19727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28" name="Google Shape;19728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29" name="Google Shape;19729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30" name="Google Shape;19730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31" name="Google Shape;19731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32" name="Google Shape;19732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33" name="Google Shape;19733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34" name="Google Shape;19734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35" name="Google Shape;19735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36" name="Google Shape;19736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737" name="Google Shape;19737;p41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9738" name="Google Shape;19738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39" name="Google Shape;19739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40" name="Google Shape;19740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41" name="Google Shape;19741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42" name="Google Shape;19742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43" name="Google Shape;19743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44" name="Google Shape;19744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45" name="Google Shape;19745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46" name="Google Shape;19746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47" name="Google Shape;19747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48" name="Google Shape;19748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49" name="Google Shape;19749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50" name="Google Shape;19750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51" name="Google Shape;19751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752" name="Google Shape;19752;p41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9753" name="Google Shape;19753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54" name="Google Shape;19754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55" name="Google Shape;19755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56" name="Google Shape;19756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57" name="Google Shape;19757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58" name="Google Shape;19758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59" name="Google Shape;19759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60" name="Google Shape;19760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61" name="Google Shape;19761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62" name="Google Shape;19762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63" name="Google Shape;19763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64" name="Google Shape;19764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65" name="Google Shape;19765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66" name="Google Shape;19766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9767" name="Google Shape;19767;p41"/>
            <p:cNvGrpSpPr/>
            <p:nvPr/>
          </p:nvGrpSpPr>
          <p:grpSpPr>
            <a:xfrm>
              <a:off x="8189095" y="1182633"/>
              <a:ext cx="723331" cy="725642"/>
              <a:chOff x="6065295" y="2472383"/>
              <a:chExt cx="723331" cy="725642"/>
            </a:xfrm>
          </p:grpSpPr>
          <p:sp>
            <p:nvSpPr>
              <p:cNvPr id="19768" name="Google Shape;19768;p41"/>
              <p:cNvSpPr/>
              <p:nvPr/>
            </p:nvSpPr>
            <p:spPr>
              <a:xfrm>
                <a:off x="6065295" y="2472383"/>
                <a:ext cx="723331" cy="723551"/>
              </a:xfrm>
              <a:custGeom>
                <a:rect b="b" l="l" r="r" t="t"/>
                <a:pathLst>
                  <a:path extrusionOk="0" h="6574" w="6572">
                    <a:moveTo>
                      <a:pt x="3296" y="0"/>
                    </a:moveTo>
                    <a:cubicBezTo>
                      <a:pt x="2433" y="0"/>
                      <a:pt x="1563" y="335"/>
                      <a:pt x="901" y="1013"/>
                    </a:cubicBezTo>
                    <a:cubicBezTo>
                      <a:pt x="668" y="1246"/>
                      <a:pt x="501" y="1513"/>
                      <a:pt x="367" y="1813"/>
                    </a:cubicBezTo>
                    <a:cubicBezTo>
                      <a:pt x="134" y="2280"/>
                      <a:pt x="0" y="2780"/>
                      <a:pt x="0" y="3281"/>
                    </a:cubicBezTo>
                    <a:lnTo>
                      <a:pt x="0" y="3581"/>
                    </a:lnTo>
                    <a:cubicBezTo>
                      <a:pt x="151" y="5360"/>
                      <a:pt x="1674" y="6574"/>
                      <a:pt x="3300" y="6574"/>
                    </a:cubicBezTo>
                    <a:cubicBezTo>
                      <a:pt x="3839" y="6574"/>
                      <a:pt x="4389" y="6440"/>
                      <a:pt x="4904" y="6150"/>
                    </a:cubicBezTo>
                    <a:cubicBezTo>
                      <a:pt x="5471" y="5816"/>
                      <a:pt x="5938" y="5316"/>
                      <a:pt x="6238" y="4715"/>
                    </a:cubicBezTo>
                    <a:cubicBezTo>
                      <a:pt x="6372" y="4448"/>
                      <a:pt x="6472" y="4148"/>
                      <a:pt x="6505" y="3881"/>
                    </a:cubicBezTo>
                    <a:cubicBezTo>
                      <a:pt x="6538" y="3681"/>
                      <a:pt x="6572" y="3481"/>
                      <a:pt x="6572" y="3314"/>
                    </a:cubicBezTo>
                    <a:cubicBezTo>
                      <a:pt x="6572" y="3047"/>
                      <a:pt x="6538" y="2814"/>
                      <a:pt x="6505" y="2580"/>
                    </a:cubicBezTo>
                    <a:cubicBezTo>
                      <a:pt x="6372" y="2080"/>
                      <a:pt x="6171" y="1646"/>
                      <a:pt x="5871" y="1246"/>
                    </a:cubicBezTo>
                    <a:cubicBezTo>
                      <a:pt x="5220" y="419"/>
                      <a:pt x="4262" y="0"/>
                      <a:pt x="329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769" name="Google Shape;19769;p41"/>
              <p:cNvGrpSpPr/>
              <p:nvPr/>
            </p:nvGrpSpPr>
            <p:grpSpPr>
              <a:xfrm>
                <a:off x="6065295" y="2587398"/>
                <a:ext cx="716067" cy="610627"/>
                <a:chOff x="6065295" y="2587398"/>
                <a:chExt cx="716067" cy="610627"/>
              </a:xfrm>
            </p:grpSpPr>
            <p:sp>
              <p:nvSpPr>
                <p:cNvPr id="19770" name="Google Shape;19770;p41"/>
                <p:cNvSpPr/>
                <p:nvPr/>
              </p:nvSpPr>
              <p:spPr>
                <a:xfrm>
                  <a:off x="6101946" y="2587398"/>
                  <a:ext cx="675674" cy="210550"/>
                </a:xfrm>
                <a:custGeom>
                  <a:rect b="b" l="l" r="r" t="t"/>
                  <a:pathLst>
                    <a:path extrusionOk="0" h="1913" w="6139">
                      <a:moveTo>
                        <a:pt x="568" y="1"/>
                      </a:moveTo>
                      <a:cubicBezTo>
                        <a:pt x="335" y="234"/>
                        <a:pt x="168" y="501"/>
                        <a:pt x="1" y="768"/>
                      </a:cubicBezTo>
                      <a:cubicBezTo>
                        <a:pt x="134" y="801"/>
                        <a:pt x="268" y="868"/>
                        <a:pt x="401" y="935"/>
                      </a:cubicBezTo>
                      <a:cubicBezTo>
                        <a:pt x="501" y="1002"/>
                        <a:pt x="601" y="1102"/>
                        <a:pt x="701" y="1235"/>
                      </a:cubicBezTo>
                      <a:cubicBezTo>
                        <a:pt x="868" y="1435"/>
                        <a:pt x="1035" y="1602"/>
                        <a:pt x="1235" y="1769"/>
                      </a:cubicBezTo>
                      <a:cubicBezTo>
                        <a:pt x="1382" y="1876"/>
                        <a:pt x="1465" y="1913"/>
                        <a:pt x="1535" y="1913"/>
                      </a:cubicBezTo>
                      <a:cubicBezTo>
                        <a:pt x="1640" y="1913"/>
                        <a:pt x="1716" y="1829"/>
                        <a:pt x="1936" y="1769"/>
                      </a:cubicBezTo>
                      <a:cubicBezTo>
                        <a:pt x="2025" y="1745"/>
                        <a:pt x="2094" y="1736"/>
                        <a:pt x="2154" y="1736"/>
                      </a:cubicBezTo>
                      <a:cubicBezTo>
                        <a:pt x="2299" y="1736"/>
                        <a:pt x="2390" y="1785"/>
                        <a:pt x="2574" y="1785"/>
                      </a:cubicBezTo>
                      <a:cubicBezTo>
                        <a:pt x="2629" y="1785"/>
                        <a:pt x="2693" y="1781"/>
                        <a:pt x="2770" y="1769"/>
                      </a:cubicBezTo>
                      <a:cubicBezTo>
                        <a:pt x="3203" y="1702"/>
                        <a:pt x="3203" y="1735"/>
                        <a:pt x="3337" y="1635"/>
                      </a:cubicBezTo>
                      <a:cubicBezTo>
                        <a:pt x="3437" y="1569"/>
                        <a:pt x="3537" y="1469"/>
                        <a:pt x="3604" y="1369"/>
                      </a:cubicBezTo>
                      <a:cubicBezTo>
                        <a:pt x="3604" y="1369"/>
                        <a:pt x="3904" y="1202"/>
                        <a:pt x="4037" y="1135"/>
                      </a:cubicBezTo>
                      <a:cubicBezTo>
                        <a:pt x="4088" y="1110"/>
                        <a:pt x="4139" y="1099"/>
                        <a:pt x="4188" y="1099"/>
                      </a:cubicBezTo>
                      <a:cubicBezTo>
                        <a:pt x="4268" y="1099"/>
                        <a:pt x="4342" y="1127"/>
                        <a:pt x="4404" y="1168"/>
                      </a:cubicBezTo>
                      <a:cubicBezTo>
                        <a:pt x="4471" y="1235"/>
                        <a:pt x="4904" y="1535"/>
                        <a:pt x="4904" y="1535"/>
                      </a:cubicBezTo>
                      <a:lnTo>
                        <a:pt x="5338" y="1769"/>
                      </a:lnTo>
                      <a:lnTo>
                        <a:pt x="5872" y="1669"/>
                      </a:lnTo>
                      <a:cubicBezTo>
                        <a:pt x="5972" y="1635"/>
                        <a:pt x="6039" y="1602"/>
                        <a:pt x="6139" y="1535"/>
                      </a:cubicBezTo>
                      <a:cubicBezTo>
                        <a:pt x="6039" y="1068"/>
                        <a:pt x="5838" y="601"/>
                        <a:pt x="5538" y="234"/>
                      </a:cubicBezTo>
                      <a:lnTo>
                        <a:pt x="5038" y="201"/>
                      </a:lnTo>
                      <a:cubicBezTo>
                        <a:pt x="4989" y="191"/>
                        <a:pt x="4943" y="187"/>
                        <a:pt x="4899" y="187"/>
                      </a:cubicBezTo>
                      <a:cubicBezTo>
                        <a:pt x="4793" y="187"/>
                        <a:pt x="4699" y="211"/>
                        <a:pt x="4604" y="234"/>
                      </a:cubicBezTo>
                      <a:lnTo>
                        <a:pt x="3904" y="368"/>
                      </a:lnTo>
                      <a:cubicBezTo>
                        <a:pt x="3570" y="435"/>
                        <a:pt x="3537" y="501"/>
                        <a:pt x="3337" y="535"/>
                      </a:cubicBezTo>
                      <a:cubicBezTo>
                        <a:pt x="3137" y="535"/>
                        <a:pt x="2936" y="535"/>
                        <a:pt x="2770" y="501"/>
                      </a:cubicBezTo>
                      <a:cubicBezTo>
                        <a:pt x="2770" y="501"/>
                        <a:pt x="2236" y="401"/>
                        <a:pt x="1969" y="368"/>
                      </a:cubicBezTo>
                      <a:cubicBezTo>
                        <a:pt x="1919" y="351"/>
                        <a:pt x="1861" y="343"/>
                        <a:pt x="1798" y="343"/>
                      </a:cubicBezTo>
                      <a:cubicBezTo>
                        <a:pt x="1736" y="343"/>
                        <a:pt x="1669" y="351"/>
                        <a:pt x="1602" y="368"/>
                      </a:cubicBezTo>
                      <a:cubicBezTo>
                        <a:pt x="1602" y="368"/>
                        <a:pt x="1302" y="334"/>
                        <a:pt x="1068" y="268"/>
                      </a:cubicBezTo>
                      <a:cubicBezTo>
                        <a:pt x="802" y="234"/>
                        <a:pt x="735" y="234"/>
                        <a:pt x="5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71" name="Google Shape;19771;p41"/>
                <p:cNvSpPr/>
                <p:nvPr/>
              </p:nvSpPr>
              <p:spPr>
                <a:xfrm>
                  <a:off x="6065295" y="2862775"/>
                  <a:ext cx="716067" cy="335250"/>
                </a:xfrm>
                <a:custGeom>
                  <a:rect b="b" l="l" r="r" t="t"/>
                  <a:pathLst>
                    <a:path extrusionOk="0" h="3046" w="6506">
                      <a:moveTo>
                        <a:pt x="201" y="1"/>
                      </a:moveTo>
                      <a:cubicBezTo>
                        <a:pt x="134" y="1"/>
                        <a:pt x="67" y="34"/>
                        <a:pt x="0" y="34"/>
                      </a:cubicBezTo>
                      <a:cubicBezTo>
                        <a:pt x="150" y="1828"/>
                        <a:pt x="1640" y="3046"/>
                        <a:pt x="3261" y="3046"/>
                      </a:cubicBezTo>
                      <a:cubicBezTo>
                        <a:pt x="3809" y="3046"/>
                        <a:pt x="4373" y="2906"/>
                        <a:pt x="4904" y="2603"/>
                      </a:cubicBezTo>
                      <a:cubicBezTo>
                        <a:pt x="4737" y="2536"/>
                        <a:pt x="4537" y="2469"/>
                        <a:pt x="4370" y="2436"/>
                      </a:cubicBezTo>
                      <a:cubicBezTo>
                        <a:pt x="4259" y="2410"/>
                        <a:pt x="4185" y="2400"/>
                        <a:pt x="4133" y="2400"/>
                      </a:cubicBezTo>
                      <a:cubicBezTo>
                        <a:pt x="3981" y="2400"/>
                        <a:pt x="4010" y="2486"/>
                        <a:pt x="3836" y="2536"/>
                      </a:cubicBezTo>
                      <a:cubicBezTo>
                        <a:pt x="3774" y="2551"/>
                        <a:pt x="3705" y="2558"/>
                        <a:pt x="3636" y="2558"/>
                      </a:cubicBezTo>
                      <a:cubicBezTo>
                        <a:pt x="3407" y="2558"/>
                        <a:pt x="3177" y="2487"/>
                        <a:pt x="3203" y="2436"/>
                      </a:cubicBezTo>
                      <a:cubicBezTo>
                        <a:pt x="3303" y="2369"/>
                        <a:pt x="3369" y="2302"/>
                        <a:pt x="3470" y="2236"/>
                      </a:cubicBezTo>
                      <a:cubicBezTo>
                        <a:pt x="3603" y="2252"/>
                        <a:pt x="3736" y="2261"/>
                        <a:pt x="3870" y="2261"/>
                      </a:cubicBezTo>
                      <a:cubicBezTo>
                        <a:pt x="4003" y="2261"/>
                        <a:pt x="4137" y="2252"/>
                        <a:pt x="4270" y="2236"/>
                      </a:cubicBezTo>
                      <a:cubicBezTo>
                        <a:pt x="4537" y="2169"/>
                        <a:pt x="4804" y="2036"/>
                        <a:pt x="5037" y="1902"/>
                      </a:cubicBezTo>
                      <a:cubicBezTo>
                        <a:pt x="5338" y="1702"/>
                        <a:pt x="5271" y="1769"/>
                        <a:pt x="6005" y="1302"/>
                      </a:cubicBezTo>
                      <a:cubicBezTo>
                        <a:pt x="6071" y="1235"/>
                        <a:pt x="6171" y="1202"/>
                        <a:pt x="6238" y="1168"/>
                      </a:cubicBezTo>
                      <a:cubicBezTo>
                        <a:pt x="6372" y="901"/>
                        <a:pt x="6472" y="601"/>
                        <a:pt x="6505" y="334"/>
                      </a:cubicBezTo>
                      <a:lnTo>
                        <a:pt x="6505" y="334"/>
                      </a:lnTo>
                      <a:lnTo>
                        <a:pt x="5905" y="401"/>
                      </a:lnTo>
                      <a:cubicBezTo>
                        <a:pt x="5004" y="501"/>
                        <a:pt x="5371" y="501"/>
                        <a:pt x="5204" y="601"/>
                      </a:cubicBezTo>
                      <a:cubicBezTo>
                        <a:pt x="5037" y="701"/>
                        <a:pt x="5004" y="735"/>
                        <a:pt x="4937" y="901"/>
                      </a:cubicBezTo>
                      <a:cubicBezTo>
                        <a:pt x="4871" y="1068"/>
                        <a:pt x="4770" y="1168"/>
                        <a:pt x="4637" y="1268"/>
                      </a:cubicBezTo>
                      <a:cubicBezTo>
                        <a:pt x="4337" y="1402"/>
                        <a:pt x="4037" y="1502"/>
                        <a:pt x="3736" y="1569"/>
                      </a:cubicBezTo>
                      <a:cubicBezTo>
                        <a:pt x="3596" y="1594"/>
                        <a:pt x="3461" y="1605"/>
                        <a:pt x="3329" y="1605"/>
                      </a:cubicBezTo>
                      <a:cubicBezTo>
                        <a:pt x="3115" y="1605"/>
                        <a:pt x="2909" y="1576"/>
                        <a:pt x="2702" y="1535"/>
                      </a:cubicBezTo>
                      <a:cubicBezTo>
                        <a:pt x="2069" y="1468"/>
                        <a:pt x="2302" y="1368"/>
                        <a:pt x="1968" y="1135"/>
                      </a:cubicBezTo>
                      <a:cubicBezTo>
                        <a:pt x="1768" y="935"/>
                        <a:pt x="1568" y="735"/>
                        <a:pt x="1435" y="468"/>
                      </a:cubicBezTo>
                      <a:cubicBezTo>
                        <a:pt x="1235" y="301"/>
                        <a:pt x="1034" y="168"/>
                        <a:pt x="801" y="67"/>
                      </a:cubicBezTo>
                      <a:cubicBezTo>
                        <a:pt x="601" y="34"/>
                        <a:pt x="401" y="1"/>
                        <a:pt x="20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9772" name="Google Shape;19772;p41"/>
          <p:cNvGrpSpPr/>
          <p:nvPr/>
        </p:nvGrpSpPr>
        <p:grpSpPr>
          <a:xfrm rot="1592248">
            <a:off x="-228183" y="2401745"/>
            <a:ext cx="1926500" cy="2239678"/>
            <a:chOff x="-1470741" y="4281315"/>
            <a:chExt cx="2074541" cy="2411785"/>
          </a:xfrm>
        </p:grpSpPr>
        <p:sp>
          <p:nvSpPr>
            <p:cNvPr id="19773" name="Google Shape;19773;p41"/>
            <p:cNvSpPr/>
            <p:nvPr/>
          </p:nvSpPr>
          <p:spPr>
            <a:xfrm flipH="1">
              <a:off x="-1470741" y="4504609"/>
              <a:ext cx="582076" cy="321512"/>
            </a:xfrm>
            <a:custGeom>
              <a:rect b="b" l="l" r="r" t="t"/>
              <a:pathLst>
                <a:path extrusionOk="0" h="19758" w="35776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4" name="Google Shape;19774;p41"/>
            <p:cNvSpPr/>
            <p:nvPr/>
          </p:nvSpPr>
          <p:spPr>
            <a:xfrm flipH="1">
              <a:off x="202303" y="4281315"/>
              <a:ext cx="401496" cy="221734"/>
            </a:xfrm>
            <a:custGeom>
              <a:rect b="b" l="l" r="r" t="t"/>
              <a:pathLst>
                <a:path extrusionOk="0" h="19758" w="35776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5" name="Google Shape;19775;p41"/>
            <p:cNvSpPr/>
            <p:nvPr/>
          </p:nvSpPr>
          <p:spPr>
            <a:xfrm flipH="1">
              <a:off x="-393420" y="6434369"/>
              <a:ext cx="468487" cy="258731"/>
            </a:xfrm>
            <a:custGeom>
              <a:rect b="b" l="l" r="r" t="t"/>
              <a:pathLst>
                <a:path extrusionOk="0" h="19758" w="35776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96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7" name="Google Shape;1997;p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98" name="Google Shape;1998;p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99" name="Google Shape;1999;p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00" name="Google Shape;2000;p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25" name="Google Shape;2025;p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26" name="Google Shape;2026;p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52" name="Google Shape;2052;p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52" name="Google Shape;2152;p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153" name="Google Shape;2153;p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79" name="Google Shape;2179;p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84" name="Google Shape;2184;p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85" name="Google Shape;2185;p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11" name="Google Shape;2211;p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12" name="Google Shape;2212;p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13" name="Google Shape;2213;p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39" name="Google Shape;2239;p6"/>
          <p:cNvGrpSpPr/>
          <p:nvPr/>
        </p:nvGrpSpPr>
        <p:grpSpPr>
          <a:xfrm>
            <a:off x="-1133991" y="-113319"/>
            <a:ext cx="10889762" cy="5914624"/>
            <a:chOff x="-1133991" y="-113319"/>
            <a:chExt cx="10889762" cy="5914624"/>
          </a:xfrm>
        </p:grpSpPr>
        <p:grpSp>
          <p:nvGrpSpPr>
            <p:cNvPr id="2240" name="Google Shape;2240;p6"/>
            <p:cNvGrpSpPr/>
            <p:nvPr/>
          </p:nvGrpSpPr>
          <p:grpSpPr>
            <a:xfrm>
              <a:off x="6401523" y="-113319"/>
              <a:ext cx="3354249" cy="2976177"/>
              <a:chOff x="6401523" y="-113319"/>
              <a:chExt cx="3354249" cy="2976177"/>
            </a:xfrm>
          </p:grpSpPr>
          <p:grpSp>
            <p:nvGrpSpPr>
              <p:cNvPr id="2241" name="Google Shape;2241;p6"/>
              <p:cNvGrpSpPr/>
              <p:nvPr/>
            </p:nvGrpSpPr>
            <p:grpSpPr>
              <a:xfrm rot="10649701">
                <a:off x="6461988" y="-44016"/>
                <a:ext cx="3233319" cy="2837572"/>
                <a:chOff x="-486266" y="2305518"/>
                <a:chExt cx="3233786" cy="2837982"/>
              </a:xfrm>
            </p:grpSpPr>
            <p:grpSp>
              <p:nvGrpSpPr>
                <p:cNvPr id="2242" name="Google Shape;2242;p6"/>
                <p:cNvGrpSpPr/>
                <p:nvPr/>
              </p:nvGrpSpPr>
              <p:grpSpPr>
                <a:xfrm rot="-9258217">
                  <a:off x="828406" y="2692818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243" name="Google Shape;224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4" name="Google Shape;224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5" name="Google Shape;224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6" name="Google Shape;224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7" name="Google Shape;224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8" name="Google Shape;224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9" name="Google Shape;224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0" name="Google Shape;225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1" name="Google Shape;225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2" name="Google Shape;225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3" name="Google Shape;225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4" name="Google Shape;225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5" name="Google Shape;225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6" name="Google Shape;225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7" name="Google Shape;225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8" name="Google Shape;225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9" name="Google Shape;225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0" name="Google Shape;226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1" name="Google Shape;226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2" name="Google Shape;226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3" name="Google Shape;226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4" name="Google Shape;226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5" name="Google Shape;226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6" name="Google Shape;226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7" name="Google Shape;226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8" name="Google Shape;226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9" name="Google Shape;226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" name="Google Shape;227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1" name="Google Shape;227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2" name="Google Shape;227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3" name="Google Shape;227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4" name="Google Shape;227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5" name="Google Shape;227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6" name="Google Shape;227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7" name="Google Shape;227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8" name="Google Shape;227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9" name="Google Shape;227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0" name="Google Shape;228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1" name="Google Shape;228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2" name="Google Shape;228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3" name="Google Shape;228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4" name="Google Shape;228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5" name="Google Shape;228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6" name="Google Shape;228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287" name="Google Shape;2287;p6"/>
                <p:cNvGrpSpPr/>
                <p:nvPr/>
              </p:nvGrpSpPr>
              <p:grpSpPr>
                <a:xfrm>
                  <a:off x="358288" y="2739075"/>
                  <a:ext cx="1509450" cy="2233905"/>
                  <a:chOff x="713225" y="2235300"/>
                  <a:chExt cx="1509450" cy="2233905"/>
                </a:xfrm>
              </p:grpSpPr>
              <p:sp>
                <p:nvSpPr>
                  <p:cNvPr id="2288" name="Google Shape;2288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9" name="Google Shape;2289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0" name="Google Shape;2290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1" name="Google Shape;2291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2" name="Google Shape;2292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3" name="Google Shape;2293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4" name="Google Shape;2294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5" name="Google Shape;2295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6" name="Google Shape;2296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7" name="Google Shape;2297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8" name="Google Shape;2298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9" name="Google Shape;2299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0" name="Google Shape;2300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1" name="Google Shape;2301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2" name="Google Shape;2302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3" name="Google Shape;2303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4" name="Google Shape;2304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5" name="Google Shape;2305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6" name="Google Shape;2306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7" name="Google Shape;2307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8" name="Google Shape;2308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9" name="Google Shape;2309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0" name="Google Shape;2310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1" name="Google Shape;2311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2" name="Google Shape;2312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3" name="Google Shape;2313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4" name="Google Shape;2314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5" name="Google Shape;2315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6" name="Google Shape;2316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7" name="Google Shape;2317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8" name="Google Shape;2318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9" name="Google Shape;2319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0" name="Google Shape;2320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1" name="Google Shape;2321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2" name="Google Shape;2322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3" name="Google Shape;2323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4" name="Google Shape;2324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5" name="Google Shape;2325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6" name="Google Shape;2326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7" name="Google Shape;2327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8" name="Google Shape;2328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9" name="Google Shape;2329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0" name="Google Shape;2330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1" name="Google Shape;2331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332" name="Google Shape;2332;p6"/>
                <p:cNvGrpSpPr/>
                <p:nvPr/>
              </p:nvGrpSpPr>
              <p:grpSpPr>
                <a:xfrm rot="-9258217">
                  <a:off x="-76594" y="2522305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333" name="Google Shape;233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4" name="Google Shape;233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5" name="Google Shape;233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6" name="Google Shape;233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7" name="Google Shape;233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8" name="Google Shape;233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9" name="Google Shape;233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0" name="Google Shape;234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1" name="Google Shape;234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2" name="Google Shape;234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3" name="Google Shape;234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4" name="Google Shape;234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5" name="Google Shape;234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6" name="Google Shape;234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7" name="Google Shape;234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8" name="Google Shape;234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9" name="Google Shape;234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0" name="Google Shape;235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1" name="Google Shape;235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2" name="Google Shape;235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3" name="Google Shape;235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4" name="Google Shape;235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5" name="Google Shape;235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6" name="Google Shape;235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7" name="Google Shape;235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8" name="Google Shape;235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9" name="Google Shape;235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0" name="Google Shape;236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1" name="Google Shape;236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2" name="Google Shape;236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3" name="Google Shape;236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4" name="Google Shape;236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5" name="Google Shape;236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6" name="Google Shape;236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7" name="Google Shape;236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8" name="Google Shape;236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9" name="Google Shape;236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0" name="Google Shape;237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1" name="Google Shape;237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2" name="Google Shape;237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3" name="Google Shape;237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4" name="Google Shape;237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5" name="Google Shape;237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6" name="Google Shape;237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377" name="Google Shape;2377;p6"/>
              <p:cNvGrpSpPr/>
              <p:nvPr/>
            </p:nvGrpSpPr>
            <p:grpSpPr>
              <a:xfrm rot="10649701">
                <a:off x="7626024" y="381995"/>
                <a:ext cx="1443756" cy="1473980"/>
                <a:chOff x="158633" y="3170812"/>
                <a:chExt cx="1443965" cy="1474193"/>
              </a:xfrm>
            </p:grpSpPr>
            <p:grpSp>
              <p:nvGrpSpPr>
                <p:cNvPr id="2378" name="Google Shape;2378;p6"/>
                <p:cNvGrpSpPr/>
                <p:nvPr/>
              </p:nvGrpSpPr>
              <p:grpSpPr>
                <a:xfrm>
                  <a:off x="158633" y="3201047"/>
                  <a:ext cx="1443958" cy="1443958"/>
                  <a:chOff x="6738215" y="3087618"/>
                  <a:chExt cx="1071583" cy="1071583"/>
                </a:xfrm>
              </p:grpSpPr>
              <p:sp>
                <p:nvSpPr>
                  <p:cNvPr id="2379" name="Google Shape;2379;p6"/>
                  <p:cNvSpPr/>
                  <p:nvPr/>
                </p:nvSpPr>
                <p:spPr>
                  <a:xfrm>
                    <a:off x="6738215" y="3087618"/>
                    <a:ext cx="1071583" cy="1071583"/>
                  </a:xfrm>
                  <a:custGeom>
                    <a:rect b="b" l="l" r="r" t="t"/>
                    <a:pathLst>
                      <a:path extrusionOk="0" h="12322" w="12322">
                        <a:moveTo>
                          <a:pt x="10449" y="2753"/>
                        </a:moveTo>
                        <a:cubicBezTo>
                          <a:pt x="12321" y="5121"/>
                          <a:pt x="11921" y="8561"/>
                          <a:pt x="9569" y="10434"/>
                        </a:cubicBezTo>
                        <a:cubicBezTo>
                          <a:pt x="7201" y="12322"/>
                          <a:pt x="3760" y="11922"/>
                          <a:pt x="1888" y="9554"/>
                        </a:cubicBezTo>
                        <a:cubicBezTo>
                          <a:pt x="0" y="7201"/>
                          <a:pt x="400" y="3761"/>
                          <a:pt x="2768" y="1873"/>
                        </a:cubicBezTo>
                        <a:cubicBezTo>
                          <a:pt x="5137" y="1"/>
                          <a:pt x="8561" y="401"/>
                          <a:pt x="10449" y="2753"/>
                        </a:cubicBezTo>
                        <a:close/>
                      </a:path>
                    </a:pathLst>
                  </a:custGeom>
                  <a:solidFill>
                    <a:srgbClr val="708EC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380" name="Google Shape;2380;p6"/>
                  <p:cNvGrpSpPr/>
                  <p:nvPr/>
                </p:nvGrpSpPr>
                <p:grpSpPr>
                  <a:xfrm>
                    <a:off x="6796655" y="3147276"/>
                    <a:ext cx="953310" cy="950353"/>
                    <a:chOff x="6796655" y="3147276"/>
                    <a:chExt cx="953310" cy="950353"/>
                  </a:xfrm>
                </p:grpSpPr>
                <p:sp>
                  <p:nvSpPr>
                    <p:cNvPr id="2381" name="Google Shape;2381;p6"/>
                    <p:cNvSpPr/>
                    <p:nvPr/>
                  </p:nvSpPr>
                  <p:spPr>
                    <a:xfrm>
                      <a:off x="6845356" y="3147276"/>
                      <a:ext cx="812688" cy="271679"/>
                    </a:xfrm>
                    <a:custGeom>
                      <a:rect b="b" l="l" r="r" t="t"/>
                      <a:pathLst>
                        <a:path extrusionOk="0" h="3124" w="9345">
                          <a:moveTo>
                            <a:pt x="4947" y="0"/>
                          </a:moveTo>
                          <a:cubicBezTo>
                            <a:pt x="2954" y="0"/>
                            <a:pt x="973" y="1072"/>
                            <a:pt x="0" y="3123"/>
                          </a:cubicBezTo>
                          <a:cubicBezTo>
                            <a:pt x="1414" y="2476"/>
                            <a:pt x="3321" y="1847"/>
                            <a:pt x="5412" y="1847"/>
                          </a:cubicBezTo>
                          <a:cubicBezTo>
                            <a:pt x="6114" y="1847"/>
                            <a:pt x="6837" y="1918"/>
                            <a:pt x="7569" y="2083"/>
                          </a:cubicBezTo>
                          <a:cubicBezTo>
                            <a:pt x="8046" y="2189"/>
                            <a:pt x="8545" y="2251"/>
                            <a:pt x="9039" y="2251"/>
                          </a:cubicBezTo>
                          <a:cubicBezTo>
                            <a:pt x="9141" y="2251"/>
                            <a:pt x="9243" y="2249"/>
                            <a:pt x="9345" y="2243"/>
                          </a:cubicBezTo>
                          <a:cubicBezTo>
                            <a:pt x="8245" y="731"/>
                            <a:pt x="6592" y="0"/>
                            <a:pt x="494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2" name="Google Shape;2382;p6"/>
                    <p:cNvSpPr/>
                    <p:nvPr/>
                  </p:nvSpPr>
                  <p:spPr>
                    <a:xfrm>
                      <a:off x="6796655" y="3432086"/>
                      <a:ext cx="953310" cy="369514"/>
                    </a:xfrm>
                    <a:custGeom>
                      <a:rect b="b" l="l" r="r" t="t"/>
                      <a:pathLst>
                        <a:path extrusionOk="0" h="4249" w="10962">
                          <a:moveTo>
                            <a:pt x="2180" y="0"/>
                          </a:moveTo>
                          <a:cubicBezTo>
                            <a:pt x="1435" y="0"/>
                            <a:pt x="841" y="123"/>
                            <a:pt x="368" y="312"/>
                          </a:cubicBezTo>
                          <a:cubicBezTo>
                            <a:pt x="112" y="984"/>
                            <a:pt x="0" y="1704"/>
                            <a:pt x="32" y="2424"/>
                          </a:cubicBezTo>
                          <a:cubicBezTo>
                            <a:pt x="64" y="3048"/>
                            <a:pt x="192" y="3672"/>
                            <a:pt x="432" y="4248"/>
                          </a:cubicBezTo>
                          <a:cubicBezTo>
                            <a:pt x="2017" y="3335"/>
                            <a:pt x="4556" y="2549"/>
                            <a:pt x="7880" y="2549"/>
                          </a:cubicBezTo>
                          <a:cubicBezTo>
                            <a:pt x="8283" y="2549"/>
                            <a:pt x="8696" y="2560"/>
                            <a:pt x="9121" y="2584"/>
                          </a:cubicBezTo>
                          <a:cubicBezTo>
                            <a:pt x="9825" y="2616"/>
                            <a:pt x="10417" y="2616"/>
                            <a:pt x="10945" y="2616"/>
                          </a:cubicBezTo>
                          <a:cubicBezTo>
                            <a:pt x="10961" y="2392"/>
                            <a:pt x="10961" y="2168"/>
                            <a:pt x="10961" y="1944"/>
                          </a:cubicBezTo>
                          <a:cubicBezTo>
                            <a:pt x="10945" y="1720"/>
                            <a:pt x="10913" y="1496"/>
                            <a:pt x="10881" y="1272"/>
                          </a:cubicBezTo>
                          <a:cubicBezTo>
                            <a:pt x="10516" y="1333"/>
                            <a:pt x="10110" y="1368"/>
                            <a:pt x="9659" y="1368"/>
                          </a:cubicBezTo>
                          <a:cubicBezTo>
                            <a:pt x="8570" y="1368"/>
                            <a:pt x="7221" y="1164"/>
                            <a:pt x="5569" y="632"/>
                          </a:cubicBezTo>
                          <a:cubicBezTo>
                            <a:pt x="4189" y="178"/>
                            <a:pt x="3075" y="0"/>
                            <a:pt x="218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3" name="Google Shape;2383;p6"/>
                    <p:cNvSpPr/>
                    <p:nvPr/>
                  </p:nvSpPr>
                  <p:spPr>
                    <a:xfrm>
                      <a:off x="6843964" y="3737507"/>
                      <a:ext cx="892087" cy="275592"/>
                    </a:xfrm>
                    <a:custGeom>
                      <a:rect b="b" l="l" r="r" t="t"/>
                      <a:pathLst>
                        <a:path extrusionOk="0" h="3169" w="10258">
                          <a:moveTo>
                            <a:pt x="10257" y="0"/>
                          </a:moveTo>
                          <a:cubicBezTo>
                            <a:pt x="9121" y="48"/>
                            <a:pt x="7537" y="96"/>
                            <a:pt x="5313" y="112"/>
                          </a:cubicBezTo>
                          <a:cubicBezTo>
                            <a:pt x="2864" y="128"/>
                            <a:pt x="1168" y="512"/>
                            <a:pt x="0" y="992"/>
                          </a:cubicBezTo>
                          <a:cubicBezTo>
                            <a:pt x="416" y="1873"/>
                            <a:pt x="1056" y="2625"/>
                            <a:pt x="1840" y="3169"/>
                          </a:cubicBezTo>
                          <a:cubicBezTo>
                            <a:pt x="3921" y="2049"/>
                            <a:pt x="7265" y="1648"/>
                            <a:pt x="9617" y="1520"/>
                          </a:cubicBezTo>
                          <a:cubicBezTo>
                            <a:pt x="9905" y="1040"/>
                            <a:pt x="10113" y="528"/>
                            <a:pt x="1025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4" name="Google Shape;2384;p6"/>
                    <p:cNvSpPr/>
                    <p:nvPr/>
                  </p:nvSpPr>
                  <p:spPr>
                    <a:xfrm>
                      <a:off x="7107382" y="3365993"/>
                      <a:ext cx="624496" cy="151928"/>
                    </a:xfrm>
                    <a:custGeom>
                      <a:rect b="b" l="l" r="r" t="t"/>
                      <a:pathLst>
                        <a:path extrusionOk="0" h="1747" w="7181">
                          <a:moveTo>
                            <a:pt x="790" y="0"/>
                          </a:moveTo>
                          <a:cubicBezTo>
                            <a:pt x="0" y="0"/>
                            <a:pt x="2660" y="1747"/>
                            <a:pt x="5423" y="1747"/>
                          </a:cubicBezTo>
                          <a:cubicBezTo>
                            <a:pt x="6015" y="1747"/>
                            <a:pt x="6612" y="1667"/>
                            <a:pt x="7180" y="1472"/>
                          </a:cubicBezTo>
                          <a:cubicBezTo>
                            <a:pt x="7068" y="1088"/>
                            <a:pt x="6924" y="704"/>
                            <a:pt x="6732" y="352"/>
                          </a:cubicBezTo>
                          <a:cubicBezTo>
                            <a:pt x="6247" y="375"/>
                            <a:pt x="5581" y="399"/>
                            <a:pt x="4855" y="399"/>
                          </a:cubicBezTo>
                          <a:cubicBezTo>
                            <a:pt x="3592" y="399"/>
                            <a:pt x="2149" y="328"/>
                            <a:pt x="1164" y="64"/>
                          </a:cubicBezTo>
                          <a:cubicBezTo>
                            <a:pt x="997" y="20"/>
                            <a:pt x="874" y="0"/>
                            <a:pt x="79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5" name="Google Shape;2385;p6"/>
                    <p:cNvSpPr/>
                    <p:nvPr/>
                  </p:nvSpPr>
                  <p:spPr>
                    <a:xfrm>
                      <a:off x="7097207" y="3962485"/>
                      <a:ext cx="506571" cy="135144"/>
                    </a:xfrm>
                    <a:custGeom>
                      <a:rect b="b" l="l" r="r" t="t"/>
                      <a:pathLst>
                        <a:path extrusionOk="0" h="1554" w="5825">
                          <a:moveTo>
                            <a:pt x="4611" y="0"/>
                          </a:moveTo>
                          <a:cubicBezTo>
                            <a:pt x="2909" y="0"/>
                            <a:pt x="973" y="236"/>
                            <a:pt x="0" y="1158"/>
                          </a:cubicBezTo>
                          <a:cubicBezTo>
                            <a:pt x="660" y="1424"/>
                            <a:pt x="1354" y="1554"/>
                            <a:pt x="2043" y="1554"/>
                          </a:cubicBezTo>
                          <a:cubicBezTo>
                            <a:pt x="3425" y="1554"/>
                            <a:pt x="4789" y="1031"/>
                            <a:pt x="5825" y="38"/>
                          </a:cubicBezTo>
                          <a:cubicBezTo>
                            <a:pt x="5447" y="15"/>
                            <a:pt x="5036" y="0"/>
                            <a:pt x="4611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386" name="Google Shape;2386;p6"/>
                <p:cNvGrpSpPr/>
                <p:nvPr/>
              </p:nvGrpSpPr>
              <p:grpSpPr>
                <a:xfrm>
                  <a:off x="966750" y="3170812"/>
                  <a:ext cx="635848" cy="635730"/>
                  <a:chOff x="1787025" y="1601475"/>
                  <a:chExt cx="471872" cy="471785"/>
                </a:xfrm>
              </p:grpSpPr>
              <p:sp>
                <p:nvSpPr>
                  <p:cNvPr id="2387" name="Google Shape;2387;p6"/>
                  <p:cNvSpPr/>
                  <p:nvPr/>
                </p:nvSpPr>
                <p:spPr>
                  <a:xfrm>
                    <a:off x="1787025" y="1601475"/>
                    <a:ext cx="471872" cy="471785"/>
                  </a:xfrm>
                  <a:custGeom>
                    <a:rect b="b" l="l" r="r" t="t"/>
                    <a:pathLst>
                      <a:path extrusionOk="0" h="5425" w="5426">
                        <a:moveTo>
                          <a:pt x="3121" y="225"/>
                        </a:moveTo>
                        <a:cubicBezTo>
                          <a:pt x="4497" y="465"/>
                          <a:pt x="5425" y="1761"/>
                          <a:pt x="5201" y="3137"/>
                        </a:cubicBezTo>
                        <a:cubicBezTo>
                          <a:pt x="4961" y="4497"/>
                          <a:pt x="3665" y="5425"/>
                          <a:pt x="2289" y="5201"/>
                        </a:cubicBezTo>
                        <a:cubicBezTo>
                          <a:pt x="929" y="4961"/>
                          <a:pt x="1" y="3665"/>
                          <a:pt x="225" y="2289"/>
                        </a:cubicBezTo>
                        <a:cubicBezTo>
                          <a:pt x="465" y="929"/>
                          <a:pt x="1761" y="1"/>
                          <a:pt x="3121" y="22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388" name="Google Shape;2388;p6"/>
                  <p:cNvGrpSpPr/>
                  <p:nvPr/>
                </p:nvGrpSpPr>
                <p:grpSpPr>
                  <a:xfrm>
                    <a:off x="1803722" y="1617998"/>
                    <a:ext cx="437087" cy="437173"/>
                    <a:chOff x="1803722" y="1617998"/>
                    <a:chExt cx="437087" cy="437173"/>
                  </a:xfrm>
                </p:grpSpPr>
                <p:sp>
                  <p:nvSpPr>
                    <p:cNvPr id="2389" name="Google Shape;2389;p6"/>
                    <p:cNvSpPr/>
                    <p:nvPr/>
                  </p:nvSpPr>
                  <p:spPr>
                    <a:xfrm>
                      <a:off x="1883035" y="1617998"/>
                      <a:ext cx="261765" cy="59571"/>
                    </a:xfrm>
                    <a:custGeom>
                      <a:rect b="b" l="l" r="r" t="t"/>
                      <a:pathLst>
                        <a:path extrusionOk="0" h="685" w="3010">
                          <a:moveTo>
                            <a:pt x="1589" y="0"/>
                          </a:moveTo>
                          <a:cubicBezTo>
                            <a:pt x="1020" y="0"/>
                            <a:pt x="455" y="193"/>
                            <a:pt x="1" y="579"/>
                          </a:cubicBezTo>
                          <a:cubicBezTo>
                            <a:pt x="172" y="649"/>
                            <a:pt x="359" y="685"/>
                            <a:pt x="546" y="685"/>
                          </a:cubicBezTo>
                          <a:cubicBezTo>
                            <a:pt x="743" y="685"/>
                            <a:pt x="940" y="645"/>
                            <a:pt x="1121" y="563"/>
                          </a:cubicBezTo>
                          <a:cubicBezTo>
                            <a:pt x="1488" y="437"/>
                            <a:pt x="1883" y="399"/>
                            <a:pt x="2270" y="399"/>
                          </a:cubicBezTo>
                          <a:cubicBezTo>
                            <a:pt x="2524" y="399"/>
                            <a:pt x="2774" y="416"/>
                            <a:pt x="3009" y="435"/>
                          </a:cubicBezTo>
                          <a:cubicBezTo>
                            <a:pt x="2578" y="145"/>
                            <a:pt x="2082" y="0"/>
                            <a:pt x="1589" y="0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0" name="Google Shape;2390;p6"/>
                    <p:cNvSpPr/>
                    <p:nvPr/>
                  </p:nvSpPr>
                  <p:spPr>
                    <a:xfrm>
                      <a:off x="1825985" y="1705485"/>
                      <a:ext cx="409257" cy="118707"/>
                    </a:xfrm>
                    <a:custGeom>
                      <a:rect b="b" l="l" r="r" t="t"/>
                      <a:pathLst>
                        <a:path extrusionOk="0" h="1365" w="4706">
                          <a:moveTo>
                            <a:pt x="3043" y="1"/>
                          </a:moveTo>
                          <a:cubicBezTo>
                            <a:pt x="2481" y="1"/>
                            <a:pt x="1847" y="67"/>
                            <a:pt x="1153" y="133"/>
                          </a:cubicBezTo>
                          <a:cubicBezTo>
                            <a:pt x="985" y="157"/>
                            <a:pt x="817" y="169"/>
                            <a:pt x="649" y="169"/>
                          </a:cubicBezTo>
                          <a:cubicBezTo>
                            <a:pt x="481" y="169"/>
                            <a:pt x="313" y="157"/>
                            <a:pt x="145" y="133"/>
                          </a:cubicBezTo>
                          <a:cubicBezTo>
                            <a:pt x="97" y="213"/>
                            <a:pt x="49" y="293"/>
                            <a:pt x="1" y="389"/>
                          </a:cubicBezTo>
                          <a:cubicBezTo>
                            <a:pt x="433" y="453"/>
                            <a:pt x="1009" y="709"/>
                            <a:pt x="1777" y="1125"/>
                          </a:cubicBezTo>
                          <a:cubicBezTo>
                            <a:pt x="2102" y="1299"/>
                            <a:pt x="2323" y="1364"/>
                            <a:pt x="2495" y="1364"/>
                          </a:cubicBezTo>
                          <a:cubicBezTo>
                            <a:pt x="2939" y="1364"/>
                            <a:pt x="3050" y="923"/>
                            <a:pt x="3777" y="773"/>
                          </a:cubicBezTo>
                          <a:cubicBezTo>
                            <a:pt x="3856" y="761"/>
                            <a:pt x="3934" y="755"/>
                            <a:pt x="4012" y="755"/>
                          </a:cubicBezTo>
                          <a:cubicBezTo>
                            <a:pt x="4252" y="755"/>
                            <a:pt x="4488" y="812"/>
                            <a:pt x="4705" y="933"/>
                          </a:cubicBezTo>
                          <a:cubicBezTo>
                            <a:pt x="4657" y="677"/>
                            <a:pt x="4561" y="437"/>
                            <a:pt x="4417" y="229"/>
                          </a:cubicBezTo>
                          <a:cubicBezTo>
                            <a:pt x="4030" y="58"/>
                            <a:pt x="3568" y="1"/>
                            <a:pt x="3043" y="1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1" name="Google Shape;2391;p6"/>
                    <p:cNvSpPr/>
                    <p:nvPr/>
                  </p:nvSpPr>
                  <p:spPr>
                    <a:xfrm>
                      <a:off x="2047312" y="1820279"/>
                      <a:ext cx="193497" cy="227935"/>
                    </a:xfrm>
                    <a:custGeom>
                      <a:rect b="b" l="l" r="r" t="t"/>
                      <a:pathLst>
                        <a:path extrusionOk="0" h="2621" w="2225">
                          <a:moveTo>
                            <a:pt x="1414" y="1"/>
                          </a:moveTo>
                          <a:cubicBezTo>
                            <a:pt x="415" y="1"/>
                            <a:pt x="1698" y="1184"/>
                            <a:pt x="800" y="1405"/>
                          </a:cubicBezTo>
                          <a:cubicBezTo>
                            <a:pt x="0" y="1597"/>
                            <a:pt x="272" y="2333"/>
                            <a:pt x="400" y="2621"/>
                          </a:cubicBezTo>
                          <a:cubicBezTo>
                            <a:pt x="1472" y="2317"/>
                            <a:pt x="2224" y="1325"/>
                            <a:pt x="2224" y="189"/>
                          </a:cubicBezTo>
                          <a:lnTo>
                            <a:pt x="2224" y="125"/>
                          </a:lnTo>
                          <a:cubicBezTo>
                            <a:pt x="2080" y="77"/>
                            <a:pt x="1920" y="45"/>
                            <a:pt x="1728" y="29"/>
                          </a:cubicBezTo>
                          <a:cubicBezTo>
                            <a:pt x="1604" y="10"/>
                            <a:pt x="1501" y="1"/>
                            <a:pt x="1414" y="1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2" name="Google Shape;2392;p6"/>
                    <p:cNvSpPr/>
                    <p:nvPr/>
                  </p:nvSpPr>
                  <p:spPr>
                    <a:xfrm>
                      <a:off x="1803722" y="1751750"/>
                      <a:ext cx="225413" cy="239415"/>
                    </a:xfrm>
                    <a:custGeom>
                      <a:rect b="b" l="l" r="r" t="t"/>
                      <a:pathLst>
                        <a:path extrusionOk="0" h="2753" w="2592">
                          <a:moveTo>
                            <a:pt x="193" y="1"/>
                          </a:moveTo>
                          <a:cubicBezTo>
                            <a:pt x="65" y="305"/>
                            <a:pt x="1" y="641"/>
                            <a:pt x="1" y="977"/>
                          </a:cubicBezTo>
                          <a:cubicBezTo>
                            <a:pt x="1" y="1649"/>
                            <a:pt x="257" y="2289"/>
                            <a:pt x="737" y="2753"/>
                          </a:cubicBezTo>
                          <a:cubicBezTo>
                            <a:pt x="1041" y="2577"/>
                            <a:pt x="1185" y="2321"/>
                            <a:pt x="929" y="2097"/>
                          </a:cubicBezTo>
                          <a:cubicBezTo>
                            <a:pt x="514" y="1743"/>
                            <a:pt x="489" y="1606"/>
                            <a:pt x="871" y="1606"/>
                          </a:cubicBezTo>
                          <a:cubicBezTo>
                            <a:pt x="1093" y="1606"/>
                            <a:pt x="1453" y="1652"/>
                            <a:pt x="1953" y="1729"/>
                          </a:cubicBezTo>
                          <a:cubicBezTo>
                            <a:pt x="2014" y="1738"/>
                            <a:pt x="2069" y="1742"/>
                            <a:pt x="2116" y="1742"/>
                          </a:cubicBezTo>
                          <a:cubicBezTo>
                            <a:pt x="2592" y="1742"/>
                            <a:pt x="2375" y="1307"/>
                            <a:pt x="1153" y="449"/>
                          </a:cubicBezTo>
                          <a:cubicBezTo>
                            <a:pt x="865" y="225"/>
                            <a:pt x="545" y="81"/>
                            <a:pt x="193" y="1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3" name="Google Shape;2393;p6"/>
                    <p:cNvSpPr/>
                    <p:nvPr/>
                  </p:nvSpPr>
                  <p:spPr>
                    <a:xfrm>
                      <a:off x="1901123" y="1866022"/>
                      <a:ext cx="240893" cy="189149"/>
                    </a:xfrm>
                    <a:custGeom>
                      <a:rect b="b" l="l" r="r" t="t"/>
                      <a:pathLst>
                        <a:path extrusionOk="0" h="2175" w="2770">
                          <a:moveTo>
                            <a:pt x="1899" y="1"/>
                          </a:moveTo>
                          <a:cubicBezTo>
                            <a:pt x="1360" y="1"/>
                            <a:pt x="1458" y="1344"/>
                            <a:pt x="657" y="1359"/>
                          </a:cubicBezTo>
                          <a:cubicBezTo>
                            <a:pt x="161" y="1375"/>
                            <a:pt x="33" y="1599"/>
                            <a:pt x="1" y="1759"/>
                          </a:cubicBezTo>
                          <a:cubicBezTo>
                            <a:pt x="417" y="2031"/>
                            <a:pt x="897" y="2175"/>
                            <a:pt x="1393" y="2175"/>
                          </a:cubicBezTo>
                          <a:cubicBezTo>
                            <a:pt x="1537" y="2175"/>
                            <a:pt x="1697" y="2159"/>
                            <a:pt x="1841" y="2143"/>
                          </a:cubicBezTo>
                          <a:cubicBezTo>
                            <a:pt x="1697" y="1775"/>
                            <a:pt x="1617" y="1295"/>
                            <a:pt x="1809" y="927"/>
                          </a:cubicBezTo>
                          <a:cubicBezTo>
                            <a:pt x="2129" y="319"/>
                            <a:pt x="2769" y="207"/>
                            <a:pt x="2001" y="15"/>
                          </a:cubicBezTo>
                          <a:cubicBezTo>
                            <a:pt x="1965" y="5"/>
                            <a:pt x="1931" y="1"/>
                            <a:pt x="1899" y="1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4" name="Google Shape;2394;p6"/>
                    <p:cNvSpPr/>
                    <p:nvPr/>
                  </p:nvSpPr>
                  <p:spPr>
                    <a:xfrm>
                      <a:off x="1904254" y="1908809"/>
                      <a:ext cx="95922" cy="42874"/>
                    </a:xfrm>
                    <a:custGeom>
                      <a:rect b="b" l="l" r="r" t="t"/>
                      <a:pathLst>
                        <a:path extrusionOk="0" h="493" w="1103">
                          <a:moveTo>
                            <a:pt x="204" y="1"/>
                          </a:moveTo>
                          <a:cubicBezTo>
                            <a:pt x="125" y="1"/>
                            <a:pt x="65" y="23"/>
                            <a:pt x="45" y="83"/>
                          </a:cubicBezTo>
                          <a:cubicBezTo>
                            <a:pt x="0" y="249"/>
                            <a:pt x="634" y="493"/>
                            <a:pt x="919" y="493"/>
                          </a:cubicBezTo>
                          <a:cubicBezTo>
                            <a:pt x="1045" y="493"/>
                            <a:pt x="1103" y="445"/>
                            <a:pt x="1005" y="323"/>
                          </a:cubicBezTo>
                          <a:cubicBezTo>
                            <a:pt x="957" y="259"/>
                            <a:pt x="893" y="195"/>
                            <a:pt x="813" y="179"/>
                          </a:cubicBezTo>
                          <a:cubicBezTo>
                            <a:pt x="658" y="113"/>
                            <a:pt x="382" y="1"/>
                            <a:pt x="204" y="1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5" name="Google Shape;2395;p6"/>
                    <p:cNvSpPr/>
                    <p:nvPr/>
                  </p:nvSpPr>
                  <p:spPr>
                    <a:xfrm>
                      <a:off x="1937301" y="1669655"/>
                      <a:ext cx="254807" cy="27916"/>
                    </a:xfrm>
                    <a:custGeom>
                      <a:rect b="b" l="l" r="r" t="t"/>
                      <a:pathLst>
                        <a:path extrusionOk="0" h="321" w="2930">
                          <a:moveTo>
                            <a:pt x="2609" y="1"/>
                          </a:moveTo>
                          <a:cubicBezTo>
                            <a:pt x="2369" y="1"/>
                            <a:pt x="2113" y="1"/>
                            <a:pt x="1873" y="33"/>
                          </a:cubicBezTo>
                          <a:cubicBezTo>
                            <a:pt x="657" y="129"/>
                            <a:pt x="1" y="129"/>
                            <a:pt x="497" y="209"/>
                          </a:cubicBezTo>
                          <a:cubicBezTo>
                            <a:pt x="1009" y="289"/>
                            <a:pt x="2497" y="289"/>
                            <a:pt x="2929" y="321"/>
                          </a:cubicBezTo>
                          <a:cubicBezTo>
                            <a:pt x="2833" y="209"/>
                            <a:pt x="2721" y="97"/>
                            <a:pt x="2609" y="1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2396" name="Google Shape;2396;p6"/>
            <p:cNvGrpSpPr/>
            <p:nvPr/>
          </p:nvGrpSpPr>
          <p:grpSpPr>
            <a:xfrm>
              <a:off x="-1133991" y="1367233"/>
              <a:ext cx="4385149" cy="4434072"/>
              <a:chOff x="-1133991" y="1367233"/>
              <a:chExt cx="4385149" cy="4434072"/>
            </a:xfrm>
          </p:grpSpPr>
          <p:grpSp>
            <p:nvGrpSpPr>
              <p:cNvPr id="2397" name="Google Shape;2397;p6"/>
              <p:cNvGrpSpPr/>
              <p:nvPr/>
            </p:nvGrpSpPr>
            <p:grpSpPr>
              <a:xfrm rot="-6819495">
                <a:off x="-638992" y="1934221"/>
                <a:ext cx="3395153" cy="3300097"/>
                <a:chOff x="-246295" y="-204162"/>
                <a:chExt cx="3394987" cy="3299936"/>
              </a:xfrm>
            </p:grpSpPr>
            <p:grpSp>
              <p:nvGrpSpPr>
                <p:cNvPr id="2398" name="Google Shape;2398;p6"/>
                <p:cNvGrpSpPr/>
                <p:nvPr/>
              </p:nvGrpSpPr>
              <p:grpSpPr>
                <a:xfrm rot="7042646">
                  <a:off x="337827" y="-137298"/>
                  <a:ext cx="1509285" cy="2233662"/>
                  <a:chOff x="713225" y="2235300"/>
                  <a:chExt cx="1509450" cy="2233905"/>
                </a:xfrm>
              </p:grpSpPr>
              <p:sp>
                <p:nvSpPr>
                  <p:cNvPr id="2399" name="Google Shape;2399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0" name="Google Shape;2400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1" name="Google Shape;2401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2" name="Google Shape;2402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3" name="Google Shape;2403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4" name="Google Shape;2404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5" name="Google Shape;2405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6" name="Google Shape;2406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7" name="Google Shape;2407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8" name="Google Shape;2408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9" name="Google Shape;2409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0" name="Google Shape;2410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1" name="Google Shape;2411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2" name="Google Shape;2412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3" name="Google Shape;2413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4" name="Google Shape;2414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5" name="Google Shape;2415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6" name="Google Shape;2416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7" name="Google Shape;2417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8" name="Google Shape;2418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9" name="Google Shape;2419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0" name="Google Shape;2420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1" name="Google Shape;2421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2" name="Google Shape;2422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" name="Google Shape;2423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" name="Google Shape;2424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" name="Google Shape;2425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" name="Google Shape;2426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7" name="Google Shape;2427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" name="Google Shape;2428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" name="Google Shape;2429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" name="Google Shape;2430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" name="Google Shape;2431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" name="Google Shape;2432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" name="Google Shape;2433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" name="Google Shape;2434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" name="Google Shape;2435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" name="Google Shape;2436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7" name="Google Shape;2437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" name="Google Shape;2438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" name="Google Shape;2439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" name="Google Shape;2440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1" name="Google Shape;2441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2" name="Google Shape;2442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43" name="Google Shape;2443;p6"/>
                <p:cNvGrpSpPr/>
                <p:nvPr/>
              </p:nvGrpSpPr>
              <p:grpSpPr>
                <a:xfrm rot="5920143">
                  <a:off x="1176368" y="1064725"/>
                  <a:ext cx="1509182" cy="2233509"/>
                  <a:chOff x="713225" y="2235300"/>
                  <a:chExt cx="1509450" cy="2233905"/>
                </a:xfrm>
              </p:grpSpPr>
              <p:sp>
                <p:nvSpPr>
                  <p:cNvPr id="2444" name="Google Shape;2444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5" name="Google Shape;2445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6" name="Google Shape;2446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7" name="Google Shape;2447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8" name="Google Shape;2448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9" name="Google Shape;2449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0" name="Google Shape;2450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1" name="Google Shape;2451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2" name="Google Shape;2452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3" name="Google Shape;2453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4" name="Google Shape;2454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5" name="Google Shape;2455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6" name="Google Shape;2456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7" name="Google Shape;2457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8" name="Google Shape;2458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9" name="Google Shape;2459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0" name="Google Shape;2460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1" name="Google Shape;2461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2" name="Google Shape;2462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3" name="Google Shape;2463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4" name="Google Shape;2464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5" name="Google Shape;2465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" name="Google Shape;2466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" name="Google Shape;2467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" name="Google Shape;2468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" name="Google Shape;2469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0" name="Google Shape;2470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1" name="Google Shape;2471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2" name="Google Shape;2472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3" name="Google Shape;2473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4" name="Google Shape;2474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" name="Google Shape;2475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" name="Google Shape;2476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" name="Google Shape;2477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8" name="Google Shape;2478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9" name="Google Shape;2479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0" name="Google Shape;2480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1" name="Google Shape;2481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2" name="Google Shape;2482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3" name="Google Shape;2483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4" name="Google Shape;2484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5" name="Google Shape;2485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6" name="Google Shape;2486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7" name="Google Shape;2487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488" name="Google Shape;2488;p6"/>
              <p:cNvSpPr/>
              <p:nvPr/>
            </p:nvSpPr>
            <p:spPr>
              <a:xfrm flipH="1" rot="1592122">
                <a:off x="1051928" y="3234942"/>
                <a:ext cx="540544" cy="2985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89" name="Google Shape;2489;p6"/>
          <p:cNvSpPr txBox="1"/>
          <p:nvPr>
            <p:ph type="title"/>
          </p:nvPr>
        </p:nvSpPr>
        <p:spPr>
          <a:xfrm>
            <a:off x="2084850" y="881550"/>
            <a:ext cx="4974300" cy="32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90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1" name="Google Shape;2491;p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92" name="Google Shape;2492;p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93" name="Google Shape;2493;p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94" name="Google Shape;2494;p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9" name="Google Shape;2519;p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520" name="Google Shape;2520;p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5" name="Google Shape;2525;p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" name="Google Shape;2528;p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" name="Google Shape;2531;p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0" name="Google Shape;2540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1" name="Google Shape;2541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2" name="Google Shape;2542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3" name="Google Shape;2543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46" name="Google Shape;2546;p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46" name="Google Shape;2646;p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647" name="Google Shape;2647;p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73" name="Google Shape;2673;p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78" name="Google Shape;2678;p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679" name="Google Shape;2679;p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0" name="Google Shape;2680;p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3" name="Google Shape;2683;p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4" name="Google Shape;2684;p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7" name="Google Shape;2687;p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8" name="Google Shape;2688;p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0" name="Google Shape;2690;p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1" name="Google Shape;2691;p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2" name="Google Shape;2692;p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3" name="Google Shape;2693;p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4" name="Google Shape;2694;p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5" name="Google Shape;2695;p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6" name="Google Shape;2696;p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8" name="Google Shape;2698;p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9" name="Google Shape;2699;p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1" name="Google Shape;2701;p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2" name="Google Shape;2702;p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05" name="Google Shape;2705;p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06" name="Google Shape;2706;p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707" name="Google Shape;2707;p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33" name="Google Shape;2733;p7"/>
          <p:cNvSpPr txBox="1"/>
          <p:nvPr>
            <p:ph idx="1" type="body"/>
          </p:nvPr>
        </p:nvSpPr>
        <p:spPr>
          <a:xfrm>
            <a:off x="713225" y="1611975"/>
            <a:ext cx="3859500" cy="23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9pPr>
          </a:lstStyle>
          <a:p/>
        </p:txBody>
      </p:sp>
      <p:sp>
        <p:nvSpPr>
          <p:cNvPr id="2734" name="Google Shape;2734;p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35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6" name="Google Shape;2736;p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737" name="Google Shape;2737;p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38" name="Google Shape;2738;p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739" name="Google Shape;2739;p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4" name="Google Shape;2764;p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765" name="Google Shape;2765;p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91" name="Google Shape;2791;p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91" name="Google Shape;2891;p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892" name="Google Shape;2892;p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18" name="Google Shape;2918;p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23" name="Google Shape;2923;p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924" name="Google Shape;2924;p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50" name="Google Shape;2950;p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51" name="Google Shape;2951;p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952" name="Google Shape;2952;p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3" name="Google Shape;2953;p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4" name="Google Shape;2954;p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5" name="Google Shape;2955;p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78" name="Google Shape;2978;p8"/>
          <p:cNvGrpSpPr/>
          <p:nvPr/>
        </p:nvGrpSpPr>
        <p:grpSpPr>
          <a:xfrm>
            <a:off x="-874077" y="-2230000"/>
            <a:ext cx="10826259" cy="7105595"/>
            <a:chOff x="-874077" y="-2230000"/>
            <a:chExt cx="10826259" cy="7105595"/>
          </a:xfrm>
        </p:grpSpPr>
        <p:grpSp>
          <p:nvGrpSpPr>
            <p:cNvPr id="2979" name="Google Shape;2979;p8"/>
            <p:cNvGrpSpPr/>
            <p:nvPr/>
          </p:nvGrpSpPr>
          <p:grpSpPr>
            <a:xfrm>
              <a:off x="5414815" y="-2230000"/>
              <a:ext cx="3898081" cy="3841432"/>
              <a:chOff x="1723600" y="1764850"/>
              <a:chExt cx="374675" cy="369223"/>
            </a:xfrm>
          </p:grpSpPr>
          <p:sp>
            <p:nvSpPr>
              <p:cNvPr id="2980" name="Google Shape;2980;p8"/>
              <p:cNvSpPr/>
              <p:nvPr/>
            </p:nvSpPr>
            <p:spPr>
              <a:xfrm>
                <a:off x="1726326" y="1764850"/>
                <a:ext cx="369223" cy="369223"/>
              </a:xfrm>
              <a:custGeom>
                <a:rect b="b" l="l" r="r" t="t"/>
                <a:pathLst>
                  <a:path extrusionOk="0" h="4876" w="4876">
                    <a:moveTo>
                      <a:pt x="2432" y="0"/>
                    </a:moveTo>
                    <a:cubicBezTo>
                      <a:pt x="1089" y="0"/>
                      <a:pt x="1" y="1089"/>
                      <a:pt x="1" y="2431"/>
                    </a:cubicBezTo>
                    <a:cubicBezTo>
                      <a:pt x="1" y="3786"/>
                      <a:pt x="1089" y="4875"/>
                      <a:pt x="2432" y="4875"/>
                    </a:cubicBezTo>
                    <a:cubicBezTo>
                      <a:pt x="3787" y="4875"/>
                      <a:pt x="4876" y="3786"/>
                      <a:pt x="4876" y="2431"/>
                    </a:cubicBezTo>
                    <a:cubicBezTo>
                      <a:pt x="4876" y="1089"/>
                      <a:pt x="3787" y="0"/>
                      <a:pt x="2432" y="0"/>
                    </a:cubicBezTo>
                    <a:close/>
                  </a:path>
                </a:pathLst>
              </a:custGeom>
              <a:solidFill>
                <a:srgbClr val="708EC0">
                  <a:alpha val="27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8"/>
              <p:cNvSpPr/>
              <p:nvPr/>
            </p:nvSpPr>
            <p:spPr>
              <a:xfrm>
                <a:off x="1723600" y="1778783"/>
                <a:ext cx="374675" cy="341357"/>
              </a:xfrm>
              <a:custGeom>
                <a:rect b="b" l="l" r="r" t="t"/>
                <a:pathLst>
                  <a:path extrusionOk="0" h="4508" w="4948">
                    <a:moveTo>
                      <a:pt x="2480" y="0"/>
                    </a:moveTo>
                    <a:cubicBezTo>
                      <a:pt x="1456" y="0"/>
                      <a:pt x="530" y="700"/>
                      <a:pt x="291" y="1739"/>
                    </a:cubicBezTo>
                    <a:cubicBezTo>
                      <a:pt x="0" y="2949"/>
                      <a:pt x="750" y="4159"/>
                      <a:pt x="1960" y="4449"/>
                    </a:cubicBezTo>
                    <a:cubicBezTo>
                      <a:pt x="2130" y="4488"/>
                      <a:pt x="2301" y="4507"/>
                      <a:pt x="2468" y="4507"/>
                    </a:cubicBezTo>
                    <a:cubicBezTo>
                      <a:pt x="3492" y="4507"/>
                      <a:pt x="4420" y="3807"/>
                      <a:pt x="4670" y="2768"/>
                    </a:cubicBezTo>
                    <a:cubicBezTo>
                      <a:pt x="4948" y="1558"/>
                      <a:pt x="4198" y="348"/>
                      <a:pt x="2988" y="58"/>
                    </a:cubicBezTo>
                    <a:cubicBezTo>
                      <a:pt x="2818" y="19"/>
                      <a:pt x="2648" y="0"/>
                      <a:pt x="2480" y="0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8"/>
              <p:cNvSpPr/>
              <p:nvPr/>
            </p:nvSpPr>
            <p:spPr>
              <a:xfrm>
                <a:off x="1769412" y="1810359"/>
                <a:ext cx="237390" cy="144554"/>
              </a:xfrm>
              <a:custGeom>
                <a:rect b="b" l="l" r="r" t="t"/>
                <a:pathLst>
                  <a:path extrusionOk="0" h="1909" w="3135">
                    <a:moveTo>
                      <a:pt x="1811" y="1"/>
                    </a:moveTo>
                    <a:cubicBezTo>
                      <a:pt x="1741" y="1"/>
                      <a:pt x="1673" y="6"/>
                      <a:pt x="1609" y="16"/>
                    </a:cubicBezTo>
                    <a:cubicBezTo>
                      <a:pt x="1004" y="101"/>
                      <a:pt x="375" y="718"/>
                      <a:pt x="109" y="1238"/>
                    </a:cubicBezTo>
                    <a:cubicBezTo>
                      <a:pt x="24" y="1371"/>
                      <a:pt x="0" y="1528"/>
                      <a:pt x="36" y="1685"/>
                    </a:cubicBezTo>
                    <a:cubicBezTo>
                      <a:pt x="98" y="1836"/>
                      <a:pt x="270" y="1908"/>
                      <a:pt x="443" y="1908"/>
                    </a:cubicBezTo>
                    <a:cubicBezTo>
                      <a:pt x="507" y="1908"/>
                      <a:pt x="571" y="1898"/>
                      <a:pt x="629" y="1879"/>
                    </a:cubicBezTo>
                    <a:cubicBezTo>
                      <a:pt x="835" y="1770"/>
                      <a:pt x="1016" y="1637"/>
                      <a:pt x="1186" y="1492"/>
                    </a:cubicBezTo>
                    <a:cubicBezTo>
                      <a:pt x="1327" y="1378"/>
                      <a:pt x="1506" y="1287"/>
                      <a:pt x="1681" y="1287"/>
                    </a:cubicBezTo>
                    <a:cubicBezTo>
                      <a:pt x="1730" y="1287"/>
                      <a:pt x="1779" y="1294"/>
                      <a:pt x="1827" y="1310"/>
                    </a:cubicBezTo>
                    <a:cubicBezTo>
                      <a:pt x="1936" y="1347"/>
                      <a:pt x="2032" y="1431"/>
                      <a:pt x="2141" y="1468"/>
                    </a:cubicBezTo>
                    <a:cubicBezTo>
                      <a:pt x="2208" y="1489"/>
                      <a:pt x="2275" y="1499"/>
                      <a:pt x="2340" y="1499"/>
                    </a:cubicBezTo>
                    <a:cubicBezTo>
                      <a:pt x="2608" y="1499"/>
                      <a:pt x="2852" y="1329"/>
                      <a:pt x="2940" y="1056"/>
                    </a:cubicBezTo>
                    <a:cubicBezTo>
                      <a:pt x="3134" y="364"/>
                      <a:pt x="2401" y="1"/>
                      <a:pt x="1811" y="1"/>
                    </a:cubicBezTo>
                    <a:close/>
                  </a:path>
                </a:pathLst>
              </a:custGeom>
              <a:solidFill>
                <a:srgbClr val="708EC0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8"/>
              <p:cNvSpPr/>
              <p:nvPr/>
            </p:nvSpPr>
            <p:spPr>
              <a:xfrm>
                <a:off x="1777666" y="1979977"/>
                <a:ext cx="71482" cy="62925"/>
              </a:xfrm>
              <a:custGeom>
                <a:rect b="b" l="l" r="r" t="t"/>
                <a:pathLst>
                  <a:path extrusionOk="0" h="831" w="944">
                    <a:moveTo>
                      <a:pt x="650" y="1"/>
                    </a:moveTo>
                    <a:cubicBezTo>
                      <a:pt x="611" y="1"/>
                      <a:pt x="571" y="9"/>
                      <a:pt x="532" y="26"/>
                    </a:cubicBezTo>
                    <a:cubicBezTo>
                      <a:pt x="423" y="62"/>
                      <a:pt x="327" y="123"/>
                      <a:pt x="242" y="195"/>
                    </a:cubicBezTo>
                    <a:lnTo>
                      <a:pt x="169" y="340"/>
                    </a:lnTo>
                    <a:cubicBezTo>
                      <a:pt x="36" y="413"/>
                      <a:pt x="0" y="570"/>
                      <a:pt x="85" y="691"/>
                    </a:cubicBezTo>
                    <a:cubicBezTo>
                      <a:pt x="155" y="782"/>
                      <a:pt x="259" y="830"/>
                      <a:pt x="375" y="830"/>
                    </a:cubicBezTo>
                    <a:cubicBezTo>
                      <a:pt x="399" y="830"/>
                      <a:pt x="423" y="828"/>
                      <a:pt x="448" y="824"/>
                    </a:cubicBezTo>
                    <a:cubicBezTo>
                      <a:pt x="581" y="788"/>
                      <a:pt x="702" y="715"/>
                      <a:pt x="786" y="607"/>
                    </a:cubicBezTo>
                    <a:cubicBezTo>
                      <a:pt x="847" y="534"/>
                      <a:pt x="895" y="437"/>
                      <a:pt x="919" y="340"/>
                    </a:cubicBezTo>
                    <a:cubicBezTo>
                      <a:pt x="944" y="244"/>
                      <a:pt x="907" y="147"/>
                      <a:pt x="847" y="74"/>
                    </a:cubicBezTo>
                    <a:cubicBezTo>
                      <a:pt x="792" y="27"/>
                      <a:pt x="722" y="1"/>
                      <a:pt x="650" y="1"/>
                    </a:cubicBezTo>
                    <a:close/>
                  </a:path>
                </a:pathLst>
              </a:custGeom>
              <a:solidFill>
                <a:srgbClr val="708EC0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8"/>
              <p:cNvSpPr/>
              <p:nvPr/>
            </p:nvSpPr>
            <p:spPr>
              <a:xfrm>
                <a:off x="1886632" y="1910994"/>
                <a:ext cx="176888" cy="176358"/>
              </a:xfrm>
              <a:custGeom>
                <a:rect b="b" l="l" r="r" t="t"/>
                <a:pathLst>
                  <a:path extrusionOk="0" h="2329" w="2336">
                    <a:moveTo>
                      <a:pt x="1934" y="0"/>
                    </a:moveTo>
                    <a:cubicBezTo>
                      <a:pt x="1761" y="0"/>
                      <a:pt x="1579" y="128"/>
                      <a:pt x="1464" y="272"/>
                    </a:cubicBezTo>
                    <a:cubicBezTo>
                      <a:pt x="1319" y="453"/>
                      <a:pt x="1198" y="671"/>
                      <a:pt x="1005" y="792"/>
                    </a:cubicBezTo>
                    <a:cubicBezTo>
                      <a:pt x="934" y="832"/>
                      <a:pt x="863" y="846"/>
                      <a:pt x="795" y="846"/>
                    </a:cubicBezTo>
                    <a:cubicBezTo>
                      <a:pt x="669" y="846"/>
                      <a:pt x="547" y="801"/>
                      <a:pt x="434" y="801"/>
                    </a:cubicBezTo>
                    <a:cubicBezTo>
                      <a:pt x="389" y="801"/>
                      <a:pt x="345" y="808"/>
                      <a:pt x="303" y="828"/>
                    </a:cubicBezTo>
                    <a:cubicBezTo>
                      <a:pt x="97" y="925"/>
                      <a:pt x="1" y="1421"/>
                      <a:pt x="1" y="1614"/>
                    </a:cubicBezTo>
                    <a:cubicBezTo>
                      <a:pt x="1" y="1917"/>
                      <a:pt x="194" y="2195"/>
                      <a:pt x="484" y="2304"/>
                    </a:cubicBezTo>
                    <a:cubicBezTo>
                      <a:pt x="543" y="2321"/>
                      <a:pt x="602" y="2329"/>
                      <a:pt x="661" y="2329"/>
                    </a:cubicBezTo>
                    <a:cubicBezTo>
                      <a:pt x="898" y="2329"/>
                      <a:pt x="1138" y="2205"/>
                      <a:pt x="1331" y="2050"/>
                    </a:cubicBezTo>
                    <a:cubicBezTo>
                      <a:pt x="1730" y="1747"/>
                      <a:pt x="2033" y="1336"/>
                      <a:pt x="2226" y="876"/>
                    </a:cubicBezTo>
                    <a:cubicBezTo>
                      <a:pt x="2299" y="731"/>
                      <a:pt x="2335" y="562"/>
                      <a:pt x="2323" y="405"/>
                    </a:cubicBezTo>
                    <a:cubicBezTo>
                      <a:pt x="2311" y="235"/>
                      <a:pt x="2214" y="90"/>
                      <a:pt x="2069" y="30"/>
                    </a:cubicBezTo>
                    <a:cubicBezTo>
                      <a:pt x="2026" y="9"/>
                      <a:pt x="1980" y="0"/>
                      <a:pt x="1934" y="0"/>
                    </a:cubicBezTo>
                    <a:close/>
                  </a:path>
                </a:pathLst>
              </a:custGeom>
              <a:solidFill>
                <a:srgbClr val="708EC0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85" name="Google Shape;2985;p8"/>
            <p:cNvGrpSpPr/>
            <p:nvPr/>
          </p:nvGrpSpPr>
          <p:grpSpPr>
            <a:xfrm rot="1592248">
              <a:off x="-275979" y="2650633"/>
              <a:ext cx="2057488" cy="1863504"/>
              <a:chOff x="168680" y="2785500"/>
              <a:chExt cx="2215594" cy="2006704"/>
            </a:xfrm>
          </p:grpSpPr>
          <p:grpSp>
            <p:nvGrpSpPr>
              <p:cNvPr id="2986" name="Google Shape;2986;p8"/>
              <p:cNvGrpSpPr/>
              <p:nvPr/>
            </p:nvGrpSpPr>
            <p:grpSpPr>
              <a:xfrm>
                <a:off x="244392" y="2831804"/>
                <a:ext cx="1134008" cy="607901"/>
                <a:chOff x="5206900" y="826150"/>
                <a:chExt cx="599275" cy="321250"/>
              </a:xfrm>
            </p:grpSpPr>
            <p:sp>
              <p:nvSpPr>
                <p:cNvPr id="2987" name="Google Shape;298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8" name="Google Shape;298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9" name="Google Shape;298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0" name="Google Shape;299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1" name="Google Shape;299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2" name="Google Shape;299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3" name="Google Shape;299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4" name="Google Shape;299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5" name="Google Shape;299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6" name="Google Shape;299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7" name="Google Shape;299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8" name="Google Shape;299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9" name="Google Shape;299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0" name="Google Shape;300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01" name="Google Shape;3001;p8"/>
              <p:cNvGrpSpPr/>
              <p:nvPr/>
            </p:nvGrpSpPr>
            <p:grpSpPr>
              <a:xfrm rot="-9256633">
                <a:off x="587604" y="3229487"/>
                <a:ext cx="1134020" cy="607908"/>
                <a:chOff x="5206900" y="826150"/>
                <a:chExt cx="599275" cy="321250"/>
              </a:xfrm>
            </p:grpSpPr>
            <p:sp>
              <p:nvSpPr>
                <p:cNvPr id="3002" name="Google Shape;3002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3" name="Google Shape;3003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4" name="Google Shape;3004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5" name="Google Shape;3005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6" name="Google Shape;3006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7" name="Google Shape;3007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8" name="Google Shape;3008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9" name="Google Shape;3009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0" name="Google Shape;3010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1" name="Google Shape;3011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2" name="Google Shape;3012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3" name="Google Shape;3013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4" name="Google Shape;3014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5" name="Google Shape;3015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16" name="Google Shape;3016;p8"/>
              <p:cNvGrpSpPr/>
              <p:nvPr/>
            </p:nvGrpSpPr>
            <p:grpSpPr>
              <a:xfrm flipH="1" rot="7120513">
                <a:off x="636793" y="3844951"/>
                <a:ext cx="1133997" cy="607895"/>
                <a:chOff x="5206900" y="826150"/>
                <a:chExt cx="599275" cy="321250"/>
              </a:xfrm>
            </p:grpSpPr>
            <p:sp>
              <p:nvSpPr>
                <p:cNvPr id="3017" name="Google Shape;301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8" name="Google Shape;301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9" name="Google Shape;301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0" name="Google Shape;302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1" name="Google Shape;302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2" name="Google Shape;302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3" name="Google Shape;302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4" name="Google Shape;302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5" name="Google Shape;302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6" name="Google Shape;302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7" name="Google Shape;302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8" name="Google Shape;302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9" name="Google Shape;302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0" name="Google Shape;303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31" name="Google Shape;3031;p8"/>
              <p:cNvGrpSpPr/>
              <p:nvPr/>
            </p:nvGrpSpPr>
            <p:grpSpPr>
              <a:xfrm>
                <a:off x="1817929" y="3898077"/>
                <a:ext cx="566346" cy="559947"/>
                <a:chOff x="1817929" y="3898077"/>
                <a:chExt cx="566346" cy="559947"/>
              </a:xfrm>
            </p:grpSpPr>
            <p:sp>
              <p:nvSpPr>
                <p:cNvPr id="3032" name="Google Shape;3032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3" name="Google Shape;3033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4" name="Google Shape;3034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5" name="Google Shape;3035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6" name="Google Shape;3036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7" name="Google Shape;3037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8" name="Google Shape;3038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9" name="Google Shape;3039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0" name="Google Shape;3040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41" name="Google Shape;3041;p8"/>
              <p:cNvSpPr/>
              <p:nvPr/>
            </p:nvSpPr>
            <p:spPr>
              <a:xfrm>
                <a:off x="1138393" y="4312107"/>
                <a:ext cx="53508" cy="53508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8"/>
              <p:cNvSpPr/>
              <p:nvPr/>
            </p:nvSpPr>
            <p:spPr>
              <a:xfrm>
                <a:off x="991625" y="3974179"/>
                <a:ext cx="10022" cy="10022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8"/>
              <p:cNvSpPr/>
              <p:nvPr/>
            </p:nvSpPr>
            <p:spPr>
              <a:xfrm>
                <a:off x="1065915" y="4088331"/>
                <a:ext cx="14552" cy="10928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8"/>
              <p:cNvSpPr/>
              <p:nvPr/>
            </p:nvSpPr>
            <p:spPr>
              <a:xfrm>
                <a:off x="1314151" y="4410858"/>
                <a:ext cx="24518" cy="24518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8"/>
              <p:cNvSpPr/>
              <p:nvPr/>
            </p:nvSpPr>
            <p:spPr>
              <a:xfrm>
                <a:off x="1246203" y="4014042"/>
                <a:ext cx="23612" cy="24518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8"/>
              <p:cNvSpPr/>
              <p:nvPr/>
            </p:nvSpPr>
            <p:spPr>
              <a:xfrm>
                <a:off x="1146546" y="4165339"/>
                <a:ext cx="87935" cy="87029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47" name="Google Shape;3047;p8"/>
              <p:cNvGrpSpPr/>
              <p:nvPr/>
            </p:nvGrpSpPr>
            <p:grpSpPr>
              <a:xfrm rot="-6871190">
                <a:off x="1467458" y="3320379"/>
                <a:ext cx="566335" cy="559937"/>
                <a:chOff x="1817929" y="3898077"/>
                <a:chExt cx="566346" cy="559947"/>
              </a:xfrm>
            </p:grpSpPr>
            <p:sp>
              <p:nvSpPr>
                <p:cNvPr id="3048" name="Google Shape;3048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9" name="Google Shape;3049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0" name="Google Shape;3050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1" name="Google Shape;3051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2" name="Google Shape;3052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3" name="Google Shape;3053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4" name="Google Shape;3054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5" name="Google Shape;3055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6" name="Google Shape;3056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57" name="Google Shape;3057;p8"/>
              <p:cNvGrpSpPr/>
              <p:nvPr/>
            </p:nvGrpSpPr>
            <p:grpSpPr>
              <a:xfrm>
                <a:off x="168680" y="2785500"/>
                <a:ext cx="1791633" cy="1445350"/>
                <a:chOff x="168680" y="2785500"/>
                <a:chExt cx="1791633" cy="1445350"/>
              </a:xfrm>
            </p:grpSpPr>
            <p:sp>
              <p:nvSpPr>
                <p:cNvPr id="3058" name="Google Shape;3058;p8"/>
                <p:cNvSpPr/>
                <p:nvPr/>
              </p:nvSpPr>
              <p:spPr>
                <a:xfrm flipH="1">
                  <a:off x="425700" y="2785500"/>
                  <a:ext cx="894400" cy="493950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9" name="Google Shape;3059;p8"/>
                <p:cNvSpPr/>
                <p:nvPr/>
              </p:nvSpPr>
              <p:spPr>
                <a:xfrm flipH="1">
                  <a:off x="460539" y="3115816"/>
                  <a:ext cx="1225328" cy="676712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0" name="Google Shape;3060;p8"/>
                <p:cNvSpPr/>
                <p:nvPr/>
              </p:nvSpPr>
              <p:spPr>
                <a:xfrm flipH="1">
                  <a:off x="1065913" y="3678311"/>
                  <a:ext cx="894400" cy="493950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1" name="Google Shape;3061;p8"/>
                <p:cNvSpPr/>
                <p:nvPr/>
              </p:nvSpPr>
              <p:spPr>
                <a:xfrm flipH="1">
                  <a:off x="168680" y="3520945"/>
                  <a:ext cx="1285432" cy="709905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062" name="Google Shape;3062;p8"/>
            <p:cNvGrpSpPr/>
            <p:nvPr/>
          </p:nvGrpSpPr>
          <p:grpSpPr>
            <a:xfrm>
              <a:off x="7755822" y="401891"/>
              <a:ext cx="2196360" cy="4250619"/>
              <a:chOff x="7755822" y="401891"/>
              <a:chExt cx="2196360" cy="4250619"/>
            </a:xfrm>
          </p:grpSpPr>
          <p:grpSp>
            <p:nvGrpSpPr>
              <p:cNvPr id="3063" name="Google Shape;3063;p8"/>
              <p:cNvGrpSpPr/>
              <p:nvPr/>
            </p:nvGrpSpPr>
            <p:grpSpPr>
              <a:xfrm flipH="1">
                <a:off x="7854696" y="401891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3064" name="Google Shape;3064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065" name="Google Shape;306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6" name="Google Shape;306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7" name="Google Shape;306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8" name="Google Shape;306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9" name="Google Shape;306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0" name="Google Shape;307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1" name="Google Shape;307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2" name="Google Shape;307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3" name="Google Shape;307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4" name="Google Shape;307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5" name="Google Shape;307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6" name="Google Shape;307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7" name="Google Shape;307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8" name="Google Shape;307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79" name="Google Shape;3079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080" name="Google Shape;3080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1" name="Google Shape;3081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2" name="Google Shape;3082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3" name="Google Shape;3083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4" name="Google Shape;3084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5" name="Google Shape;3085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6" name="Google Shape;3086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7" name="Google Shape;3087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8" name="Google Shape;3088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9" name="Google Shape;3089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0" name="Google Shape;3090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1" name="Google Shape;3091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2" name="Google Shape;3092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3" name="Google Shape;3093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94" name="Google Shape;3094;p8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095" name="Google Shape;309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6" name="Google Shape;309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7" name="Google Shape;309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8" name="Google Shape;309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9" name="Google Shape;309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0" name="Google Shape;310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1" name="Google Shape;310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2" name="Google Shape;310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3" name="Google Shape;310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4" name="Google Shape;310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5" name="Google Shape;310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6" name="Google Shape;310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7" name="Google Shape;310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8" name="Google Shape;310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109" name="Google Shape;3109;p8"/>
              <p:cNvGrpSpPr/>
              <p:nvPr/>
            </p:nvGrpSpPr>
            <p:grpSpPr>
              <a:xfrm flipH="1" rot="9899905">
                <a:off x="8004461" y="2324117"/>
                <a:ext cx="1699081" cy="2145040"/>
                <a:chOff x="146217" y="2712579"/>
                <a:chExt cx="1552966" cy="1960401"/>
              </a:xfrm>
            </p:grpSpPr>
            <p:grpSp>
              <p:nvGrpSpPr>
                <p:cNvPr id="3110" name="Google Shape;3110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11" name="Google Shape;311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2" name="Google Shape;311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3" name="Google Shape;311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4" name="Google Shape;311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5" name="Google Shape;311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6" name="Google Shape;311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7" name="Google Shape;311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8" name="Google Shape;311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9" name="Google Shape;311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0" name="Google Shape;312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1" name="Google Shape;312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2" name="Google Shape;312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3" name="Google Shape;312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4" name="Google Shape;312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25" name="Google Shape;3125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26" name="Google Shape;3126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7" name="Google Shape;3127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8" name="Google Shape;3128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9" name="Google Shape;3129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0" name="Google Shape;3130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1" name="Google Shape;3131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2" name="Google Shape;3132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3" name="Google Shape;3133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4" name="Google Shape;3134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5" name="Google Shape;3135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6" name="Google Shape;3136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7" name="Google Shape;3137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8" name="Google Shape;3138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9" name="Google Shape;3139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40" name="Google Shape;3140;p8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41" name="Google Shape;314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2" name="Google Shape;314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3" name="Google Shape;314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4" name="Google Shape;314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5" name="Google Shape;314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6" name="Google Shape;314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7" name="Google Shape;314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8" name="Google Shape;314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9" name="Google Shape;314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0" name="Google Shape;315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1" name="Google Shape;315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2" name="Google Shape;315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3" name="Google Shape;315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4" name="Google Shape;315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3155" name="Google Shape;3155;p8"/>
            <p:cNvGrpSpPr/>
            <p:nvPr/>
          </p:nvGrpSpPr>
          <p:grpSpPr>
            <a:xfrm>
              <a:off x="-874077" y="237431"/>
              <a:ext cx="2543970" cy="2707148"/>
              <a:chOff x="-874077" y="237431"/>
              <a:chExt cx="2543970" cy="2707148"/>
            </a:xfrm>
          </p:grpSpPr>
          <p:grpSp>
            <p:nvGrpSpPr>
              <p:cNvPr id="3156" name="Google Shape;3156;p8"/>
              <p:cNvGrpSpPr/>
              <p:nvPr/>
            </p:nvGrpSpPr>
            <p:grpSpPr>
              <a:xfrm>
                <a:off x="534204" y="729736"/>
                <a:ext cx="358049" cy="375903"/>
                <a:chOff x="1063586" y="401894"/>
                <a:chExt cx="262134" cy="275226"/>
              </a:xfrm>
            </p:grpSpPr>
            <p:sp>
              <p:nvSpPr>
                <p:cNvPr id="3157" name="Google Shape;3157;p8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8" name="Google Shape;3158;p8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159" name="Google Shape;3159;p8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160" name="Google Shape;3160;p8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3161" name="Google Shape;3161;p8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162" name="Google Shape;3162;p8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63" name="Google Shape;3163;p8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64" name="Google Shape;3164;p8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3165" name="Google Shape;3165;p8"/>
              <p:cNvGrpSpPr/>
              <p:nvPr/>
            </p:nvGrpSpPr>
            <p:grpSpPr>
              <a:xfrm flipH="1" rot="-1799893">
                <a:off x="-451610" y="518474"/>
                <a:ext cx="1699036" cy="2145062"/>
                <a:chOff x="146217" y="2712579"/>
                <a:chExt cx="1552966" cy="1960401"/>
              </a:xfrm>
            </p:grpSpPr>
            <p:grpSp>
              <p:nvGrpSpPr>
                <p:cNvPr id="3166" name="Google Shape;3166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67" name="Google Shape;316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8" name="Google Shape;316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9" name="Google Shape;316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0" name="Google Shape;317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1" name="Google Shape;317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2" name="Google Shape;317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3" name="Google Shape;317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4" name="Google Shape;317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5" name="Google Shape;317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6" name="Google Shape;317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7" name="Google Shape;317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8" name="Google Shape;317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9" name="Google Shape;317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0" name="Google Shape;318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81" name="Google Shape;3181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82" name="Google Shape;3182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3" name="Google Shape;3183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4" name="Google Shape;3184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5" name="Google Shape;3185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6" name="Google Shape;3186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7" name="Google Shape;3187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8" name="Google Shape;3188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9" name="Google Shape;3189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0" name="Google Shape;3190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1" name="Google Shape;3191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2" name="Google Shape;3192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3" name="Google Shape;3193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4" name="Google Shape;3194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5" name="Google Shape;3195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96" name="Google Shape;3196;p8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97" name="Google Shape;319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8" name="Google Shape;319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9" name="Google Shape;319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0" name="Google Shape;320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1" name="Google Shape;320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2" name="Google Shape;320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3" name="Google Shape;320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4" name="Google Shape;320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5" name="Google Shape;320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6" name="Google Shape;320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7" name="Google Shape;320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8" name="Google Shape;320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9" name="Google Shape;320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0" name="Google Shape;321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3211" name="Google Shape;3211;p8"/>
          <p:cNvSpPr txBox="1"/>
          <p:nvPr>
            <p:ph idx="1" type="subTitle"/>
          </p:nvPr>
        </p:nvSpPr>
        <p:spPr>
          <a:xfrm>
            <a:off x="1391100" y="1823000"/>
            <a:ext cx="6361800" cy="10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12" name="Google Shape;3212;p8"/>
          <p:cNvSpPr txBox="1"/>
          <p:nvPr>
            <p:ph type="title"/>
          </p:nvPr>
        </p:nvSpPr>
        <p:spPr>
          <a:xfrm>
            <a:off x="5695500" y="2944575"/>
            <a:ext cx="2057400" cy="3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13" name="Shape 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4" name="Google Shape;3214;p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215" name="Google Shape;3215;p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6" name="Google Shape;3216;p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217" name="Google Shape;3217;p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2" name="Google Shape;3242;p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243" name="Google Shape;3243;p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69" name="Google Shape;3269;p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69" name="Google Shape;3369;p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370" name="Google Shape;3370;p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96" name="Google Shape;3396;p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01" name="Google Shape;3401;p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402" name="Google Shape;3402;p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28" name="Google Shape;3428;p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29" name="Google Shape;3429;p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430" name="Google Shape;3430;p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56" name="Google Shape;3456;p9"/>
          <p:cNvGrpSpPr/>
          <p:nvPr/>
        </p:nvGrpSpPr>
        <p:grpSpPr>
          <a:xfrm>
            <a:off x="7367733" y="196366"/>
            <a:ext cx="1699100" cy="2145071"/>
            <a:chOff x="7367733" y="196366"/>
            <a:chExt cx="1699100" cy="2145071"/>
          </a:xfrm>
        </p:grpSpPr>
        <p:grpSp>
          <p:nvGrpSpPr>
            <p:cNvPr id="3457" name="Google Shape;3457;p9"/>
            <p:cNvGrpSpPr/>
            <p:nvPr/>
          </p:nvGrpSpPr>
          <p:grpSpPr>
            <a:xfrm flipH="1">
              <a:off x="7367733" y="196366"/>
              <a:ext cx="1699100" cy="2145071"/>
              <a:chOff x="146217" y="2712579"/>
              <a:chExt cx="1552966" cy="1960401"/>
            </a:xfrm>
          </p:grpSpPr>
          <p:grpSp>
            <p:nvGrpSpPr>
              <p:cNvPr id="3458" name="Google Shape;3458;p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3459" name="Google Shape;345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0" name="Google Shape;346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1" name="Google Shape;346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2" name="Google Shape;346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3" name="Google Shape;346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4" name="Google Shape;346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5" name="Google Shape;346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6" name="Google Shape;346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7" name="Google Shape;346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8" name="Google Shape;346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9" name="Google Shape;346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0" name="Google Shape;347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1" name="Google Shape;347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2" name="Google Shape;347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73" name="Google Shape;3473;p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3474" name="Google Shape;3474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5" name="Google Shape;3475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6" name="Google Shape;3476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7" name="Google Shape;3477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8" name="Google Shape;3478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9" name="Google Shape;3479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0" name="Google Shape;3480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1" name="Google Shape;3481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2" name="Google Shape;3482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3" name="Google Shape;3483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4" name="Google Shape;3484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5" name="Google Shape;3485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6" name="Google Shape;3486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7" name="Google Shape;3487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88" name="Google Shape;3488;p9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3489" name="Google Shape;348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0" name="Google Shape;349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1" name="Google Shape;349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2" name="Google Shape;349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3" name="Google Shape;349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4" name="Google Shape;349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5" name="Google Shape;349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6" name="Google Shape;349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7" name="Google Shape;349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8" name="Google Shape;349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9" name="Google Shape;349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0" name="Google Shape;350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1" name="Google Shape;350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2" name="Google Shape;350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03" name="Google Shape;3503;p9"/>
            <p:cNvGrpSpPr/>
            <p:nvPr/>
          </p:nvGrpSpPr>
          <p:grpSpPr>
            <a:xfrm>
              <a:off x="7920143" y="332346"/>
              <a:ext cx="611894" cy="953110"/>
              <a:chOff x="7920143" y="332346"/>
              <a:chExt cx="611894" cy="953110"/>
            </a:xfrm>
          </p:grpSpPr>
          <p:grpSp>
            <p:nvGrpSpPr>
              <p:cNvPr id="3504" name="Google Shape;3504;p9"/>
              <p:cNvGrpSpPr/>
              <p:nvPr/>
            </p:nvGrpSpPr>
            <p:grpSpPr>
              <a:xfrm>
                <a:off x="7925836" y="1010231"/>
                <a:ext cx="262134" cy="275226"/>
                <a:chOff x="1063586" y="401894"/>
                <a:chExt cx="262134" cy="275226"/>
              </a:xfrm>
            </p:grpSpPr>
            <p:sp>
              <p:nvSpPr>
                <p:cNvPr id="3505" name="Google Shape;3505;p9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506" name="Google Shape;3506;p9"/>
                <p:cNvGrpSpPr/>
                <p:nvPr/>
              </p:nvGrpSpPr>
              <p:grpSpPr>
                <a:xfrm>
                  <a:off x="1241304" y="608348"/>
                  <a:ext cx="84416" cy="68771"/>
                  <a:chOff x="1241304" y="608348"/>
                  <a:chExt cx="84416" cy="68771"/>
                </a:xfrm>
              </p:grpSpPr>
              <p:sp>
                <p:nvSpPr>
                  <p:cNvPr id="3507" name="Google Shape;3507;p9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8" name="Google Shape;3508;p9"/>
                  <p:cNvSpPr/>
                  <p:nvPr/>
                </p:nvSpPr>
                <p:spPr>
                  <a:xfrm rot="1446749">
                    <a:off x="1253704" y="622868"/>
                    <a:ext cx="53594" cy="43667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509" name="Google Shape;3509;p9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510" name="Google Shape;3510;p9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3511" name="Google Shape;3511;p9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512" name="Google Shape;3512;p9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513" name="Google Shape;3513;p9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514" name="Google Shape;3514;p9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3515" name="Google Shape;3515;p9"/>
              <p:cNvGrpSpPr/>
              <p:nvPr/>
            </p:nvGrpSpPr>
            <p:grpSpPr>
              <a:xfrm>
                <a:off x="7920143" y="332346"/>
                <a:ext cx="611894" cy="715202"/>
                <a:chOff x="7920143" y="332346"/>
                <a:chExt cx="611894" cy="715202"/>
              </a:xfrm>
            </p:grpSpPr>
            <p:sp>
              <p:nvSpPr>
                <p:cNvPr id="3516" name="Google Shape;3516;p9"/>
                <p:cNvSpPr/>
                <p:nvPr/>
              </p:nvSpPr>
              <p:spPr>
                <a:xfrm rot="-3261661">
                  <a:off x="8416538" y="639068"/>
                  <a:ext cx="95677" cy="97910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7" name="Google Shape;3517;p9"/>
                <p:cNvSpPr/>
                <p:nvPr/>
              </p:nvSpPr>
              <p:spPr>
                <a:xfrm>
                  <a:off x="8015237" y="332346"/>
                  <a:ext cx="421673" cy="380997"/>
                </a:xfrm>
                <a:custGeom>
                  <a:rect b="b" l="l" r="r" t="t"/>
                  <a:pathLst>
                    <a:path extrusionOk="0" h="11090" w="12274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518" name="Google Shape;3518;p9"/>
                <p:cNvGrpSpPr/>
                <p:nvPr/>
              </p:nvGrpSpPr>
              <p:grpSpPr>
                <a:xfrm>
                  <a:off x="7920143" y="760581"/>
                  <a:ext cx="198469" cy="169885"/>
                  <a:chOff x="7920143" y="760581"/>
                  <a:chExt cx="198469" cy="169885"/>
                </a:xfrm>
              </p:grpSpPr>
              <p:sp>
                <p:nvSpPr>
                  <p:cNvPr id="3519" name="Google Shape;3519;p9"/>
                  <p:cNvSpPr/>
                  <p:nvPr/>
                </p:nvSpPr>
                <p:spPr>
                  <a:xfrm>
                    <a:off x="7920143" y="760581"/>
                    <a:ext cx="198469" cy="169885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0" name="Google Shape;3520;p9"/>
                  <p:cNvSpPr/>
                  <p:nvPr/>
                </p:nvSpPr>
                <p:spPr>
                  <a:xfrm>
                    <a:off x="7954080" y="786290"/>
                    <a:ext cx="97877" cy="118456"/>
                  </a:xfrm>
                  <a:custGeom>
                    <a:rect b="b" l="l" r="r" t="t"/>
                    <a:pathLst>
                      <a:path extrusionOk="0" h="6897" w="5698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521" name="Google Shape;3521;p9"/>
                <p:cNvSpPr/>
                <p:nvPr/>
              </p:nvSpPr>
              <p:spPr>
                <a:xfrm>
                  <a:off x="8318661" y="810602"/>
                  <a:ext cx="195755" cy="236946"/>
                </a:xfrm>
                <a:custGeom>
                  <a:rect b="b" l="l" r="r" t="t"/>
                  <a:pathLst>
                    <a:path extrusionOk="0" h="6897" w="5698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522" name="Google Shape;3522;p9"/>
                <p:cNvGrpSpPr/>
                <p:nvPr/>
              </p:nvGrpSpPr>
              <p:grpSpPr>
                <a:xfrm>
                  <a:off x="8207076" y="945274"/>
                  <a:ext cx="97879" cy="79738"/>
                  <a:chOff x="8207076" y="945274"/>
                  <a:chExt cx="97879" cy="79738"/>
                </a:xfrm>
              </p:grpSpPr>
              <p:sp>
                <p:nvSpPr>
                  <p:cNvPr id="3523" name="Google Shape;3523;p9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rgbClr val="FFD69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4" name="Google Shape;3524;p9"/>
                  <p:cNvSpPr/>
                  <p:nvPr/>
                </p:nvSpPr>
                <p:spPr>
                  <a:xfrm rot="2700000">
                    <a:off x="8245618" y="956203"/>
                    <a:ext cx="45547" cy="57869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3525" name="Google Shape;3525;p9"/>
          <p:cNvSpPr txBox="1"/>
          <p:nvPr>
            <p:ph type="title"/>
          </p:nvPr>
        </p:nvSpPr>
        <p:spPr>
          <a:xfrm>
            <a:off x="5438050" y="2961536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26" name="Google Shape;3526;p9"/>
          <p:cNvSpPr txBox="1"/>
          <p:nvPr>
            <p:ph idx="1" type="subTitle"/>
          </p:nvPr>
        </p:nvSpPr>
        <p:spPr>
          <a:xfrm>
            <a:off x="5438050" y="3514842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27" name="Google Shape;3527;p9"/>
          <p:cNvSpPr txBox="1"/>
          <p:nvPr>
            <p:ph hasCustomPrompt="1" idx="2" type="title"/>
          </p:nvPr>
        </p:nvSpPr>
        <p:spPr>
          <a:xfrm>
            <a:off x="543805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9" name="Google Shape;3529;p10"/>
          <p:cNvSpPr txBox="1"/>
          <p:nvPr>
            <p:ph type="title"/>
          </p:nvPr>
        </p:nvSpPr>
        <p:spPr>
          <a:xfrm>
            <a:off x="713225" y="1454248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3530" name="Google Shape;3530;p1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531" name="Google Shape;3531;p1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32" name="Google Shape;3532;p1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533" name="Google Shape;3533;p1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1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1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1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1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1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1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1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1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1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1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1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1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1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1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1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1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1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1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1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1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1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1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1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1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58" name="Google Shape;3558;p1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559" name="Google Shape;3559;p1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1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1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1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1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1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1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1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1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1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1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1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1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1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1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1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1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85" name="Google Shape;3585;p1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1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1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1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1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1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1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1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1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1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1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1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1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1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1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1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1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1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1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1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1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1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1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1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1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1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1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1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1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1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1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1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1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1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1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1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85" name="Google Shape;3685;p1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686" name="Google Shape;3686;p1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1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1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1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1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1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1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1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1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1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1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1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1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1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1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1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1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12" name="Google Shape;3712;p1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17" name="Google Shape;3717;p1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718" name="Google Shape;3718;p1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1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1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1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1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1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1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1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1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1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1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1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1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1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1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1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1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1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1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1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1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1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1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1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1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1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44" name="Google Shape;3744;p1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45" name="Google Shape;3745;p1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746" name="Google Shape;3746;p1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1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1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1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1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1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1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1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1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1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1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1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1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1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1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1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1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772" name="Google Shape;3772;p10"/>
          <p:cNvSpPr txBox="1"/>
          <p:nvPr>
            <p:ph idx="1" type="body"/>
          </p:nvPr>
        </p:nvSpPr>
        <p:spPr>
          <a:xfrm>
            <a:off x="2459274" y="1554125"/>
            <a:ext cx="4651500" cy="6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Big Shoulders Text"/>
              <a:buNone/>
              <a:defRPr sz="2800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1" Type="http://schemas.openxmlformats.org/officeDocument/2006/relationships/theme" Target="../theme/theme2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141A2A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08EC0"/>
              </a:buClr>
              <a:buSzPts val="3000"/>
              <a:buFont typeface="Big Shoulders Text"/>
              <a:buNone/>
              <a:defRPr sz="3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708EC0"/>
              </a:buClr>
              <a:buSzPts val="2800"/>
              <a:buFont typeface="Big Shoulders Text"/>
              <a:buNone/>
              <a:defRPr sz="28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708EC0"/>
              </a:buClr>
              <a:buSzPts val="2800"/>
              <a:buFont typeface="Big Shoulders Text"/>
              <a:buNone/>
              <a:defRPr sz="28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708EC0"/>
              </a:buClr>
              <a:buSzPts val="2800"/>
              <a:buFont typeface="Big Shoulders Text"/>
              <a:buNone/>
              <a:defRPr sz="28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708EC0"/>
              </a:buClr>
              <a:buSzPts val="2800"/>
              <a:buFont typeface="Big Shoulders Text"/>
              <a:buNone/>
              <a:defRPr sz="28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708EC0"/>
              </a:buClr>
              <a:buSzPts val="2800"/>
              <a:buFont typeface="Big Shoulders Text"/>
              <a:buNone/>
              <a:defRPr sz="28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708EC0"/>
              </a:buClr>
              <a:buSzPts val="2800"/>
              <a:buFont typeface="Big Shoulders Text"/>
              <a:buNone/>
              <a:defRPr sz="28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708EC0"/>
              </a:buClr>
              <a:buSzPts val="2800"/>
              <a:buFont typeface="Big Shoulders Text"/>
              <a:buNone/>
              <a:defRPr sz="28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708EC0"/>
              </a:buClr>
              <a:buSzPts val="2800"/>
              <a:buFont typeface="Big Shoulders Text"/>
              <a:buNone/>
              <a:defRPr sz="28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54100" cy="3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CFF"/>
              </a:buClr>
              <a:buSzPts val="1800"/>
              <a:buFont typeface="Roboto"/>
              <a:buChar char="●"/>
              <a:defRPr sz="180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400"/>
              <a:buFont typeface="Roboto"/>
              <a:buChar char="○"/>
              <a:defRPr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400"/>
              <a:buFont typeface="Roboto"/>
              <a:buChar char="■"/>
              <a:defRPr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400"/>
              <a:buFont typeface="Roboto"/>
              <a:buChar char="●"/>
              <a:defRPr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400"/>
              <a:buFont typeface="Roboto"/>
              <a:buChar char="○"/>
              <a:defRPr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400"/>
              <a:buFont typeface="Roboto"/>
              <a:buChar char="■"/>
              <a:defRPr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400"/>
              <a:buFont typeface="Roboto"/>
              <a:buChar char="●"/>
              <a:defRPr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400"/>
              <a:buFont typeface="Roboto"/>
              <a:buChar char="○"/>
              <a:defRPr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D4DCFF"/>
              </a:buClr>
              <a:buSzPts val="1400"/>
              <a:buFont typeface="Roboto"/>
              <a:buChar char="■"/>
              <a:defRPr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Relationship Id="rId5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79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p42"/>
          <p:cNvSpPr txBox="1"/>
          <p:nvPr>
            <p:ph type="ctrTitle"/>
          </p:nvPr>
        </p:nvSpPr>
        <p:spPr>
          <a:xfrm>
            <a:off x="713250" y="539500"/>
            <a:ext cx="7717500" cy="11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SC1015 MINI-PROJECT</a:t>
            </a:r>
            <a:endParaRPr b="1"/>
          </a:p>
        </p:txBody>
      </p:sp>
      <p:cxnSp>
        <p:nvCxnSpPr>
          <p:cNvPr id="19781" name="Google Shape;19781;p42"/>
          <p:cNvCxnSpPr/>
          <p:nvPr/>
        </p:nvCxnSpPr>
        <p:spPr>
          <a:xfrm>
            <a:off x="1488900" y="1654775"/>
            <a:ext cx="61692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782" name="Google Shape;19782;p42"/>
          <p:cNvGrpSpPr/>
          <p:nvPr/>
        </p:nvGrpSpPr>
        <p:grpSpPr>
          <a:xfrm rot="727086">
            <a:off x="440215" y="2268807"/>
            <a:ext cx="10233532" cy="5739700"/>
            <a:chOff x="631945" y="2033412"/>
            <a:chExt cx="10469287" cy="5871929"/>
          </a:xfrm>
        </p:grpSpPr>
        <p:grpSp>
          <p:nvGrpSpPr>
            <p:cNvPr id="19783" name="Google Shape;19783;p42"/>
            <p:cNvGrpSpPr/>
            <p:nvPr/>
          </p:nvGrpSpPr>
          <p:grpSpPr>
            <a:xfrm rot="-369367">
              <a:off x="862079" y="2556147"/>
              <a:ext cx="10009019" cy="4826460"/>
              <a:chOff x="-1565187" y="1087515"/>
              <a:chExt cx="11286493" cy="6271018"/>
            </a:xfrm>
          </p:grpSpPr>
          <p:sp>
            <p:nvSpPr>
              <p:cNvPr id="19784" name="Google Shape;19784;p42"/>
              <p:cNvSpPr/>
              <p:nvPr/>
            </p:nvSpPr>
            <p:spPr>
              <a:xfrm>
                <a:off x="-1565187" y="1087515"/>
                <a:ext cx="11286493" cy="6271018"/>
              </a:xfrm>
              <a:custGeom>
                <a:rect b="b" l="l" r="r" t="t"/>
                <a:pathLst>
                  <a:path extrusionOk="0" h="206114" w="344810">
                    <a:moveTo>
                      <a:pt x="91917" y="34621"/>
                    </a:moveTo>
                    <a:cubicBezTo>
                      <a:pt x="82282" y="48603"/>
                      <a:pt x="78482" y="64470"/>
                      <a:pt x="79029" y="80093"/>
                    </a:cubicBezTo>
                    <a:cubicBezTo>
                      <a:pt x="79273" y="87084"/>
                      <a:pt x="80397" y="94105"/>
                      <a:pt x="83832" y="100610"/>
                    </a:cubicBezTo>
                    <a:cubicBezTo>
                      <a:pt x="89790" y="111948"/>
                      <a:pt x="102920" y="122161"/>
                      <a:pt x="117602" y="127936"/>
                    </a:cubicBezTo>
                    <a:cubicBezTo>
                      <a:pt x="132283" y="133680"/>
                      <a:pt x="147116" y="138392"/>
                      <a:pt x="163681" y="139972"/>
                    </a:cubicBezTo>
                    <a:cubicBezTo>
                      <a:pt x="189791" y="142434"/>
                      <a:pt x="220065" y="138240"/>
                      <a:pt x="240431" y="126021"/>
                    </a:cubicBezTo>
                    <a:cubicBezTo>
                      <a:pt x="248698" y="121066"/>
                      <a:pt x="255081" y="114440"/>
                      <a:pt x="258668" y="107115"/>
                    </a:cubicBezTo>
                    <a:cubicBezTo>
                      <a:pt x="262468" y="99303"/>
                      <a:pt x="263045" y="90428"/>
                      <a:pt x="258273" y="82920"/>
                    </a:cubicBezTo>
                    <a:cubicBezTo>
                      <a:pt x="253501" y="75443"/>
                      <a:pt x="242832" y="69759"/>
                      <a:pt x="231464" y="70032"/>
                    </a:cubicBezTo>
                    <a:cubicBezTo>
                      <a:pt x="220065" y="70306"/>
                      <a:pt x="209275" y="77540"/>
                      <a:pt x="209579" y="85807"/>
                    </a:cubicBezTo>
                    <a:cubicBezTo>
                      <a:pt x="204868" y="80093"/>
                      <a:pt x="208941" y="71613"/>
                      <a:pt x="217512" y="69242"/>
                    </a:cubicBezTo>
                    <a:cubicBezTo>
                      <a:pt x="220765" y="68360"/>
                      <a:pt x="224412" y="68239"/>
                      <a:pt x="227482" y="67023"/>
                    </a:cubicBezTo>
                    <a:cubicBezTo>
                      <a:pt x="229944" y="66050"/>
                      <a:pt x="231798" y="64439"/>
                      <a:pt x="234139" y="63284"/>
                    </a:cubicBezTo>
                    <a:cubicBezTo>
                      <a:pt x="242498" y="59272"/>
                      <a:pt x="255720" y="64075"/>
                      <a:pt x="256236" y="71339"/>
                    </a:cubicBezTo>
                    <a:cubicBezTo>
                      <a:pt x="256328" y="72433"/>
                      <a:pt x="256176" y="73619"/>
                      <a:pt x="256905" y="74591"/>
                    </a:cubicBezTo>
                    <a:cubicBezTo>
                      <a:pt x="259367" y="77965"/>
                      <a:pt x="266480" y="74774"/>
                      <a:pt x="271708" y="75351"/>
                    </a:cubicBezTo>
                    <a:cubicBezTo>
                      <a:pt x="277118" y="75929"/>
                      <a:pt x="279519" y="80549"/>
                      <a:pt x="280279" y="84470"/>
                    </a:cubicBezTo>
                    <a:cubicBezTo>
                      <a:pt x="281860" y="92677"/>
                      <a:pt x="280918" y="101157"/>
                      <a:pt x="277574" y="108817"/>
                    </a:cubicBezTo>
                    <a:cubicBezTo>
                      <a:pt x="283927" y="105899"/>
                      <a:pt x="288547" y="100185"/>
                      <a:pt x="290097" y="93346"/>
                    </a:cubicBezTo>
                    <a:cubicBezTo>
                      <a:pt x="291435" y="87266"/>
                      <a:pt x="290432" y="81066"/>
                      <a:pt x="289428" y="74956"/>
                    </a:cubicBezTo>
                    <a:cubicBezTo>
                      <a:pt x="296085" y="81370"/>
                      <a:pt x="298942" y="89789"/>
                      <a:pt x="297058" y="97722"/>
                    </a:cubicBezTo>
                    <a:cubicBezTo>
                      <a:pt x="306298" y="76719"/>
                      <a:pt x="302347" y="53983"/>
                      <a:pt x="296176" y="32463"/>
                    </a:cubicBezTo>
                    <a:cubicBezTo>
                      <a:pt x="295021" y="28542"/>
                      <a:pt x="293866" y="24560"/>
                      <a:pt x="294565" y="20579"/>
                    </a:cubicBezTo>
                    <a:cubicBezTo>
                      <a:pt x="295264" y="16627"/>
                      <a:pt x="298274" y="12615"/>
                      <a:pt x="303380" y="11095"/>
                    </a:cubicBezTo>
                    <a:cubicBezTo>
                      <a:pt x="313168" y="8177"/>
                      <a:pt x="322833" y="15533"/>
                      <a:pt x="327180" y="22493"/>
                    </a:cubicBezTo>
                    <a:cubicBezTo>
                      <a:pt x="332925" y="31642"/>
                      <a:pt x="335782" y="41582"/>
                      <a:pt x="338031" y="51521"/>
                    </a:cubicBezTo>
                    <a:cubicBezTo>
                      <a:pt x="342013" y="69151"/>
                      <a:pt x="344202" y="87175"/>
                      <a:pt x="344536" y="105261"/>
                    </a:cubicBezTo>
                    <a:cubicBezTo>
                      <a:pt x="344809" y="119182"/>
                      <a:pt x="343928" y="133316"/>
                      <a:pt x="338426" y="146659"/>
                    </a:cubicBezTo>
                    <a:cubicBezTo>
                      <a:pt x="332894" y="160003"/>
                      <a:pt x="322347" y="172648"/>
                      <a:pt x="306450" y="180459"/>
                    </a:cubicBezTo>
                    <a:cubicBezTo>
                      <a:pt x="294140" y="186508"/>
                      <a:pt x="279459" y="189365"/>
                      <a:pt x="265142" y="192101"/>
                    </a:cubicBezTo>
                    <a:cubicBezTo>
                      <a:pt x="239184" y="197025"/>
                      <a:pt x="213105" y="202040"/>
                      <a:pt x="186448" y="204077"/>
                    </a:cubicBezTo>
                    <a:cubicBezTo>
                      <a:pt x="159791" y="206113"/>
                      <a:pt x="132283" y="205110"/>
                      <a:pt x="107145" y="198393"/>
                    </a:cubicBezTo>
                    <a:cubicBezTo>
                      <a:pt x="96385" y="195505"/>
                      <a:pt x="83224" y="191888"/>
                      <a:pt x="74531" y="197359"/>
                    </a:cubicBezTo>
                    <a:cubicBezTo>
                      <a:pt x="72008" y="198970"/>
                      <a:pt x="70123" y="201250"/>
                      <a:pt x="66962" y="202010"/>
                    </a:cubicBezTo>
                    <a:cubicBezTo>
                      <a:pt x="63528" y="202830"/>
                      <a:pt x="59941" y="201584"/>
                      <a:pt x="56780" y="200368"/>
                    </a:cubicBezTo>
                    <a:lnTo>
                      <a:pt x="27813" y="189183"/>
                    </a:lnTo>
                    <a:cubicBezTo>
                      <a:pt x="23010" y="187359"/>
                      <a:pt x="17995" y="185353"/>
                      <a:pt x="15198" y="181949"/>
                    </a:cubicBezTo>
                    <a:cubicBezTo>
                      <a:pt x="10548" y="176234"/>
                      <a:pt x="13071" y="167693"/>
                      <a:pt x="5867" y="163650"/>
                    </a:cubicBezTo>
                    <a:cubicBezTo>
                      <a:pt x="7934" y="160672"/>
                      <a:pt x="1" y="161036"/>
                      <a:pt x="4560" y="160884"/>
                    </a:cubicBezTo>
                    <a:cubicBezTo>
                      <a:pt x="7204" y="132495"/>
                      <a:pt x="3131" y="107267"/>
                      <a:pt x="18816" y="73649"/>
                    </a:cubicBezTo>
                    <a:cubicBezTo>
                      <a:pt x="24530" y="61369"/>
                      <a:pt x="34925" y="50488"/>
                      <a:pt x="46688" y="40700"/>
                    </a:cubicBezTo>
                    <a:cubicBezTo>
                      <a:pt x="71370" y="20183"/>
                      <a:pt x="104531" y="2524"/>
                      <a:pt x="142860" y="1"/>
                    </a:cubicBezTo>
                    <a:cubicBezTo>
                      <a:pt x="120854" y="5259"/>
                      <a:pt x="102069" y="19910"/>
                      <a:pt x="91917" y="34621"/>
                    </a:cubicBezTo>
                    <a:close/>
                  </a:path>
                </a:pathLst>
              </a:custGeom>
              <a:solidFill>
                <a:srgbClr val="F1C9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5" name="Google Shape;19785;p42"/>
              <p:cNvSpPr/>
              <p:nvPr/>
            </p:nvSpPr>
            <p:spPr>
              <a:xfrm>
                <a:off x="-158454" y="1585956"/>
                <a:ext cx="5860132" cy="5066006"/>
              </a:xfrm>
              <a:custGeom>
                <a:rect b="b" l="l" r="r" t="t"/>
                <a:pathLst>
                  <a:path extrusionOk="0" h="166508" w="179031">
                    <a:moveTo>
                      <a:pt x="26505" y="22767"/>
                    </a:moveTo>
                    <a:cubicBezTo>
                      <a:pt x="28420" y="20670"/>
                      <a:pt x="30913" y="18907"/>
                      <a:pt x="33405" y="17174"/>
                    </a:cubicBezTo>
                    <a:cubicBezTo>
                      <a:pt x="43648" y="10031"/>
                      <a:pt x="51308" y="7144"/>
                      <a:pt x="61551" y="1"/>
                    </a:cubicBezTo>
                    <a:cubicBezTo>
                      <a:pt x="50579" y="9059"/>
                      <a:pt x="43800" y="14925"/>
                      <a:pt x="36749" y="25928"/>
                    </a:cubicBezTo>
                    <a:cubicBezTo>
                      <a:pt x="26505" y="41856"/>
                      <a:pt x="18481" y="60093"/>
                      <a:pt x="22432" y="77479"/>
                    </a:cubicBezTo>
                    <a:cubicBezTo>
                      <a:pt x="22706" y="78634"/>
                      <a:pt x="23040" y="79820"/>
                      <a:pt x="23891" y="80792"/>
                    </a:cubicBezTo>
                    <a:cubicBezTo>
                      <a:pt x="25077" y="82160"/>
                      <a:pt x="27174" y="82981"/>
                      <a:pt x="28207" y="84409"/>
                    </a:cubicBezTo>
                    <a:cubicBezTo>
                      <a:pt x="29180" y="85716"/>
                      <a:pt x="29089" y="87297"/>
                      <a:pt x="29150" y="88786"/>
                    </a:cubicBezTo>
                    <a:cubicBezTo>
                      <a:pt x="29666" y="101097"/>
                      <a:pt x="41855" y="111340"/>
                      <a:pt x="54560" y="119212"/>
                    </a:cubicBezTo>
                    <a:cubicBezTo>
                      <a:pt x="64287" y="125231"/>
                      <a:pt x="74470" y="130459"/>
                      <a:pt x="85017" y="134927"/>
                    </a:cubicBezTo>
                    <a:cubicBezTo>
                      <a:pt x="70792" y="127571"/>
                      <a:pt x="56232" y="119972"/>
                      <a:pt x="46445" y="109334"/>
                    </a:cubicBezTo>
                    <a:cubicBezTo>
                      <a:pt x="58664" y="118088"/>
                      <a:pt x="74318" y="124197"/>
                      <a:pt x="90944" y="126720"/>
                    </a:cubicBezTo>
                    <a:cubicBezTo>
                      <a:pt x="97266" y="127693"/>
                      <a:pt x="104622" y="128574"/>
                      <a:pt x="107966" y="132708"/>
                    </a:cubicBezTo>
                    <a:cubicBezTo>
                      <a:pt x="109030" y="134015"/>
                      <a:pt x="109546" y="135535"/>
                      <a:pt x="110640" y="136842"/>
                    </a:cubicBezTo>
                    <a:cubicBezTo>
                      <a:pt x="114014" y="140763"/>
                      <a:pt x="121522" y="141219"/>
                      <a:pt x="127662" y="140428"/>
                    </a:cubicBezTo>
                    <a:cubicBezTo>
                      <a:pt x="133832" y="139638"/>
                      <a:pt x="140185" y="137997"/>
                      <a:pt x="146203" y="139273"/>
                    </a:cubicBezTo>
                    <a:cubicBezTo>
                      <a:pt x="149395" y="139973"/>
                      <a:pt x="152191" y="141432"/>
                      <a:pt x="155109" y="142678"/>
                    </a:cubicBezTo>
                    <a:cubicBezTo>
                      <a:pt x="162678" y="145778"/>
                      <a:pt x="170824" y="147267"/>
                      <a:pt x="179031" y="147085"/>
                    </a:cubicBezTo>
                    <a:cubicBezTo>
                      <a:pt x="157055" y="150307"/>
                      <a:pt x="136538" y="157632"/>
                      <a:pt x="114683" y="161341"/>
                    </a:cubicBezTo>
                    <a:cubicBezTo>
                      <a:pt x="99364" y="163955"/>
                      <a:pt x="83558" y="164715"/>
                      <a:pt x="67874" y="165505"/>
                    </a:cubicBezTo>
                    <a:cubicBezTo>
                      <a:pt x="57600" y="165991"/>
                      <a:pt x="47235" y="166508"/>
                      <a:pt x="37052" y="165322"/>
                    </a:cubicBezTo>
                    <a:cubicBezTo>
                      <a:pt x="46779" y="163134"/>
                      <a:pt x="55837" y="159304"/>
                      <a:pt x="63375" y="154258"/>
                    </a:cubicBezTo>
                    <a:cubicBezTo>
                      <a:pt x="53649" y="148149"/>
                      <a:pt x="44378" y="141371"/>
                      <a:pt x="35624" y="133924"/>
                    </a:cubicBezTo>
                    <a:cubicBezTo>
                      <a:pt x="21125" y="121522"/>
                      <a:pt x="8389" y="106781"/>
                      <a:pt x="7265" y="90367"/>
                    </a:cubicBezTo>
                    <a:cubicBezTo>
                      <a:pt x="6231" y="88634"/>
                      <a:pt x="6414" y="86446"/>
                      <a:pt x="7751" y="84957"/>
                    </a:cubicBezTo>
                    <a:cubicBezTo>
                      <a:pt x="8481" y="90823"/>
                      <a:pt x="10517" y="96476"/>
                      <a:pt x="13709" y="101461"/>
                    </a:cubicBezTo>
                    <a:cubicBezTo>
                      <a:pt x="16687" y="98209"/>
                      <a:pt x="14377" y="93893"/>
                      <a:pt x="13283" y="90063"/>
                    </a:cubicBezTo>
                    <a:cubicBezTo>
                      <a:pt x="12432" y="87084"/>
                      <a:pt x="12341" y="84014"/>
                      <a:pt x="12280" y="80975"/>
                    </a:cubicBezTo>
                    <a:lnTo>
                      <a:pt x="11733" y="53406"/>
                    </a:lnTo>
                    <a:cubicBezTo>
                      <a:pt x="5836" y="62859"/>
                      <a:pt x="4407" y="73832"/>
                      <a:pt x="7751" y="83923"/>
                    </a:cubicBezTo>
                    <a:cubicBezTo>
                      <a:pt x="3921" y="77753"/>
                      <a:pt x="0" y="70792"/>
                      <a:pt x="2857" y="64318"/>
                    </a:cubicBezTo>
                    <a:cubicBezTo>
                      <a:pt x="3982" y="61734"/>
                      <a:pt x="6201" y="59363"/>
                      <a:pt x="6687" y="56689"/>
                    </a:cubicBezTo>
                    <a:cubicBezTo>
                      <a:pt x="7082" y="54379"/>
                      <a:pt x="6201" y="52038"/>
                      <a:pt x="6383" y="49698"/>
                    </a:cubicBezTo>
                    <a:cubicBezTo>
                      <a:pt x="6687" y="44804"/>
                      <a:pt x="10791" y="37843"/>
                      <a:pt x="14651" y="33801"/>
                    </a:cubicBezTo>
                    <a:cubicBezTo>
                      <a:pt x="16019" y="32403"/>
                      <a:pt x="17873" y="31308"/>
                      <a:pt x="19514" y="30062"/>
                    </a:cubicBezTo>
                    <a:cubicBezTo>
                      <a:pt x="21216" y="28755"/>
                      <a:pt x="26748" y="24713"/>
                      <a:pt x="26505" y="2276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6" name="Google Shape;19786;p42"/>
              <p:cNvSpPr/>
              <p:nvPr/>
            </p:nvSpPr>
            <p:spPr>
              <a:xfrm>
                <a:off x="-1473674" y="3228350"/>
                <a:ext cx="2139134" cy="3539188"/>
              </a:xfrm>
              <a:custGeom>
                <a:rect b="b" l="l" r="r" t="t"/>
                <a:pathLst>
                  <a:path extrusionOk="0" h="116325" w="65352">
                    <a:moveTo>
                      <a:pt x="11369" y="33223"/>
                    </a:moveTo>
                    <a:cubicBezTo>
                      <a:pt x="11460" y="29180"/>
                      <a:pt x="12676" y="25229"/>
                      <a:pt x="13861" y="21277"/>
                    </a:cubicBezTo>
                    <a:cubicBezTo>
                      <a:pt x="14895" y="17903"/>
                      <a:pt x="15928" y="14499"/>
                      <a:pt x="17479" y="11216"/>
                    </a:cubicBezTo>
                    <a:cubicBezTo>
                      <a:pt x="19424" y="6839"/>
                      <a:pt x="22403" y="3010"/>
                      <a:pt x="26141" y="0"/>
                    </a:cubicBezTo>
                    <a:cubicBezTo>
                      <a:pt x="19697" y="17721"/>
                      <a:pt x="21035" y="36445"/>
                      <a:pt x="22433" y="54773"/>
                    </a:cubicBezTo>
                    <a:cubicBezTo>
                      <a:pt x="22950" y="61703"/>
                      <a:pt x="23558" y="68816"/>
                      <a:pt x="27631" y="75078"/>
                    </a:cubicBezTo>
                    <a:cubicBezTo>
                      <a:pt x="28299" y="76081"/>
                      <a:pt x="29059" y="77084"/>
                      <a:pt x="29333" y="78208"/>
                    </a:cubicBezTo>
                    <a:cubicBezTo>
                      <a:pt x="29758" y="79910"/>
                      <a:pt x="28968" y="81643"/>
                      <a:pt x="28147" y="83284"/>
                    </a:cubicBezTo>
                    <a:cubicBezTo>
                      <a:pt x="27205" y="85230"/>
                      <a:pt x="26263" y="87175"/>
                      <a:pt x="25321" y="89090"/>
                    </a:cubicBezTo>
                    <a:cubicBezTo>
                      <a:pt x="24804" y="90154"/>
                      <a:pt x="24287" y="91278"/>
                      <a:pt x="24622" y="92373"/>
                    </a:cubicBezTo>
                    <a:cubicBezTo>
                      <a:pt x="25077" y="93862"/>
                      <a:pt x="26962" y="94804"/>
                      <a:pt x="28391" y="95868"/>
                    </a:cubicBezTo>
                    <a:cubicBezTo>
                      <a:pt x="31765" y="98300"/>
                      <a:pt x="33345" y="101917"/>
                      <a:pt x="36901" y="104196"/>
                    </a:cubicBezTo>
                    <a:cubicBezTo>
                      <a:pt x="42768" y="107905"/>
                      <a:pt x="51583" y="106811"/>
                      <a:pt x="58969" y="105230"/>
                    </a:cubicBezTo>
                    <a:cubicBezTo>
                      <a:pt x="54865" y="102342"/>
                      <a:pt x="50184" y="100306"/>
                      <a:pt x="45230" y="99303"/>
                    </a:cubicBezTo>
                    <a:cubicBezTo>
                      <a:pt x="42585" y="98756"/>
                      <a:pt x="39728" y="98391"/>
                      <a:pt x="37692" y="97023"/>
                    </a:cubicBezTo>
                    <a:lnTo>
                      <a:pt x="43254" y="93406"/>
                    </a:lnTo>
                    <a:cubicBezTo>
                      <a:pt x="43862" y="93011"/>
                      <a:pt x="44531" y="92555"/>
                      <a:pt x="44683" y="91917"/>
                    </a:cubicBezTo>
                    <a:cubicBezTo>
                      <a:pt x="44956" y="90944"/>
                      <a:pt x="43832" y="90123"/>
                      <a:pt x="42889" y="89424"/>
                    </a:cubicBezTo>
                    <a:cubicBezTo>
                      <a:pt x="36871" y="85017"/>
                      <a:pt x="33983" y="78786"/>
                      <a:pt x="32008" y="72676"/>
                    </a:cubicBezTo>
                    <a:cubicBezTo>
                      <a:pt x="28786" y="62889"/>
                      <a:pt x="27418" y="52615"/>
                      <a:pt x="27935" y="42372"/>
                    </a:cubicBezTo>
                    <a:cubicBezTo>
                      <a:pt x="27661" y="49606"/>
                      <a:pt x="30154" y="56749"/>
                      <a:pt x="32889" y="63710"/>
                    </a:cubicBezTo>
                    <a:cubicBezTo>
                      <a:pt x="37935" y="76628"/>
                      <a:pt x="44926" y="90306"/>
                      <a:pt x="60215" y="97509"/>
                    </a:cubicBezTo>
                    <a:cubicBezTo>
                      <a:pt x="61340" y="98026"/>
                      <a:pt x="62525" y="98573"/>
                      <a:pt x="63254" y="99424"/>
                    </a:cubicBezTo>
                    <a:cubicBezTo>
                      <a:pt x="64561" y="101005"/>
                      <a:pt x="63619" y="103072"/>
                      <a:pt x="63832" y="104926"/>
                    </a:cubicBezTo>
                    <a:cubicBezTo>
                      <a:pt x="64014" y="106719"/>
                      <a:pt x="65352" y="108452"/>
                      <a:pt x="64926" y="110184"/>
                    </a:cubicBezTo>
                    <a:cubicBezTo>
                      <a:pt x="64470" y="112039"/>
                      <a:pt x="62251" y="113376"/>
                      <a:pt x="59941" y="114136"/>
                    </a:cubicBezTo>
                    <a:cubicBezTo>
                      <a:pt x="53406" y="116324"/>
                      <a:pt x="45868" y="115412"/>
                      <a:pt x="38847" y="114470"/>
                    </a:cubicBezTo>
                    <a:cubicBezTo>
                      <a:pt x="33254" y="113710"/>
                      <a:pt x="27540" y="112950"/>
                      <a:pt x="22494" y="110975"/>
                    </a:cubicBezTo>
                    <a:cubicBezTo>
                      <a:pt x="15746" y="108391"/>
                      <a:pt x="10731" y="103923"/>
                      <a:pt x="5837" y="99576"/>
                    </a:cubicBezTo>
                    <a:cubicBezTo>
                      <a:pt x="4621" y="98513"/>
                      <a:pt x="3375" y="97418"/>
                      <a:pt x="3071" y="96050"/>
                    </a:cubicBezTo>
                    <a:cubicBezTo>
                      <a:pt x="2828" y="94956"/>
                      <a:pt x="3193" y="93862"/>
                      <a:pt x="3405" y="92768"/>
                    </a:cubicBezTo>
                    <a:cubicBezTo>
                      <a:pt x="3922" y="90154"/>
                      <a:pt x="3497" y="87449"/>
                      <a:pt x="3193" y="84835"/>
                    </a:cubicBezTo>
                    <a:cubicBezTo>
                      <a:pt x="2038" y="75442"/>
                      <a:pt x="1" y="62707"/>
                      <a:pt x="4834" y="53740"/>
                    </a:cubicBezTo>
                    <a:cubicBezTo>
                      <a:pt x="6323" y="51035"/>
                      <a:pt x="9758" y="49424"/>
                      <a:pt x="11247" y="46779"/>
                    </a:cubicBezTo>
                    <a:cubicBezTo>
                      <a:pt x="13466" y="42767"/>
                      <a:pt x="11247" y="37417"/>
                      <a:pt x="11369" y="3322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787" name="Google Shape;19787;p42"/>
              <p:cNvGrpSpPr/>
              <p:nvPr/>
            </p:nvGrpSpPr>
            <p:grpSpPr>
              <a:xfrm>
                <a:off x="77300" y="1193696"/>
                <a:ext cx="2052449" cy="1692547"/>
                <a:chOff x="77300" y="1193696"/>
                <a:chExt cx="2052449" cy="1692547"/>
              </a:xfrm>
            </p:grpSpPr>
            <p:sp>
              <p:nvSpPr>
                <p:cNvPr id="19788" name="Google Shape;19788;p42"/>
                <p:cNvSpPr/>
                <p:nvPr/>
              </p:nvSpPr>
              <p:spPr>
                <a:xfrm>
                  <a:off x="1879967" y="1193696"/>
                  <a:ext cx="249782" cy="399237"/>
                </a:xfrm>
                <a:custGeom>
                  <a:rect b="b" l="l" r="r" t="t"/>
                  <a:pathLst>
                    <a:path extrusionOk="0" h="13122" w="7631">
                      <a:moveTo>
                        <a:pt x="4463" y="1"/>
                      </a:moveTo>
                      <a:cubicBezTo>
                        <a:pt x="4142" y="1"/>
                        <a:pt x="3817" y="214"/>
                        <a:pt x="3861" y="523"/>
                      </a:cubicBezTo>
                      <a:cubicBezTo>
                        <a:pt x="3478" y="276"/>
                        <a:pt x="3045" y="154"/>
                        <a:pt x="2614" y="154"/>
                      </a:cubicBezTo>
                      <a:cubicBezTo>
                        <a:pt x="1986" y="154"/>
                        <a:pt x="1364" y="413"/>
                        <a:pt x="913" y="918"/>
                      </a:cubicBezTo>
                      <a:cubicBezTo>
                        <a:pt x="457" y="1465"/>
                        <a:pt x="1" y="3562"/>
                        <a:pt x="1034" y="3866"/>
                      </a:cubicBezTo>
                      <a:cubicBezTo>
                        <a:pt x="1137" y="3900"/>
                        <a:pt x="1229" y="3915"/>
                        <a:pt x="1311" y="3915"/>
                      </a:cubicBezTo>
                      <a:cubicBezTo>
                        <a:pt x="2208" y="3915"/>
                        <a:pt x="2002" y="2095"/>
                        <a:pt x="2281" y="1678"/>
                      </a:cubicBezTo>
                      <a:cubicBezTo>
                        <a:pt x="2474" y="1372"/>
                        <a:pt x="2864" y="1194"/>
                        <a:pt x="3219" y="1194"/>
                      </a:cubicBezTo>
                      <a:cubicBezTo>
                        <a:pt x="3534" y="1194"/>
                        <a:pt x="3822" y="1333"/>
                        <a:pt x="3922" y="1648"/>
                      </a:cubicBezTo>
                      <a:cubicBezTo>
                        <a:pt x="4067" y="1586"/>
                        <a:pt x="4218" y="1555"/>
                        <a:pt x="4368" y="1555"/>
                      </a:cubicBezTo>
                      <a:cubicBezTo>
                        <a:pt x="4660" y="1555"/>
                        <a:pt x="4947" y="1670"/>
                        <a:pt x="5168" y="1891"/>
                      </a:cubicBezTo>
                      <a:cubicBezTo>
                        <a:pt x="5472" y="2225"/>
                        <a:pt x="5715" y="2620"/>
                        <a:pt x="5837" y="3076"/>
                      </a:cubicBezTo>
                      <a:cubicBezTo>
                        <a:pt x="6840" y="6025"/>
                        <a:pt x="6749" y="9246"/>
                        <a:pt x="5563" y="12134"/>
                      </a:cubicBezTo>
                      <a:cubicBezTo>
                        <a:pt x="5492" y="12101"/>
                        <a:pt x="5419" y="12086"/>
                        <a:pt x="5349" y="12086"/>
                      </a:cubicBezTo>
                      <a:cubicBezTo>
                        <a:pt x="5030" y="12086"/>
                        <a:pt x="4754" y="12394"/>
                        <a:pt x="4803" y="12742"/>
                      </a:cubicBezTo>
                      <a:cubicBezTo>
                        <a:pt x="4873" y="12987"/>
                        <a:pt x="5135" y="13121"/>
                        <a:pt x="5403" y="13121"/>
                      </a:cubicBezTo>
                      <a:cubicBezTo>
                        <a:pt x="5599" y="13121"/>
                        <a:pt x="5799" y="13049"/>
                        <a:pt x="5928" y="12894"/>
                      </a:cubicBezTo>
                      <a:cubicBezTo>
                        <a:pt x="6202" y="12529"/>
                        <a:pt x="6232" y="12012"/>
                        <a:pt x="5958" y="11617"/>
                      </a:cubicBezTo>
                      <a:cubicBezTo>
                        <a:pt x="6749" y="11496"/>
                        <a:pt x="7114" y="10553"/>
                        <a:pt x="7235" y="9763"/>
                      </a:cubicBezTo>
                      <a:cubicBezTo>
                        <a:pt x="7630" y="7028"/>
                        <a:pt x="7326" y="4231"/>
                        <a:pt x="6354" y="1648"/>
                      </a:cubicBezTo>
                      <a:cubicBezTo>
                        <a:pt x="6171" y="1222"/>
                        <a:pt x="5898" y="766"/>
                        <a:pt x="5442" y="766"/>
                      </a:cubicBezTo>
                      <a:cubicBezTo>
                        <a:pt x="5442" y="918"/>
                        <a:pt x="5442" y="1070"/>
                        <a:pt x="5442" y="1222"/>
                      </a:cubicBezTo>
                      <a:cubicBezTo>
                        <a:pt x="5381" y="796"/>
                        <a:pt x="5168" y="371"/>
                        <a:pt x="4803" y="97"/>
                      </a:cubicBezTo>
                      <a:cubicBezTo>
                        <a:pt x="4704" y="31"/>
                        <a:pt x="4584" y="1"/>
                        <a:pt x="4463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89" name="Google Shape;19789;p42"/>
                <p:cNvSpPr/>
                <p:nvPr/>
              </p:nvSpPr>
              <p:spPr>
                <a:xfrm>
                  <a:off x="77300" y="1957224"/>
                  <a:ext cx="845742" cy="269657"/>
                </a:xfrm>
                <a:custGeom>
                  <a:rect b="b" l="l" r="r" t="t"/>
                  <a:pathLst>
                    <a:path extrusionOk="0" h="8863" w="25838">
                      <a:moveTo>
                        <a:pt x="4465" y="0"/>
                      </a:moveTo>
                      <a:cubicBezTo>
                        <a:pt x="4017" y="0"/>
                        <a:pt x="3570" y="40"/>
                        <a:pt x="3132" y="139"/>
                      </a:cubicBezTo>
                      <a:cubicBezTo>
                        <a:pt x="1885" y="412"/>
                        <a:pt x="730" y="1354"/>
                        <a:pt x="791" y="2418"/>
                      </a:cubicBezTo>
                      <a:cubicBezTo>
                        <a:pt x="822" y="2965"/>
                        <a:pt x="1186" y="3452"/>
                        <a:pt x="1156" y="4029"/>
                      </a:cubicBezTo>
                      <a:cubicBezTo>
                        <a:pt x="1095" y="4394"/>
                        <a:pt x="974" y="4759"/>
                        <a:pt x="791" y="5123"/>
                      </a:cubicBezTo>
                      <a:cubicBezTo>
                        <a:pt x="244" y="6461"/>
                        <a:pt x="1" y="7555"/>
                        <a:pt x="548" y="8862"/>
                      </a:cubicBezTo>
                      <a:cubicBezTo>
                        <a:pt x="1642" y="7981"/>
                        <a:pt x="3436" y="6613"/>
                        <a:pt x="3436" y="6613"/>
                      </a:cubicBezTo>
                      <a:cubicBezTo>
                        <a:pt x="3436" y="6613"/>
                        <a:pt x="2615" y="4090"/>
                        <a:pt x="3952" y="3178"/>
                      </a:cubicBezTo>
                      <a:cubicBezTo>
                        <a:pt x="4408" y="2844"/>
                        <a:pt x="4925" y="2661"/>
                        <a:pt x="5472" y="2570"/>
                      </a:cubicBezTo>
                      <a:cubicBezTo>
                        <a:pt x="6213" y="2389"/>
                        <a:pt x="6966" y="2305"/>
                        <a:pt x="7716" y="2305"/>
                      </a:cubicBezTo>
                      <a:cubicBezTo>
                        <a:pt x="8226" y="2305"/>
                        <a:pt x="8736" y="2344"/>
                        <a:pt x="9241" y="2418"/>
                      </a:cubicBezTo>
                      <a:cubicBezTo>
                        <a:pt x="9819" y="2540"/>
                        <a:pt x="10427" y="2631"/>
                        <a:pt x="11004" y="2661"/>
                      </a:cubicBezTo>
                      <a:cubicBezTo>
                        <a:pt x="11794" y="2631"/>
                        <a:pt x="12554" y="2540"/>
                        <a:pt x="13314" y="2418"/>
                      </a:cubicBezTo>
                      <a:cubicBezTo>
                        <a:pt x="13535" y="2404"/>
                        <a:pt x="13756" y="2398"/>
                        <a:pt x="13977" y="2398"/>
                      </a:cubicBezTo>
                      <a:cubicBezTo>
                        <a:pt x="15221" y="2398"/>
                        <a:pt x="16469" y="2613"/>
                        <a:pt x="17630" y="3026"/>
                      </a:cubicBezTo>
                      <a:cubicBezTo>
                        <a:pt x="20609" y="3938"/>
                        <a:pt x="23406" y="5427"/>
                        <a:pt x="25837" y="7373"/>
                      </a:cubicBezTo>
                      <a:cubicBezTo>
                        <a:pt x="24044" y="5579"/>
                        <a:pt x="22159" y="3756"/>
                        <a:pt x="19637" y="2753"/>
                      </a:cubicBezTo>
                      <a:cubicBezTo>
                        <a:pt x="18056" y="2084"/>
                        <a:pt x="16293" y="1810"/>
                        <a:pt x="14560" y="1506"/>
                      </a:cubicBezTo>
                      <a:lnTo>
                        <a:pt x="6840" y="260"/>
                      </a:lnTo>
                      <a:cubicBezTo>
                        <a:pt x="6063" y="124"/>
                        <a:pt x="5261" y="0"/>
                        <a:pt x="4465" y="0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90" name="Google Shape;19790;p42"/>
                <p:cNvSpPr/>
                <p:nvPr/>
              </p:nvSpPr>
              <p:spPr>
                <a:xfrm>
                  <a:off x="1088066" y="2303574"/>
                  <a:ext cx="322415" cy="582669"/>
                </a:xfrm>
                <a:custGeom>
                  <a:rect b="b" l="l" r="r" t="t"/>
                  <a:pathLst>
                    <a:path extrusionOk="0" h="19151" w="9850">
                      <a:moveTo>
                        <a:pt x="366" y="1"/>
                      </a:moveTo>
                      <a:lnTo>
                        <a:pt x="366" y="1"/>
                      </a:lnTo>
                      <a:cubicBezTo>
                        <a:pt x="383" y="13"/>
                        <a:pt x="401" y="25"/>
                        <a:pt x="419" y="37"/>
                      </a:cubicBezTo>
                      <a:lnTo>
                        <a:pt x="419" y="37"/>
                      </a:lnTo>
                      <a:cubicBezTo>
                        <a:pt x="401" y="25"/>
                        <a:pt x="384" y="13"/>
                        <a:pt x="366" y="1"/>
                      </a:cubicBezTo>
                      <a:close/>
                      <a:moveTo>
                        <a:pt x="419" y="37"/>
                      </a:moveTo>
                      <a:lnTo>
                        <a:pt x="419" y="37"/>
                      </a:lnTo>
                      <a:cubicBezTo>
                        <a:pt x="1850" y="1020"/>
                        <a:pt x="2874" y="2872"/>
                        <a:pt x="4196" y="3983"/>
                      </a:cubicBezTo>
                      <a:cubicBezTo>
                        <a:pt x="5563" y="5107"/>
                        <a:pt x="6566" y="6597"/>
                        <a:pt x="7114" y="8268"/>
                      </a:cubicBezTo>
                      <a:cubicBezTo>
                        <a:pt x="7296" y="8633"/>
                        <a:pt x="7326" y="9028"/>
                        <a:pt x="7205" y="9424"/>
                      </a:cubicBezTo>
                      <a:cubicBezTo>
                        <a:pt x="7048" y="9714"/>
                        <a:pt x="6760" y="9890"/>
                        <a:pt x="6450" y="9890"/>
                      </a:cubicBezTo>
                      <a:cubicBezTo>
                        <a:pt x="6338" y="9890"/>
                        <a:pt x="6223" y="9867"/>
                        <a:pt x="6110" y="9819"/>
                      </a:cubicBezTo>
                      <a:lnTo>
                        <a:pt x="6110" y="9819"/>
                      </a:lnTo>
                      <a:cubicBezTo>
                        <a:pt x="7965" y="10943"/>
                        <a:pt x="7873" y="13740"/>
                        <a:pt x="5958" y="14925"/>
                      </a:cubicBezTo>
                      <a:cubicBezTo>
                        <a:pt x="5209" y="15396"/>
                        <a:pt x="4199" y="15537"/>
                        <a:pt x="3182" y="15537"/>
                      </a:cubicBezTo>
                      <a:cubicBezTo>
                        <a:pt x="2425" y="15537"/>
                        <a:pt x="1665" y="15459"/>
                        <a:pt x="1004" y="15381"/>
                      </a:cubicBezTo>
                      <a:cubicBezTo>
                        <a:pt x="518" y="16901"/>
                        <a:pt x="274" y="17965"/>
                        <a:pt x="1" y="19150"/>
                      </a:cubicBezTo>
                      <a:cubicBezTo>
                        <a:pt x="2767" y="18998"/>
                        <a:pt x="5381" y="17843"/>
                        <a:pt x="7326" y="15867"/>
                      </a:cubicBezTo>
                      <a:cubicBezTo>
                        <a:pt x="7630" y="15442"/>
                        <a:pt x="8025" y="15138"/>
                        <a:pt x="8481" y="14895"/>
                      </a:cubicBezTo>
                      <a:cubicBezTo>
                        <a:pt x="8755" y="14834"/>
                        <a:pt x="9028" y="14743"/>
                        <a:pt x="9302" y="14621"/>
                      </a:cubicBezTo>
                      <a:cubicBezTo>
                        <a:pt x="9667" y="14378"/>
                        <a:pt x="9849" y="13952"/>
                        <a:pt x="9849" y="13527"/>
                      </a:cubicBezTo>
                      <a:cubicBezTo>
                        <a:pt x="9819" y="12311"/>
                        <a:pt x="9120" y="11247"/>
                        <a:pt x="8025" y="10791"/>
                      </a:cubicBezTo>
                      <a:cubicBezTo>
                        <a:pt x="8664" y="9971"/>
                        <a:pt x="8481" y="8876"/>
                        <a:pt x="8117" y="7995"/>
                      </a:cubicBezTo>
                      <a:cubicBezTo>
                        <a:pt x="6817" y="4640"/>
                        <a:pt x="3593" y="2186"/>
                        <a:pt x="419" y="37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91" name="Google Shape;19791;p42"/>
                <p:cNvSpPr/>
                <p:nvPr/>
              </p:nvSpPr>
              <p:spPr>
                <a:xfrm>
                  <a:off x="1057235" y="2223132"/>
                  <a:ext cx="149293" cy="96691"/>
                </a:xfrm>
                <a:custGeom>
                  <a:rect b="b" l="l" r="r" t="t"/>
                  <a:pathLst>
                    <a:path extrusionOk="0" h="3178" w="4561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65" y="639"/>
                        <a:pt x="821" y="1186"/>
                        <a:pt x="1368" y="1703"/>
                      </a:cubicBezTo>
                      <a:cubicBezTo>
                        <a:pt x="1460" y="1794"/>
                        <a:pt x="1551" y="1885"/>
                        <a:pt x="1703" y="1946"/>
                      </a:cubicBezTo>
                      <a:cubicBezTo>
                        <a:pt x="1794" y="1976"/>
                        <a:pt x="1916" y="1976"/>
                        <a:pt x="2007" y="2007"/>
                      </a:cubicBezTo>
                      <a:cubicBezTo>
                        <a:pt x="2098" y="2037"/>
                        <a:pt x="2220" y="2098"/>
                        <a:pt x="2311" y="2159"/>
                      </a:cubicBezTo>
                      <a:cubicBezTo>
                        <a:pt x="2537" y="2300"/>
                        <a:pt x="3736" y="3177"/>
                        <a:pt x="4147" y="3177"/>
                      </a:cubicBezTo>
                      <a:cubicBezTo>
                        <a:pt x="4178" y="3177"/>
                        <a:pt x="4204" y="3172"/>
                        <a:pt x="4226" y="3162"/>
                      </a:cubicBezTo>
                      <a:cubicBezTo>
                        <a:pt x="4560" y="3040"/>
                        <a:pt x="4165" y="2584"/>
                        <a:pt x="4074" y="2402"/>
                      </a:cubicBezTo>
                      <a:cubicBezTo>
                        <a:pt x="3314" y="1307"/>
                        <a:pt x="2189" y="517"/>
                        <a:pt x="882" y="244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792" name="Google Shape;19792;p42"/>
              <p:cNvSpPr/>
              <p:nvPr/>
            </p:nvSpPr>
            <p:spPr>
              <a:xfrm>
                <a:off x="4510375" y="3618603"/>
                <a:ext cx="3459367" cy="1960557"/>
              </a:xfrm>
              <a:custGeom>
                <a:rect b="b" l="l" r="r" t="t"/>
                <a:pathLst>
                  <a:path extrusionOk="0" h="64439" w="105686">
                    <a:moveTo>
                      <a:pt x="78026" y="15988"/>
                    </a:moveTo>
                    <a:cubicBezTo>
                      <a:pt x="79303" y="10608"/>
                      <a:pt x="79485" y="4742"/>
                      <a:pt x="75837" y="0"/>
                    </a:cubicBezTo>
                    <a:cubicBezTo>
                      <a:pt x="78907" y="912"/>
                      <a:pt x="81886" y="2098"/>
                      <a:pt x="84743" y="3587"/>
                    </a:cubicBezTo>
                    <a:cubicBezTo>
                      <a:pt x="86142" y="4317"/>
                      <a:pt x="87570" y="5168"/>
                      <a:pt x="88208" y="6383"/>
                    </a:cubicBezTo>
                    <a:cubicBezTo>
                      <a:pt x="89151" y="8177"/>
                      <a:pt x="88117" y="10183"/>
                      <a:pt x="86689" y="11794"/>
                    </a:cubicBezTo>
                    <a:cubicBezTo>
                      <a:pt x="85291" y="13405"/>
                      <a:pt x="83497" y="14864"/>
                      <a:pt x="82676" y="16688"/>
                    </a:cubicBezTo>
                    <a:cubicBezTo>
                      <a:pt x="82190" y="17751"/>
                      <a:pt x="82129" y="18998"/>
                      <a:pt x="82889" y="20001"/>
                    </a:cubicBezTo>
                    <a:cubicBezTo>
                      <a:pt x="83558" y="20913"/>
                      <a:pt x="84865" y="21520"/>
                      <a:pt x="85442" y="22463"/>
                    </a:cubicBezTo>
                    <a:cubicBezTo>
                      <a:pt x="86446" y="24134"/>
                      <a:pt x="84804" y="26019"/>
                      <a:pt x="82889" y="27174"/>
                    </a:cubicBezTo>
                    <a:cubicBezTo>
                      <a:pt x="81005" y="28299"/>
                      <a:pt x="78664" y="29150"/>
                      <a:pt x="77479" y="30730"/>
                    </a:cubicBezTo>
                    <a:cubicBezTo>
                      <a:pt x="77205" y="31095"/>
                      <a:pt x="77023" y="31551"/>
                      <a:pt x="77357" y="31885"/>
                    </a:cubicBezTo>
                    <a:cubicBezTo>
                      <a:pt x="77692" y="32220"/>
                      <a:pt x="78178" y="32159"/>
                      <a:pt x="78603" y="32159"/>
                    </a:cubicBezTo>
                    <a:cubicBezTo>
                      <a:pt x="80427" y="32098"/>
                      <a:pt x="82190" y="31855"/>
                      <a:pt x="83923" y="31399"/>
                    </a:cubicBezTo>
                    <a:lnTo>
                      <a:pt x="81765" y="33588"/>
                    </a:lnTo>
                    <a:cubicBezTo>
                      <a:pt x="90063" y="31460"/>
                      <a:pt x="98087" y="28420"/>
                      <a:pt x="105686" y="24469"/>
                    </a:cubicBezTo>
                    <a:cubicBezTo>
                      <a:pt x="98209" y="31338"/>
                      <a:pt x="90519" y="38086"/>
                      <a:pt x="82676" y="44712"/>
                    </a:cubicBezTo>
                    <a:cubicBezTo>
                      <a:pt x="81886" y="45472"/>
                      <a:pt x="80974" y="46050"/>
                      <a:pt x="79971" y="46445"/>
                    </a:cubicBezTo>
                    <a:cubicBezTo>
                      <a:pt x="78543" y="46931"/>
                      <a:pt x="76871" y="46840"/>
                      <a:pt x="75321" y="46870"/>
                    </a:cubicBezTo>
                    <a:cubicBezTo>
                      <a:pt x="70123" y="46992"/>
                      <a:pt x="65077" y="49150"/>
                      <a:pt x="62281" y="52372"/>
                    </a:cubicBezTo>
                    <a:cubicBezTo>
                      <a:pt x="61278" y="53557"/>
                      <a:pt x="60488" y="54895"/>
                      <a:pt x="58998" y="55776"/>
                    </a:cubicBezTo>
                    <a:cubicBezTo>
                      <a:pt x="57874" y="56445"/>
                      <a:pt x="56445" y="56749"/>
                      <a:pt x="55047" y="57053"/>
                    </a:cubicBezTo>
                    <a:lnTo>
                      <a:pt x="19788" y="64439"/>
                    </a:lnTo>
                    <a:cubicBezTo>
                      <a:pt x="31916" y="61825"/>
                      <a:pt x="43709" y="57904"/>
                      <a:pt x="55016" y="52767"/>
                    </a:cubicBezTo>
                    <a:lnTo>
                      <a:pt x="40670" y="54196"/>
                    </a:lnTo>
                    <a:cubicBezTo>
                      <a:pt x="38390" y="54348"/>
                      <a:pt x="36110" y="54712"/>
                      <a:pt x="33891" y="55229"/>
                    </a:cubicBezTo>
                    <a:cubicBezTo>
                      <a:pt x="31976" y="55746"/>
                      <a:pt x="30213" y="56536"/>
                      <a:pt x="28390" y="57174"/>
                    </a:cubicBezTo>
                    <a:cubicBezTo>
                      <a:pt x="19666" y="60336"/>
                      <a:pt x="9696" y="60761"/>
                      <a:pt x="0" y="61096"/>
                    </a:cubicBezTo>
                    <a:cubicBezTo>
                      <a:pt x="7356" y="60822"/>
                      <a:pt x="15928" y="58026"/>
                      <a:pt x="22858" y="56323"/>
                    </a:cubicBezTo>
                    <a:cubicBezTo>
                      <a:pt x="30183" y="54500"/>
                      <a:pt x="37265" y="52311"/>
                      <a:pt x="44499" y="50335"/>
                    </a:cubicBezTo>
                    <a:cubicBezTo>
                      <a:pt x="56171" y="47174"/>
                      <a:pt x="65229" y="39454"/>
                      <a:pt x="70913" y="31429"/>
                    </a:cubicBezTo>
                    <a:cubicBezTo>
                      <a:pt x="74257" y="26779"/>
                      <a:pt x="76658" y="21551"/>
                      <a:pt x="78026" y="1598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93" name="Google Shape;19793;p42"/>
            <p:cNvGrpSpPr/>
            <p:nvPr/>
          </p:nvGrpSpPr>
          <p:grpSpPr>
            <a:xfrm rot="-254958">
              <a:off x="4001620" y="2473396"/>
              <a:ext cx="980024" cy="535772"/>
              <a:chOff x="2447046" y="857325"/>
              <a:chExt cx="979976" cy="535745"/>
            </a:xfrm>
          </p:grpSpPr>
          <p:sp>
            <p:nvSpPr>
              <p:cNvPr id="19794" name="Google Shape;19794;p42"/>
              <p:cNvSpPr/>
              <p:nvPr/>
            </p:nvSpPr>
            <p:spPr>
              <a:xfrm>
                <a:off x="2447046" y="952979"/>
                <a:ext cx="357210" cy="197458"/>
              </a:xfrm>
              <a:custGeom>
                <a:rect b="b" l="l" r="r" t="t"/>
                <a:pathLst>
                  <a:path extrusionOk="0" h="6490" w="10913">
                    <a:moveTo>
                      <a:pt x="7615" y="0"/>
                    </a:moveTo>
                    <a:cubicBezTo>
                      <a:pt x="7539" y="0"/>
                      <a:pt x="7463" y="15"/>
                      <a:pt x="7387" y="46"/>
                    </a:cubicBezTo>
                    <a:cubicBezTo>
                      <a:pt x="4438" y="593"/>
                      <a:pt x="1915" y="2569"/>
                      <a:pt x="152" y="5000"/>
                    </a:cubicBezTo>
                    <a:cubicBezTo>
                      <a:pt x="92" y="5091"/>
                      <a:pt x="31" y="5183"/>
                      <a:pt x="0" y="5304"/>
                    </a:cubicBezTo>
                    <a:cubicBezTo>
                      <a:pt x="0" y="5426"/>
                      <a:pt x="0" y="5547"/>
                      <a:pt x="61" y="5669"/>
                    </a:cubicBezTo>
                    <a:cubicBezTo>
                      <a:pt x="183" y="5942"/>
                      <a:pt x="335" y="6216"/>
                      <a:pt x="517" y="6490"/>
                    </a:cubicBezTo>
                    <a:cubicBezTo>
                      <a:pt x="1216" y="5395"/>
                      <a:pt x="2250" y="4575"/>
                      <a:pt x="3496" y="4210"/>
                    </a:cubicBezTo>
                    <a:cubicBezTo>
                      <a:pt x="3946" y="4048"/>
                      <a:pt x="4418" y="3960"/>
                      <a:pt x="4892" y="3960"/>
                    </a:cubicBezTo>
                    <a:cubicBezTo>
                      <a:pt x="5218" y="3960"/>
                      <a:pt x="5545" y="4002"/>
                      <a:pt x="5867" y="4088"/>
                    </a:cubicBezTo>
                    <a:cubicBezTo>
                      <a:pt x="6657" y="4271"/>
                      <a:pt x="7326" y="4848"/>
                      <a:pt x="7630" y="5608"/>
                    </a:cubicBezTo>
                    <a:cubicBezTo>
                      <a:pt x="8207" y="5061"/>
                      <a:pt x="8785" y="4514"/>
                      <a:pt x="9302" y="3967"/>
                    </a:cubicBezTo>
                    <a:cubicBezTo>
                      <a:pt x="9545" y="3693"/>
                      <a:pt x="9788" y="3420"/>
                      <a:pt x="10061" y="3146"/>
                    </a:cubicBezTo>
                    <a:cubicBezTo>
                      <a:pt x="10305" y="2903"/>
                      <a:pt x="10761" y="2569"/>
                      <a:pt x="10821" y="2295"/>
                    </a:cubicBezTo>
                    <a:cubicBezTo>
                      <a:pt x="10913" y="1869"/>
                      <a:pt x="9879" y="1717"/>
                      <a:pt x="9545" y="1535"/>
                    </a:cubicBezTo>
                    <a:cubicBezTo>
                      <a:pt x="9028" y="1201"/>
                      <a:pt x="8542" y="806"/>
                      <a:pt x="8177" y="319"/>
                    </a:cubicBezTo>
                    <a:cubicBezTo>
                      <a:pt x="8086" y="198"/>
                      <a:pt x="7964" y="107"/>
                      <a:pt x="7843" y="46"/>
                    </a:cubicBezTo>
                    <a:cubicBezTo>
                      <a:pt x="7767" y="15"/>
                      <a:pt x="7691" y="0"/>
                      <a:pt x="7615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5" name="Google Shape;19795;p42"/>
              <p:cNvSpPr/>
              <p:nvPr/>
            </p:nvSpPr>
            <p:spPr>
              <a:xfrm>
                <a:off x="2552502" y="1212377"/>
                <a:ext cx="346277" cy="180694"/>
              </a:xfrm>
              <a:custGeom>
                <a:rect b="b" l="l" r="r" t="t"/>
                <a:pathLst>
                  <a:path extrusionOk="0" h="5939" w="10579">
                    <a:moveTo>
                      <a:pt x="7964" y="0"/>
                    </a:moveTo>
                    <a:cubicBezTo>
                      <a:pt x="7204" y="0"/>
                      <a:pt x="6414" y="0"/>
                      <a:pt x="5624" y="30"/>
                    </a:cubicBezTo>
                    <a:cubicBezTo>
                      <a:pt x="5958" y="790"/>
                      <a:pt x="5897" y="1641"/>
                      <a:pt x="5472" y="2341"/>
                    </a:cubicBezTo>
                    <a:cubicBezTo>
                      <a:pt x="5046" y="3040"/>
                      <a:pt x="4438" y="3587"/>
                      <a:pt x="3709" y="3952"/>
                    </a:cubicBezTo>
                    <a:cubicBezTo>
                      <a:pt x="2922" y="4366"/>
                      <a:pt x="2065" y="4582"/>
                      <a:pt x="1204" y="4582"/>
                    </a:cubicBezTo>
                    <a:cubicBezTo>
                      <a:pt x="801" y="4582"/>
                      <a:pt x="398" y="4535"/>
                      <a:pt x="0" y="4438"/>
                    </a:cubicBezTo>
                    <a:lnTo>
                      <a:pt x="0" y="4438"/>
                    </a:lnTo>
                    <a:cubicBezTo>
                      <a:pt x="31" y="4772"/>
                      <a:pt x="122" y="5076"/>
                      <a:pt x="274" y="5350"/>
                    </a:cubicBezTo>
                    <a:cubicBezTo>
                      <a:pt x="304" y="5471"/>
                      <a:pt x="365" y="5562"/>
                      <a:pt x="456" y="5654"/>
                    </a:cubicBezTo>
                    <a:cubicBezTo>
                      <a:pt x="578" y="5684"/>
                      <a:pt x="669" y="5745"/>
                      <a:pt x="791" y="5745"/>
                    </a:cubicBezTo>
                    <a:cubicBezTo>
                      <a:pt x="1559" y="5872"/>
                      <a:pt x="2344" y="5938"/>
                      <a:pt x="3128" y="5938"/>
                    </a:cubicBezTo>
                    <a:cubicBezTo>
                      <a:pt x="5353" y="5938"/>
                      <a:pt x="7572" y="5400"/>
                      <a:pt x="9393" y="4164"/>
                    </a:cubicBezTo>
                    <a:cubicBezTo>
                      <a:pt x="9545" y="4073"/>
                      <a:pt x="9636" y="3952"/>
                      <a:pt x="9727" y="3830"/>
                    </a:cubicBezTo>
                    <a:cubicBezTo>
                      <a:pt x="9757" y="3678"/>
                      <a:pt x="9788" y="3526"/>
                      <a:pt x="9757" y="3404"/>
                    </a:cubicBezTo>
                    <a:cubicBezTo>
                      <a:pt x="9666" y="2766"/>
                      <a:pt x="9697" y="2158"/>
                      <a:pt x="9849" y="1550"/>
                    </a:cubicBezTo>
                    <a:cubicBezTo>
                      <a:pt x="9940" y="1186"/>
                      <a:pt x="10578" y="334"/>
                      <a:pt x="10213" y="122"/>
                    </a:cubicBezTo>
                    <a:cubicBezTo>
                      <a:pt x="10078" y="37"/>
                      <a:pt x="9821" y="18"/>
                      <a:pt x="9573" y="18"/>
                    </a:cubicBezTo>
                    <a:cubicBezTo>
                      <a:pt x="9374" y="18"/>
                      <a:pt x="9180" y="30"/>
                      <a:pt x="9058" y="30"/>
                    </a:cubicBezTo>
                    <a:cubicBezTo>
                      <a:pt x="8694" y="30"/>
                      <a:pt x="8329" y="0"/>
                      <a:pt x="7964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6" name="Google Shape;19796;p42"/>
              <p:cNvSpPr/>
              <p:nvPr/>
            </p:nvSpPr>
            <p:spPr>
              <a:xfrm>
                <a:off x="2631087" y="857325"/>
                <a:ext cx="794974" cy="389288"/>
              </a:xfrm>
              <a:custGeom>
                <a:rect b="b" l="l" r="r" t="t"/>
                <a:pathLst>
                  <a:path extrusionOk="0" h="12795" w="24287">
                    <a:moveTo>
                      <a:pt x="16571" y="0"/>
                    </a:moveTo>
                    <a:cubicBezTo>
                      <a:pt x="14872" y="0"/>
                      <a:pt x="13096" y="183"/>
                      <a:pt x="11490" y="697"/>
                    </a:cubicBezTo>
                    <a:cubicBezTo>
                      <a:pt x="7812" y="1913"/>
                      <a:pt x="4195" y="5196"/>
                      <a:pt x="1247" y="7992"/>
                    </a:cubicBezTo>
                    <a:lnTo>
                      <a:pt x="1" y="9178"/>
                    </a:lnTo>
                    <a:lnTo>
                      <a:pt x="761" y="11001"/>
                    </a:lnTo>
                    <a:lnTo>
                      <a:pt x="1520" y="12795"/>
                    </a:lnTo>
                    <a:lnTo>
                      <a:pt x="3223" y="12764"/>
                    </a:lnTo>
                    <a:cubicBezTo>
                      <a:pt x="7296" y="12643"/>
                      <a:pt x="12189" y="12430"/>
                      <a:pt x="15624" y="10606"/>
                    </a:cubicBezTo>
                    <a:cubicBezTo>
                      <a:pt x="18451" y="9147"/>
                      <a:pt x="20883" y="6412"/>
                      <a:pt x="22433" y="4284"/>
                    </a:cubicBezTo>
                    <a:cubicBezTo>
                      <a:pt x="23618" y="2643"/>
                      <a:pt x="24287" y="1336"/>
                      <a:pt x="24165" y="1244"/>
                    </a:cubicBezTo>
                    <a:cubicBezTo>
                      <a:pt x="24104" y="1092"/>
                      <a:pt x="22737" y="637"/>
                      <a:pt x="20761" y="333"/>
                    </a:cubicBezTo>
                    <a:cubicBezTo>
                      <a:pt x="19542" y="146"/>
                      <a:pt x="18087" y="0"/>
                      <a:pt x="16571" y="0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7" name="Google Shape;19797;p42"/>
              <p:cNvSpPr/>
              <p:nvPr/>
            </p:nvSpPr>
            <p:spPr>
              <a:xfrm>
                <a:off x="2631087" y="1100476"/>
                <a:ext cx="105497" cy="146131"/>
              </a:xfrm>
              <a:custGeom>
                <a:rect b="b" l="l" r="r" t="t"/>
                <a:pathLst>
                  <a:path extrusionOk="0" h="4803" w="3223">
                    <a:moveTo>
                      <a:pt x="1247" y="0"/>
                    </a:moveTo>
                    <a:lnTo>
                      <a:pt x="1" y="1186"/>
                    </a:lnTo>
                    <a:lnTo>
                      <a:pt x="761" y="3009"/>
                    </a:lnTo>
                    <a:lnTo>
                      <a:pt x="1520" y="4803"/>
                    </a:lnTo>
                    <a:lnTo>
                      <a:pt x="3223" y="4772"/>
                    </a:lnTo>
                    <a:lnTo>
                      <a:pt x="1247" y="0"/>
                    </a:ln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8" name="Google Shape;19798;p42"/>
              <p:cNvSpPr/>
              <p:nvPr/>
            </p:nvSpPr>
            <p:spPr>
              <a:xfrm>
                <a:off x="3311575" y="867462"/>
                <a:ext cx="115448" cy="121183"/>
              </a:xfrm>
              <a:custGeom>
                <a:rect b="b" l="l" r="r" t="t"/>
                <a:pathLst>
                  <a:path extrusionOk="0" h="3983" w="3527">
                    <a:moveTo>
                      <a:pt x="0" y="1"/>
                    </a:moveTo>
                    <a:lnTo>
                      <a:pt x="1672" y="3983"/>
                    </a:lnTo>
                    <a:cubicBezTo>
                      <a:pt x="2858" y="2311"/>
                      <a:pt x="3526" y="1034"/>
                      <a:pt x="3405" y="913"/>
                    </a:cubicBezTo>
                    <a:cubicBezTo>
                      <a:pt x="3344" y="761"/>
                      <a:pt x="1976" y="305"/>
                      <a:pt x="0" y="1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9" name="Google Shape;19799;p42"/>
              <p:cNvSpPr/>
              <p:nvPr/>
            </p:nvSpPr>
            <p:spPr>
              <a:xfrm>
                <a:off x="3045055" y="912059"/>
                <a:ext cx="218817" cy="174061"/>
              </a:xfrm>
              <a:custGeom>
                <a:rect b="b" l="l" r="r" t="t"/>
                <a:pathLst>
                  <a:path extrusionOk="0" h="5721" w="6685">
                    <a:moveTo>
                      <a:pt x="3447" y="0"/>
                    </a:moveTo>
                    <a:cubicBezTo>
                      <a:pt x="2376" y="0"/>
                      <a:pt x="1304" y="585"/>
                      <a:pt x="818" y="1755"/>
                    </a:cubicBezTo>
                    <a:cubicBezTo>
                      <a:pt x="0" y="3748"/>
                      <a:pt x="1524" y="5720"/>
                      <a:pt x="3439" y="5720"/>
                    </a:cubicBezTo>
                    <a:cubicBezTo>
                      <a:pt x="3802" y="5720"/>
                      <a:pt x="4179" y="5649"/>
                      <a:pt x="4557" y="5494"/>
                    </a:cubicBezTo>
                    <a:cubicBezTo>
                      <a:pt x="5985" y="4886"/>
                      <a:pt x="6684" y="3214"/>
                      <a:pt x="6076" y="1755"/>
                    </a:cubicBezTo>
                    <a:cubicBezTo>
                      <a:pt x="5590" y="585"/>
                      <a:pt x="4519" y="0"/>
                      <a:pt x="3447" y="0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0" name="Google Shape;19800;p42"/>
              <p:cNvSpPr/>
              <p:nvPr/>
            </p:nvSpPr>
            <p:spPr>
              <a:xfrm>
                <a:off x="3090714" y="936794"/>
                <a:ext cx="134334" cy="124864"/>
              </a:xfrm>
              <a:custGeom>
                <a:rect b="b" l="l" r="r" t="t"/>
                <a:pathLst>
                  <a:path extrusionOk="0" h="4104" w="4104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cubicBezTo>
                      <a:pt x="3192" y="4104"/>
                      <a:pt x="4104" y="3192"/>
                      <a:pt x="4104" y="2037"/>
                    </a:cubicBezTo>
                    <a:cubicBezTo>
                      <a:pt x="4104" y="912"/>
                      <a:pt x="3192" y="0"/>
                      <a:pt x="2067" y="0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1" name="Google Shape;19801;p42"/>
              <p:cNvSpPr/>
              <p:nvPr/>
            </p:nvSpPr>
            <p:spPr>
              <a:xfrm>
                <a:off x="2845043" y="1015623"/>
                <a:ext cx="176068" cy="139134"/>
              </a:xfrm>
              <a:custGeom>
                <a:rect b="b" l="l" r="r" t="t"/>
                <a:pathLst>
                  <a:path extrusionOk="0" h="4573" w="5379">
                    <a:moveTo>
                      <a:pt x="2780" y="0"/>
                    </a:moveTo>
                    <a:cubicBezTo>
                      <a:pt x="1921" y="0"/>
                      <a:pt x="1063" y="464"/>
                      <a:pt x="667" y="1391"/>
                    </a:cubicBezTo>
                    <a:cubicBezTo>
                      <a:pt x="0" y="2982"/>
                      <a:pt x="1218" y="4573"/>
                      <a:pt x="2747" y="4573"/>
                    </a:cubicBezTo>
                    <a:cubicBezTo>
                      <a:pt x="3029" y="4573"/>
                      <a:pt x="3322" y="4519"/>
                      <a:pt x="3616" y="4400"/>
                    </a:cubicBezTo>
                    <a:cubicBezTo>
                      <a:pt x="4801" y="3914"/>
                      <a:pt x="5379" y="2576"/>
                      <a:pt x="4892" y="1391"/>
                    </a:cubicBezTo>
                    <a:cubicBezTo>
                      <a:pt x="4497" y="464"/>
                      <a:pt x="3639" y="0"/>
                      <a:pt x="2780" y="0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2" name="Google Shape;19802;p42"/>
              <p:cNvSpPr/>
              <p:nvPr/>
            </p:nvSpPr>
            <p:spPr>
              <a:xfrm>
                <a:off x="2869754" y="1034821"/>
                <a:ext cx="126478" cy="100342"/>
              </a:xfrm>
              <a:custGeom>
                <a:rect b="b" l="l" r="r" t="t"/>
                <a:pathLst>
                  <a:path extrusionOk="0" h="3298" w="3864">
                    <a:moveTo>
                      <a:pt x="1995" y="0"/>
                    </a:moveTo>
                    <a:cubicBezTo>
                      <a:pt x="1371" y="0"/>
                      <a:pt x="748" y="335"/>
                      <a:pt x="460" y="1003"/>
                    </a:cubicBezTo>
                    <a:cubicBezTo>
                      <a:pt x="1" y="2150"/>
                      <a:pt x="888" y="3297"/>
                      <a:pt x="1976" y="3297"/>
                    </a:cubicBezTo>
                    <a:cubicBezTo>
                      <a:pt x="2185" y="3297"/>
                      <a:pt x="2402" y="3255"/>
                      <a:pt x="2618" y="3161"/>
                    </a:cubicBezTo>
                    <a:cubicBezTo>
                      <a:pt x="3469" y="2827"/>
                      <a:pt x="3864" y="1854"/>
                      <a:pt x="3530" y="1003"/>
                    </a:cubicBezTo>
                    <a:cubicBezTo>
                      <a:pt x="3241" y="335"/>
                      <a:pt x="2618" y="0"/>
                      <a:pt x="1995" y="0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803" name="Google Shape;19803;p42"/>
          <p:cNvSpPr txBox="1"/>
          <p:nvPr/>
        </p:nvSpPr>
        <p:spPr>
          <a:xfrm>
            <a:off x="4449375" y="3185800"/>
            <a:ext cx="4743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29" name="Shape 2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30" name="Google Shape;22130;p51"/>
          <p:cNvGrpSpPr/>
          <p:nvPr/>
        </p:nvGrpSpPr>
        <p:grpSpPr>
          <a:xfrm>
            <a:off x="952764" y="3852935"/>
            <a:ext cx="1978079" cy="1257822"/>
            <a:chOff x="5243276" y="1429372"/>
            <a:chExt cx="1978079" cy="1257822"/>
          </a:xfrm>
        </p:grpSpPr>
        <p:grpSp>
          <p:nvGrpSpPr>
            <p:cNvPr id="22131" name="Google Shape;22131;p51"/>
            <p:cNvGrpSpPr/>
            <p:nvPr/>
          </p:nvGrpSpPr>
          <p:grpSpPr>
            <a:xfrm rot="10800000">
              <a:off x="5942201" y="1429372"/>
              <a:ext cx="1232979" cy="1071947"/>
              <a:chOff x="547563" y="1049250"/>
              <a:chExt cx="413863" cy="359750"/>
            </a:xfrm>
          </p:grpSpPr>
          <p:sp>
            <p:nvSpPr>
              <p:cNvPr id="22132" name="Google Shape;22132;p51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3" name="Google Shape;22133;p51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4" name="Google Shape;22134;p51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5" name="Google Shape;22135;p51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6" name="Google Shape;22136;p51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7" name="Google Shape;22137;p51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8" name="Google Shape;22138;p51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9" name="Google Shape;22139;p51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0" name="Google Shape;22140;p51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1" name="Google Shape;22141;p51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2" name="Google Shape;22142;p51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3" name="Google Shape;22143;p51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4" name="Google Shape;22144;p51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5" name="Google Shape;22145;p51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6" name="Google Shape;22146;p51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7" name="Google Shape;22147;p51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8" name="Google Shape;22148;p51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9" name="Google Shape;22149;p51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0" name="Google Shape;22150;p51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1" name="Google Shape;22151;p51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2" name="Google Shape;22152;p51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3" name="Google Shape;22153;p51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4" name="Google Shape;22154;p51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5" name="Google Shape;22155;p51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6" name="Google Shape;22156;p51"/>
              <p:cNvSpPr/>
              <p:nvPr/>
            </p:nvSpPr>
            <p:spPr>
              <a:xfrm>
                <a:off x="809350" y="1152575"/>
                <a:ext cx="38825" cy="38825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7" name="Google Shape;22157;p51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58" name="Google Shape;22158;p51"/>
            <p:cNvGrpSpPr/>
            <p:nvPr/>
          </p:nvGrpSpPr>
          <p:grpSpPr>
            <a:xfrm rot="10800000">
              <a:off x="5243276" y="1581772"/>
              <a:ext cx="1232979" cy="1071947"/>
              <a:chOff x="547563" y="1049250"/>
              <a:chExt cx="413863" cy="359750"/>
            </a:xfrm>
          </p:grpSpPr>
          <p:sp>
            <p:nvSpPr>
              <p:cNvPr id="22159" name="Google Shape;22159;p51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0" name="Google Shape;22160;p51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1" name="Google Shape;22161;p51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2" name="Google Shape;22162;p51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3" name="Google Shape;22163;p51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4" name="Google Shape;22164;p51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5" name="Google Shape;22165;p51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6" name="Google Shape;22166;p51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7" name="Google Shape;22167;p51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8" name="Google Shape;22168;p51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9" name="Google Shape;22169;p51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0" name="Google Shape;22170;p51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1" name="Google Shape;22171;p51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2" name="Google Shape;22172;p51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3" name="Google Shape;22173;p51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4" name="Google Shape;22174;p51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5" name="Google Shape;22175;p51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6" name="Google Shape;22176;p51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7" name="Google Shape;22177;p51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8" name="Google Shape;22178;p51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9" name="Google Shape;22179;p51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0" name="Google Shape;22180;p51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1" name="Google Shape;22181;p51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2" name="Google Shape;22182;p51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3" name="Google Shape;22183;p51"/>
              <p:cNvSpPr/>
              <p:nvPr/>
            </p:nvSpPr>
            <p:spPr>
              <a:xfrm>
                <a:off x="809350" y="1152575"/>
                <a:ext cx="38825" cy="38825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4" name="Google Shape;22184;p51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85" name="Google Shape;22185;p51"/>
            <p:cNvGrpSpPr/>
            <p:nvPr/>
          </p:nvGrpSpPr>
          <p:grpSpPr>
            <a:xfrm>
              <a:off x="5289451" y="1615247"/>
              <a:ext cx="1232979" cy="1071947"/>
              <a:chOff x="547563" y="1049250"/>
              <a:chExt cx="413863" cy="359750"/>
            </a:xfrm>
          </p:grpSpPr>
          <p:sp>
            <p:nvSpPr>
              <p:cNvPr id="22186" name="Google Shape;22186;p51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7" name="Google Shape;22187;p51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8" name="Google Shape;22188;p51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9" name="Google Shape;22189;p51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0" name="Google Shape;22190;p51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1" name="Google Shape;22191;p51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2" name="Google Shape;22192;p51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3" name="Google Shape;22193;p51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4" name="Google Shape;22194;p51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5" name="Google Shape;22195;p51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6" name="Google Shape;22196;p51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7" name="Google Shape;22197;p51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8" name="Google Shape;22198;p51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9" name="Google Shape;22199;p51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0" name="Google Shape;22200;p51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1" name="Google Shape;22201;p51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2" name="Google Shape;22202;p51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3" name="Google Shape;22203;p51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4" name="Google Shape;22204;p51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5" name="Google Shape;22205;p51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6" name="Google Shape;22206;p51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7" name="Google Shape;22207;p51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8" name="Google Shape;22208;p51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9" name="Google Shape;22209;p51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0" name="Google Shape;22210;p51"/>
              <p:cNvSpPr/>
              <p:nvPr/>
            </p:nvSpPr>
            <p:spPr>
              <a:xfrm flipH="1" rot="10800000">
                <a:off x="809350" y="1191453"/>
                <a:ext cx="4026" cy="12024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1" name="Google Shape;22211;p51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212" name="Google Shape;22212;p51"/>
            <p:cNvGrpSpPr/>
            <p:nvPr/>
          </p:nvGrpSpPr>
          <p:grpSpPr>
            <a:xfrm>
              <a:off x="5988376" y="1462847"/>
              <a:ext cx="1232979" cy="1071947"/>
              <a:chOff x="547563" y="1049250"/>
              <a:chExt cx="413863" cy="359750"/>
            </a:xfrm>
          </p:grpSpPr>
          <p:sp>
            <p:nvSpPr>
              <p:cNvPr id="22213" name="Google Shape;22213;p51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4" name="Google Shape;22214;p51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5" name="Google Shape;22215;p51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6" name="Google Shape;22216;p51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7" name="Google Shape;22217;p51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8" name="Google Shape;22218;p51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9" name="Google Shape;22219;p51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0" name="Google Shape;22220;p51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1" name="Google Shape;22221;p51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2" name="Google Shape;22222;p51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3" name="Google Shape;22223;p51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4" name="Google Shape;22224;p51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5" name="Google Shape;22225;p51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6" name="Google Shape;22226;p51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7" name="Google Shape;22227;p51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8" name="Google Shape;22228;p51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9" name="Google Shape;22229;p51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0" name="Google Shape;22230;p51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1" name="Google Shape;22231;p51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2" name="Google Shape;22232;p51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3" name="Google Shape;22233;p51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4" name="Google Shape;22234;p51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5" name="Google Shape;22235;p51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6" name="Google Shape;22236;p51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7" name="Google Shape;22237;p51"/>
              <p:cNvSpPr/>
              <p:nvPr/>
            </p:nvSpPr>
            <p:spPr>
              <a:xfrm>
                <a:off x="809350" y="1152575"/>
                <a:ext cx="38825" cy="38825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8" name="Google Shape;22238;p51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239" name="Google Shape;22239;p51"/>
          <p:cNvGrpSpPr/>
          <p:nvPr/>
        </p:nvGrpSpPr>
        <p:grpSpPr>
          <a:xfrm>
            <a:off x="499704" y="2817624"/>
            <a:ext cx="1059902" cy="921608"/>
            <a:chOff x="547563" y="1049250"/>
            <a:chExt cx="413863" cy="359750"/>
          </a:xfrm>
        </p:grpSpPr>
        <p:sp>
          <p:nvSpPr>
            <p:cNvPr id="22240" name="Google Shape;22240;p51"/>
            <p:cNvSpPr/>
            <p:nvPr/>
          </p:nvSpPr>
          <p:spPr>
            <a:xfrm>
              <a:off x="591375" y="1170250"/>
              <a:ext cx="23625" cy="23225"/>
            </a:xfrm>
            <a:custGeom>
              <a:rect b="b" l="l" r="r" t="t"/>
              <a:pathLst>
                <a:path extrusionOk="0" h="929" w="945">
                  <a:moveTo>
                    <a:pt x="929" y="384"/>
                  </a:moveTo>
                  <a:cubicBezTo>
                    <a:pt x="945" y="736"/>
                    <a:pt x="513" y="928"/>
                    <a:pt x="256" y="688"/>
                  </a:cubicBezTo>
                  <a:cubicBezTo>
                    <a:pt x="0" y="432"/>
                    <a:pt x="176" y="0"/>
                    <a:pt x="529" y="0"/>
                  </a:cubicBezTo>
                  <a:cubicBezTo>
                    <a:pt x="753" y="0"/>
                    <a:pt x="929" y="160"/>
                    <a:pt x="929" y="38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1" name="Google Shape;22241;p51"/>
            <p:cNvSpPr/>
            <p:nvPr/>
          </p:nvSpPr>
          <p:spPr>
            <a:xfrm>
              <a:off x="920975" y="1278175"/>
              <a:ext cx="23225" cy="23625"/>
            </a:xfrm>
            <a:custGeom>
              <a:rect b="b" l="l" r="r" t="t"/>
              <a:pathLst>
                <a:path extrusionOk="0" h="945" w="929">
                  <a:moveTo>
                    <a:pt x="928" y="401"/>
                  </a:moveTo>
                  <a:cubicBezTo>
                    <a:pt x="928" y="769"/>
                    <a:pt x="496" y="945"/>
                    <a:pt x="240" y="689"/>
                  </a:cubicBezTo>
                  <a:cubicBezTo>
                    <a:pt x="0" y="433"/>
                    <a:pt x="192" y="1"/>
                    <a:pt x="544" y="1"/>
                  </a:cubicBezTo>
                  <a:cubicBezTo>
                    <a:pt x="768" y="17"/>
                    <a:pt x="928" y="193"/>
                    <a:pt x="928" y="40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2" name="Google Shape;22242;p51"/>
            <p:cNvSpPr/>
            <p:nvPr/>
          </p:nvSpPr>
          <p:spPr>
            <a:xfrm>
              <a:off x="612363" y="1273175"/>
              <a:ext cx="23625" cy="23625"/>
            </a:xfrm>
            <a:custGeom>
              <a:rect b="b" l="l" r="r" t="t"/>
              <a:pathLst>
                <a:path extrusionOk="0" h="945" w="945">
                  <a:moveTo>
                    <a:pt x="945" y="401"/>
                  </a:moveTo>
                  <a:cubicBezTo>
                    <a:pt x="945" y="769"/>
                    <a:pt x="513" y="945"/>
                    <a:pt x="257" y="689"/>
                  </a:cubicBezTo>
                  <a:cubicBezTo>
                    <a:pt x="1" y="433"/>
                    <a:pt x="193" y="1"/>
                    <a:pt x="561" y="17"/>
                  </a:cubicBezTo>
                  <a:cubicBezTo>
                    <a:pt x="769" y="17"/>
                    <a:pt x="945" y="193"/>
                    <a:pt x="945" y="40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3" name="Google Shape;22243;p51"/>
            <p:cNvSpPr/>
            <p:nvPr/>
          </p:nvSpPr>
          <p:spPr>
            <a:xfrm>
              <a:off x="755950" y="1247675"/>
              <a:ext cx="5225" cy="5225"/>
            </a:xfrm>
            <a:custGeom>
              <a:rect b="b" l="l" r="r" t="t"/>
              <a:pathLst>
                <a:path extrusionOk="0" h="209" w="209">
                  <a:moveTo>
                    <a:pt x="208" y="80"/>
                  </a:moveTo>
                  <a:cubicBezTo>
                    <a:pt x="208" y="208"/>
                    <a:pt x="0" y="0"/>
                    <a:pt x="128" y="0"/>
                  </a:cubicBezTo>
                  <a:cubicBezTo>
                    <a:pt x="176" y="0"/>
                    <a:pt x="208" y="32"/>
                    <a:pt x="208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4" name="Google Shape;22244;p51"/>
            <p:cNvSpPr/>
            <p:nvPr/>
          </p:nvSpPr>
          <p:spPr>
            <a:xfrm>
              <a:off x="956200" y="1187050"/>
              <a:ext cx="5225" cy="5225"/>
            </a:xfrm>
            <a:custGeom>
              <a:rect b="b" l="l" r="r" t="t"/>
              <a:pathLst>
                <a:path extrusionOk="0" h="209" w="209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32"/>
                    <a:pt x="209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5" name="Google Shape;22245;p51"/>
            <p:cNvSpPr/>
            <p:nvPr/>
          </p:nvSpPr>
          <p:spPr>
            <a:xfrm>
              <a:off x="868950" y="1306975"/>
              <a:ext cx="5225" cy="5225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6" name="Google Shape;22246;p51"/>
            <p:cNvSpPr/>
            <p:nvPr/>
          </p:nvSpPr>
          <p:spPr>
            <a:xfrm>
              <a:off x="547563" y="1123975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60" y="96"/>
                  </a:moveTo>
                  <a:cubicBezTo>
                    <a:pt x="160" y="128"/>
                    <a:pt x="128" y="176"/>
                    <a:pt x="80" y="176"/>
                  </a:cubicBezTo>
                  <a:cubicBezTo>
                    <a:pt x="48" y="176"/>
                    <a:pt x="0" y="128"/>
                    <a:pt x="0" y="96"/>
                  </a:cubicBezTo>
                  <a:cubicBezTo>
                    <a:pt x="0" y="48"/>
                    <a:pt x="48" y="0"/>
                    <a:pt x="80" y="16"/>
                  </a:cubicBezTo>
                  <a:cubicBezTo>
                    <a:pt x="128" y="0"/>
                    <a:pt x="176" y="48"/>
                    <a:pt x="160" y="9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7" name="Google Shape;22247;p51"/>
            <p:cNvSpPr/>
            <p:nvPr/>
          </p:nvSpPr>
          <p:spPr>
            <a:xfrm>
              <a:off x="777950" y="1049250"/>
              <a:ext cx="5225" cy="5225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49"/>
                    <a:pt x="208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8" name="Google Shape;22248;p51"/>
            <p:cNvSpPr/>
            <p:nvPr/>
          </p:nvSpPr>
          <p:spPr>
            <a:xfrm>
              <a:off x="739150" y="1336475"/>
              <a:ext cx="5225" cy="5225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60" y="1"/>
                    <a:pt x="208" y="49"/>
                    <a:pt x="208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9" name="Google Shape;22249;p51"/>
            <p:cNvSpPr/>
            <p:nvPr/>
          </p:nvSpPr>
          <p:spPr>
            <a:xfrm>
              <a:off x="699775" y="1195850"/>
              <a:ext cx="4025" cy="4025"/>
            </a:xfrm>
            <a:custGeom>
              <a:rect b="b" l="l" r="r" t="t"/>
              <a:pathLst>
                <a:path extrusionOk="0" h="161" w="161">
                  <a:moveTo>
                    <a:pt x="161" y="80"/>
                  </a:moveTo>
                  <a:cubicBezTo>
                    <a:pt x="161" y="128"/>
                    <a:pt x="113" y="160"/>
                    <a:pt x="81" y="160"/>
                  </a:cubicBezTo>
                  <a:cubicBezTo>
                    <a:pt x="33" y="160"/>
                    <a:pt x="1" y="128"/>
                    <a:pt x="1" y="80"/>
                  </a:cubicBezTo>
                  <a:cubicBezTo>
                    <a:pt x="1" y="48"/>
                    <a:pt x="33" y="0"/>
                    <a:pt x="81" y="0"/>
                  </a:cubicBezTo>
                  <a:cubicBezTo>
                    <a:pt x="113" y="0"/>
                    <a:pt x="161" y="48"/>
                    <a:pt x="161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0" name="Google Shape;22250;p51"/>
            <p:cNvSpPr/>
            <p:nvPr/>
          </p:nvSpPr>
          <p:spPr>
            <a:xfrm>
              <a:off x="926975" y="1357775"/>
              <a:ext cx="4025" cy="5625"/>
            </a:xfrm>
            <a:custGeom>
              <a:rect b="b" l="l" r="r" t="t"/>
              <a:pathLst>
                <a:path extrusionOk="0" h="225" w="161">
                  <a:moveTo>
                    <a:pt x="160" y="113"/>
                  </a:moveTo>
                  <a:cubicBezTo>
                    <a:pt x="160" y="225"/>
                    <a:pt x="0" y="225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1" name="Google Shape;22251;p51"/>
            <p:cNvSpPr/>
            <p:nvPr/>
          </p:nvSpPr>
          <p:spPr>
            <a:xfrm>
              <a:off x="891775" y="1339775"/>
              <a:ext cx="4825" cy="5225"/>
            </a:xfrm>
            <a:custGeom>
              <a:rect b="b" l="l" r="r" t="t"/>
              <a:pathLst>
                <a:path extrusionOk="0" h="209" w="193">
                  <a:moveTo>
                    <a:pt x="192" y="97"/>
                  </a:moveTo>
                  <a:cubicBezTo>
                    <a:pt x="192" y="209"/>
                    <a:pt x="0" y="17"/>
                    <a:pt x="112" y="17"/>
                  </a:cubicBezTo>
                  <a:cubicBezTo>
                    <a:pt x="160" y="1"/>
                    <a:pt x="192" y="49"/>
                    <a:pt x="192" y="9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2" name="Google Shape;22252;p51"/>
            <p:cNvSpPr/>
            <p:nvPr/>
          </p:nvSpPr>
          <p:spPr>
            <a:xfrm>
              <a:off x="580363" y="1174375"/>
              <a:ext cx="6425" cy="4825"/>
            </a:xfrm>
            <a:custGeom>
              <a:rect b="b" l="l" r="r" t="t"/>
              <a:pathLst>
                <a:path extrusionOk="0" h="193" w="257">
                  <a:moveTo>
                    <a:pt x="225" y="81"/>
                  </a:moveTo>
                  <a:cubicBezTo>
                    <a:pt x="257" y="193"/>
                    <a:pt x="1" y="48"/>
                    <a:pt x="129" y="16"/>
                  </a:cubicBezTo>
                  <a:cubicBezTo>
                    <a:pt x="177" y="0"/>
                    <a:pt x="209" y="32"/>
                    <a:pt x="225" y="8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3" name="Google Shape;22253;p51"/>
            <p:cNvSpPr/>
            <p:nvPr/>
          </p:nvSpPr>
          <p:spPr>
            <a:xfrm>
              <a:off x="689963" y="1316775"/>
              <a:ext cx="10825" cy="10825"/>
            </a:xfrm>
            <a:custGeom>
              <a:rect b="b" l="l" r="r" t="t"/>
              <a:pathLst>
                <a:path extrusionOk="0" h="433" w="433">
                  <a:moveTo>
                    <a:pt x="433" y="193"/>
                  </a:moveTo>
                  <a:cubicBezTo>
                    <a:pt x="433" y="353"/>
                    <a:pt x="241" y="433"/>
                    <a:pt x="129" y="321"/>
                  </a:cubicBezTo>
                  <a:cubicBezTo>
                    <a:pt x="1" y="209"/>
                    <a:pt x="81" y="1"/>
                    <a:pt x="257" y="1"/>
                  </a:cubicBezTo>
                  <a:cubicBezTo>
                    <a:pt x="353" y="1"/>
                    <a:pt x="433" y="81"/>
                    <a:pt x="433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4" name="Google Shape;22254;p51"/>
            <p:cNvSpPr/>
            <p:nvPr/>
          </p:nvSpPr>
          <p:spPr>
            <a:xfrm>
              <a:off x="886550" y="1398175"/>
              <a:ext cx="10850" cy="10825"/>
            </a:xfrm>
            <a:custGeom>
              <a:rect b="b" l="l" r="r" t="t"/>
              <a:pathLst>
                <a:path extrusionOk="0" h="433" w="434">
                  <a:moveTo>
                    <a:pt x="433" y="193"/>
                  </a:moveTo>
                  <a:cubicBezTo>
                    <a:pt x="433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7"/>
                  </a:cubicBezTo>
                  <a:cubicBezTo>
                    <a:pt x="353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5" name="Google Shape;22255;p51"/>
            <p:cNvSpPr/>
            <p:nvPr/>
          </p:nvSpPr>
          <p:spPr>
            <a:xfrm>
              <a:off x="712550" y="1307375"/>
              <a:ext cx="10825" cy="10825"/>
            </a:xfrm>
            <a:custGeom>
              <a:rect b="b" l="l" r="r" t="t"/>
              <a:pathLst>
                <a:path extrusionOk="0" h="433" w="433">
                  <a:moveTo>
                    <a:pt x="432" y="193"/>
                  </a:moveTo>
                  <a:cubicBezTo>
                    <a:pt x="432" y="353"/>
                    <a:pt x="224" y="433"/>
                    <a:pt x="112" y="321"/>
                  </a:cubicBezTo>
                  <a:cubicBezTo>
                    <a:pt x="0" y="209"/>
                    <a:pt x="80" y="17"/>
                    <a:pt x="240" y="17"/>
                  </a:cubicBezTo>
                  <a:cubicBezTo>
                    <a:pt x="336" y="1"/>
                    <a:pt x="432" y="81"/>
                    <a:pt x="432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6" name="Google Shape;22256;p51"/>
            <p:cNvSpPr/>
            <p:nvPr/>
          </p:nvSpPr>
          <p:spPr>
            <a:xfrm>
              <a:off x="866150" y="1242575"/>
              <a:ext cx="10425" cy="10425"/>
            </a:xfrm>
            <a:custGeom>
              <a:rect b="b" l="l" r="r" t="t"/>
              <a:pathLst>
                <a:path extrusionOk="0" h="417" w="417">
                  <a:moveTo>
                    <a:pt x="417" y="176"/>
                  </a:moveTo>
                  <a:cubicBezTo>
                    <a:pt x="417" y="336"/>
                    <a:pt x="225" y="416"/>
                    <a:pt x="113" y="304"/>
                  </a:cubicBezTo>
                  <a:cubicBezTo>
                    <a:pt x="1" y="192"/>
                    <a:pt x="81" y="0"/>
                    <a:pt x="241" y="0"/>
                  </a:cubicBezTo>
                  <a:cubicBezTo>
                    <a:pt x="337" y="0"/>
                    <a:pt x="417" y="80"/>
                    <a:pt x="417" y="17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7" name="Google Shape;22257;p51"/>
            <p:cNvSpPr/>
            <p:nvPr/>
          </p:nvSpPr>
          <p:spPr>
            <a:xfrm>
              <a:off x="634550" y="1356175"/>
              <a:ext cx="10825" cy="10425"/>
            </a:xfrm>
            <a:custGeom>
              <a:rect b="b" l="l" r="r" t="t"/>
              <a:pathLst>
                <a:path extrusionOk="0" h="417" w="433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96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8" name="Google Shape;22258;p51"/>
            <p:cNvSpPr/>
            <p:nvPr/>
          </p:nvSpPr>
          <p:spPr>
            <a:xfrm>
              <a:off x="659963" y="1141575"/>
              <a:ext cx="10425" cy="10825"/>
            </a:xfrm>
            <a:custGeom>
              <a:rect b="b" l="l" r="r" t="t"/>
              <a:pathLst>
                <a:path extrusionOk="0" h="433" w="417">
                  <a:moveTo>
                    <a:pt x="417" y="192"/>
                  </a:moveTo>
                  <a:cubicBezTo>
                    <a:pt x="417" y="352"/>
                    <a:pt x="225" y="432"/>
                    <a:pt x="113" y="320"/>
                  </a:cubicBezTo>
                  <a:cubicBezTo>
                    <a:pt x="1" y="192"/>
                    <a:pt x="81" y="0"/>
                    <a:pt x="241" y="0"/>
                  </a:cubicBezTo>
                  <a:cubicBezTo>
                    <a:pt x="337" y="0"/>
                    <a:pt x="417" y="80"/>
                    <a:pt x="417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9" name="Google Shape;22259;p51"/>
            <p:cNvSpPr/>
            <p:nvPr/>
          </p:nvSpPr>
          <p:spPr>
            <a:xfrm>
              <a:off x="709775" y="1234250"/>
              <a:ext cx="10825" cy="10425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0" name="Google Shape;22260;p51"/>
            <p:cNvSpPr/>
            <p:nvPr/>
          </p:nvSpPr>
          <p:spPr>
            <a:xfrm>
              <a:off x="930000" y="1296950"/>
              <a:ext cx="10425" cy="12025"/>
            </a:xfrm>
            <a:custGeom>
              <a:rect b="b" l="l" r="r" t="t"/>
              <a:pathLst>
                <a:path extrusionOk="0" h="481" w="417">
                  <a:moveTo>
                    <a:pt x="400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400" y="25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1" name="Google Shape;22261;p51"/>
            <p:cNvSpPr/>
            <p:nvPr/>
          </p:nvSpPr>
          <p:spPr>
            <a:xfrm>
              <a:off x="802350" y="1341275"/>
              <a:ext cx="10425" cy="12025"/>
            </a:xfrm>
            <a:custGeom>
              <a:rect b="b" l="l" r="r" t="t"/>
              <a:pathLst>
                <a:path extrusionOk="0" h="481" w="417">
                  <a:moveTo>
                    <a:pt x="385" y="209"/>
                  </a:moveTo>
                  <a:cubicBezTo>
                    <a:pt x="417" y="481"/>
                    <a:pt x="0" y="481"/>
                    <a:pt x="32" y="209"/>
                  </a:cubicBezTo>
                  <a:cubicBezTo>
                    <a:pt x="48" y="1"/>
                    <a:pt x="369" y="1"/>
                    <a:pt x="385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2" name="Google Shape;22262;p51"/>
            <p:cNvSpPr/>
            <p:nvPr/>
          </p:nvSpPr>
          <p:spPr>
            <a:xfrm>
              <a:off x="842200" y="1279050"/>
              <a:ext cx="10425" cy="12025"/>
            </a:xfrm>
            <a:custGeom>
              <a:rect b="b" l="l" r="r" t="t"/>
              <a:pathLst>
                <a:path extrusionOk="0" h="481" w="417">
                  <a:moveTo>
                    <a:pt x="400" y="209"/>
                  </a:moveTo>
                  <a:cubicBezTo>
                    <a:pt x="416" y="481"/>
                    <a:pt x="0" y="481"/>
                    <a:pt x="32" y="209"/>
                  </a:cubicBezTo>
                  <a:cubicBezTo>
                    <a:pt x="48" y="1"/>
                    <a:pt x="368" y="1"/>
                    <a:pt x="400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3" name="Google Shape;22263;p51"/>
            <p:cNvSpPr/>
            <p:nvPr/>
          </p:nvSpPr>
          <p:spPr>
            <a:xfrm>
              <a:off x="842550" y="1337375"/>
              <a:ext cx="10825" cy="12025"/>
            </a:xfrm>
            <a:custGeom>
              <a:rect b="b" l="l" r="r" t="t"/>
              <a:pathLst>
                <a:path extrusionOk="0" h="481" w="433">
                  <a:moveTo>
                    <a:pt x="401" y="273"/>
                  </a:moveTo>
                  <a:cubicBezTo>
                    <a:pt x="369" y="481"/>
                    <a:pt x="65" y="481"/>
                    <a:pt x="33" y="273"/>
                  </a:cubicBezTo>
                  <a:cubicBezTo>
                    <a:pt x="1" y="1"/>
                    <a:pt x="433" y="1"/>
                    <a:pt x="401" y="27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4" name="Google Shape;22264;p51"/>
            <p:cNvSpPr/>
            <p:nvPr/>
          </p:nvSpPr>
          <p:spPr>
            <a:xfrm>
              <a:off x="809350" y="1152575"/>
              <a:ext cx="38825" cy="38825"/>
            </a:xfrm>
            <a:custGeom>
              <a:rect b="b" l="l" r="r" t="t"/>
              <a:pathLst>
                <a:path extrusionOk="0" h="1553" w="1553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17" y="784"/>
                    <a:pt x="1" y="784"/>
                  </a:cubicBezTo>
                  <a:lnTo>
                    <a:pt x="1" y="784"/>
                  </a:lnTo>
                  <a:cubicBezTo>
                    <a:pt x="417" y="784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32"/>
                    <a:pt x="1121" y="784"/>
                    <a:pt x="1553" y="784"/>
                  </a:cubicBezTo>
                  <a:lnTo>
                    <a:pt x="1553" y="784"/>
                  </a:lnTo>
                  <a:cubicBezTo>
                    <a:pt x="1121" y="784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5" name="Google Shape;22265;p51"/>
            <p:cNvSpPr/>
            <p:nvPr/>
          </p:nvSpPr>
          <p:spPr>
            <a:xfrm>
              <a:off x="615963" y="1208375"/>
              <a:ext cx="38825" cy="38425"/>
            </a:xfrm>
            <a:custGeom>
              <a:rect b="b" l="l" r="r" t="t"/>
              <a:pathLst>
                <a:path extrusionOk="0" h="1537" w="1553">
                  <a:moveTo>
                    <a:pt x="769" y="1537"/>
                  </a:moveTo>
                  <a:lnTo>
                    <a:pt x="769" y="1537"/>
                  </a:lnTo>
                  <a:cubicBezTo>
                    <a:pt x="769" y="1121"/>
                    <a:pt x="417" y="769"/>
                    <a:pt x="1" y="769"/>
                  </a:cubicBezTo>
                  <a:lnTo>
                    <a:pt x="1" y="769"/>
                  </a:lnTo>
                  <a:cubicBezTo>
                    <a:pt x="417" y="769"/>
                    <a:pt x="769" y="417"/>
                    <a:pt x="769" y="1"/>
                  </a:cubicBezTo>
                  <a:lnTo>
                    <a:pt x="769" y="1"/>
                  </a:lnTo>
                  <a:cubicBezTo>
                    <a:pt x="769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21" y="769"/>
                    <a:pt x="769" y="1121"/>
                    <a:pt x="769" y="153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66" name="Google Shape;22266;p51"/>
          <p:cNvSpPr txBox="1"/>
          <p:nvPr>
            <p:ph type="title"/>
          </p:nvPr>
        </p:nvSpPr>
        <p:spPr>
          <a:xfrm>
            <a:off x="130350" y="1639900"/>
            <a:ext cx="8883300" cy="26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100"/>
              <a:t>EXPLORATORY DATA ANALYSIS</a:t>
            </a:r>
            <a:endParaRPr sz="7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(EDA) </a:t>
            </a:r>
            <a:endParaRPr sz="4500"/>
          </a:p>
        </p:txBody>
      </p:sp>
      <p:grpSp>
        <p:nvGrpSpPr>
          <p:cNvPr id="22267" name="Google Shape;22267;p51"/>
          <p:cNvGrpSpPr/>
          <p:nvPr/>
        </p:nvGrpSpPr>
        <p:grpSpPr>
          <a:xfrm rot="1000">
            <a:off x="1475509" y="4086379"/>
            <a:ext cx="932606" cy="790934"/>
            <a:chOff x="1061368" y="715764"/>
            <a:chExt cx="1356124" cy="1355500"/>
          </a:xfrm>
        </p:grpSpPr>
        <p:sp>
          <p:nvSpPr>
            <p:cNvPr id="22268" name="Google Shape;22268;p51"/>
            <p:cNvSpPr/>
            <p:nvPr/>
          </p:nvSpPr>
          <p:spPr>
            <a:xfrm>
              <a:off x="1071529" y="715764"/>
              <a:ext cx="1345962" cy="1345027"/>
            </a:xfrm>
            <a:custGeom>
              <a:rect b="b" l="l" r="r" t="t"/>
              <a:pathLst>
                <a:path extrusionOk="0" h="4368" w="4371">
                  <a:moveTo>
                    <a:pt x="2198" y="1"/>
                  </a:moveTo>
                  <a:cubicBezTo>
                    <a:pt x="1643" y="1"/>
                    <a:pt x="1090" y="209"/>
                    <a:pt x="668" y="632"/>
                  </a:cubicBezTo>
                  <a:cubicBezTo>
                    <a:pt x="534" y="732"/>
                    <a:pt x="434" y="865"/>
                    <a:pt x="367" y="999"/>
                  </a:cubicBezTo>
                  <a:cubicBezTo>
                    <a:pt x="301" y="1065"/>
                    <a:pt x="234" y="1166"/>
                    <a:pt x="201" y="1266"/>
                  </a:cubicBezTo>
                  <a:cubicBezTo>
                    <a:pt x="167" y="1332"/>
                    <a:pt x="134" y="1399"/>
                    <a:pt x="134" y="1466"/>
                  </a:cubicBezTo>
                  <a:cubicBezTo>
                    <a:pt x="100" y="1533"/>
                    <a:pt x="67" y="1633"/>
                    <a:pt x="34" y="1699"/>
                  </a:cubicBezTo>
                  <a:cubicBezTo>
                    <a:pt x="0" y="1799"/>
                    <a:pt x="0" y="1933"/>
                    <a:pt x="0" y="2033"/>
                  </a:cubicBezTo>
                  <a:lnTo>
                    <a:pt x="0" y="2200"/>
                  </a:lnTo>
                  <a:cubicBezTo>
                    <a:pt x="0" y="2300"/>
                    <a:pt x="0" y="2400"/>
                    <a:pt x="34" y="2500"/>
                  </a:cubicBezTo>
                  <a:cubicBezTo>
                    <a:pt x="34" y="2600"/>
                    <a:pt x="67" y="2700"/>
                    <a:pt x="67" y="2767"/>
                  </a:cubicBezTo>
                  <a:cubicBezTo>
                    <a:pt x="100" y="2833"/>
                    <a:pt x="100" y="2867"/>
                    <a:pt x="100" y="2900"/>
                  </a:cubicBezTo>
                  <a:cubicBezTo>
                    <a:pt x="167" y="3034"/>
                    <a:pt x="234" y="3167"/>
                    <a:pt x="301" y="3300"/>
                  </a:cubicBezTo>
                  <a:cubicBezTo>
                    <a:pt x="367" y="3434"/>
                    <a:pt x="467" y="3567"/>
                    <a:pt x="601" y="3701"/>
                  </a:cubicBezTo>
                  <a:cubicBezTo>
                    <a:pt x="668" y="3767"/>
                    <a:pt x="734" y="3834"/>
                    <a:pt x="801" y="3901"/>
                  </a:cubicBezTo>
                  <a:lnTo>
                    <a:pt x="901" y="3968"/>
                  </a:lnTo>
                  <a:cubicBezTo>
                    <a:pt x="1001" y="4034"/>
                    <a:pt x="1101" y="4101"/>
                    <a:pt x="1235" y="4168"/>
                  </a:cubicBezTo>
                  <a:cubicBezTo>
                    <a:pt x="1535" y="4301"/>
                    <a:pt x="1868" y="4368"/>
                    <a:pt x="2202" y="4368"/>
                  </a:cubicBezTo>
                  <a:cubicBezTo>
                    <a:pt x="2736" y="4368"/>
                    <a:pt x="3269" y="4168"/>
                    <a:pt x="3670" y="3801"/>
                  </a:cubicBezTo>
                  <a:cubicBezTo>
                    <a:pt x="3736" y="3734"/>
                    <a:pt x="3803" y="3667"/>
                    <a:pt x="3870" y="3601"/>
                  </a:cubicBezTo>
                  <a:cubicBezTo>
                    <a:pt x="3937" y="3501"/>
                    <a:pt x="4003" y="3434"/>
                    <a:pt x="4070" y="3334"/>
                  </a:cubicBezTo>
                  <a:cubicBezTo>
                    <a:pt x="4137" y="3234"/>
                    <a:pt x="4170" y="3134"/>
                    <a:pt x="4203" y="3034"/>
                  </a:cubicBezTo>
                  <a:cubicBezTo>
                    <a:pt x="4237" y="2967"/>
                    <a:pt x="4270" y="2900"/>
                    <a:pt x="4303" y="2800"/>
                  </a:cubicBezTo>
                  <a:cubicBezTo>
                    <a:pt x="4303" y="2733"/>
                    <a:pt x="4337" y="2633"/>
                    <a:pt x="4337" y="2567"/>
                  </a:cubicBezTo>
                  <a:cubicBezTo>
                    <a:pt x="4370" y="2533"/>
                    <a:pt x="4370" y="2467"/>
                    <a:pt x="4370" y="2433"/>
                  </a:cubicBezTo>
                  <a:cubicBezTo>
                    <a:pt x="4370" y="2366"/>
                    <a:pt x="4370" y="2266"/>
                    <a:pt x="4370" y="2200"/>
                  </a:cubicBezTo>
                  <a:cubicBezTo>
                    <a:pt x="4370" y="2166"/>
                    <a:pt x="4370" y="2100"/>
                    <a:pt x="4370" y="2033"/>
                  </a:cubicBezTo>
                  <a:cubicBezTo>
                    <a:pt x="4370" y="1933"/>
                    <a:pt x="4337" y="1799"/>
                    <a:pt x="4303" y="1699"/>
                  </a:cubicBezTo>
                  <a:lnTo>
                    <a:pt x="4303" y="1599"/>
                  </a:lnTo>
                  <a:cubicBezTo>
                    <a:pt x="4270" y="1499"/>
                    <a:pt x="4237" y="1366"/>
                    <a:pt x="4170" y="1266"/>
                  </a:cubicBezTo>
                  <a:cubicBezTo>
                    <a:pt x="4103" y="1132"/>
                    <a:pt x="4037" y="999"/>
                    <a:pt x="3937" y="899"/>
                  </a:cubicBezTo>
                  <a:cubicBezTo>
                    <a:pt x="3836" y="732"/>
                    <a:pt x="3736" y="632"/>
                    <a:pt x="3603" y="498"/>
                  </a:cubicBezTo>
                  <a:cubicBezTo>
                    <a:pt x="3193" y="168"/>
                    <a:pt x="2695" y="1"/>
                    <a:pt x="2198" y="1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9" name="Google Shape;22269;p51"/>
            <p:cNvSpPr/>
            <p:nvPr/>
          </p:nvSpPr>
          <p:spPr>
            <a:xfrm>
              <a:off x="1276919" y="720999"/>
              <a:ext cx="904082" cy="197074"/>
            </a:xfrm>
            <a:custGeom>
              <a:rect b="b" l="l" r="r" t="t"/>
              <a:pathLst>
                <a:path extrusionOk="0" h="640" w="2936">
                  <a:moveTo>
                    <a:pt x="1531" y="0"/>
                  </a:moveTo>
                  <a:cubicBezTo>
                    <a:pt x="976" y="0"/>
                    <a:pt x="423" y="210"/>
                    <a:pt x="1" y="615"/>
                  </a:cubicBezTo>
                  <a:lnTo>
                    <a:pt x="34" y="615"/>
                  </a:lnTo>
                  <a:cubicBezTo>
                    <a:pt x="117" y="632"/>
                    <a:pt x="209" y="640"/>
                    <a:pt x="305" y="640"/>
                  </a:cubicBezTo>
                  <a:cubicBezTo>
                    <a:pt x="401" y="640"/>
                    <a:pt x="501" y="632"/>
                    <a:pt x="601" y="615"/>
                  </a:cubicBezTo>
                  <a:cubicBezTo>
                    <a:pt x="801" y="615"/>
                    <a:pt x="801" y="581"/>
                    <a:pt x="1035" y="548"/>
                  </a:cubicBezTo>
                  <a:cubicBezTo>
                    <a:pt x="1235" y="548"/>
                    <a:pt x="1368" y="481"/>
                    <a:pt x="1502" y="481"/>
                  </a:cubicBezTo>
                  <a:lnTo>
                    <a:pt x="2469" y="481"/>
                  </a:lnTo>
                  <a:cubicBezTo>
                    <a:pt x="2636" y="515"/>
                    <a:pt x="2769" y="515"/>
                    <a:pt x="2936" y="515"/>
                  </a:cubicBezTo>
                  <a:cubicBezTo>
                    <a:pt x="2526" y="168"/>
                    <a:pt x="2027" y="0"/>
                    <a:pt x="1531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0" name="Google Shape;22270;p51"/>
            <p:cNvSpPr/>
            <p:nvPr/>
          </p:nvSpPr>
          <p:spPr>
            <a:xfrm>
              <a:off x="1133116" y="962722"/>
              <a:ext cx="1222482" cy="153040"/>
            </a:xfrm>
            <a:custGeom>
              <a:rect b="b" l="l" r="r" t="t"/>
              <a:pathLst>
                <a:path extrusionOk="0" h="497" w="3970">
                  <a:moveTo>
                    <a:pt x="2159" y="0"/>
                  </a:moveTo>
                  <a:cubicBezTo>
                    <a:pt x="2050" y="0"/>
                    <a:pt x="2035" y="30"/>
                    <a:pt x="2035" y="30"/>
                  </a:cubicBezTo>
                  <a:cubicBezTo>
                    <a:pt x="2035" y="30"/>
                    <a:pt x="1735" y="30"/>
                    <a:pt x="1402" y="63"/>
                  </a:cubicBezTo>
                  <a:cubicBezTo>
                    <a:pt x="1294" y="73"/>
                    <a:pt x="1235" y="77"/>
                    <a:pt x="1203" y="77"/>
                  </a:cubicBezTo>
                  <a:cubicBezTo>
                    <a:pt x="1126" y="77"/>
                    <a:pt x="1205" y="54"/>
                    <a:pt x="1135" y="30"/>
                  </a:cubicBezTo>
                  <a:cubicBezTo>
                    <a:pt x="1101" y="13"/>
                    <a:pt x="1076" y="5"/>
                    <a:pt x="1022" y="5"/>
                  </a:cubicBezTo>
                  <a:cubicBezTo>
                    <a:pt x="968" y="5"/>
                    <a:pt x="884" y="13"/>
                    <a:pt x="734" y="30"/>
                  </a:cubicBezTo>
                  <a:cubicBezTo>
                    <a:pt x="434" y="63"/>
                    <a:pt x="668" y="130"/>
                    <a:pt x="234" y="197"/>
                  </a:cubicBezTo>
                  <a:lnTo>
                    <a:pt x="134" y="197"/>
                  </a:lnTo>
                  <a:cubicBezTo>
                    <a:pt x="101" y="297"/>
                    <a:pt x="34" y="364"/>
                    <a:pt x="1" y="464"/>
                  </a:cubicBezTo>
                  <a:lnTo>
                    <a:pt x="334" y="397"/>
                  </a:lnTo>
                  <a:cubicBezTo>
                    <a:pt x="668" y="330"/>
                    <a:pt x="968" y="330"/>
                    <a:pt x="1235" y="263"/>
                  </a:cubicBezTo>
                  <a:cubicBezTo>
                    <a:pt x="1368" y="247"/>
                    <a:pt x="1502" y="238"/>
                    <a:pt x="1635" y="238"/>
                  </a:cubicBezTo>
                  <a:cubicBezTo>
                    <a:pt x="1768" y="238"/>
                    <a:pt x="1902" y="247"/>
                    <a:pt x="2035" y="263"/>
                  </a:cubicBezTo>
                  <a:cubicBezTo>
                    <a:pt x="2336" y="263"/>
                    <a:pt x="2469" y="364"/>
                    <a:pt x="2969" y="364"/>
                  </a:cubicBezTo>
                  <a:cubicBezTo>
                    <a:pt x="3470" y="364"/>
                    <a:pt x="3403" y="430"/>
                    <a:pt x="3703" y="430"/>
                  </a:cubicBezTo>
                  <a:cubicBezTo>
                    <a:pt x="3803" y="430"/>
                    <a:pt x="3903" y="464"/>
                    <a:pt x="3970" y="497"/>
                  </a:cubicBezTo>
                  <a:cubicBezTo>
                    <a:pt x="3903" y="364"/>
                    <a:pt x="3837" y="230"/>
                    <a:pt x="3737" y="97"/>
                  </a:cubicBezTo>
                  <a:lnTo>
                    <a:pt x="3203" y="97"/>
                  </a:lnTo>
                  <a:cubicBezTo>
                    <a:pt x="2936" y="97"/>
                    <a:pt x="2669" y="63"/>
                    <a:pt x="2402" y="30"/>
                  </a:cubicBezTo>
                  <a:cubicBezTo>
                    <a:pt x="2291" y="8"/>
                    <a:pt x="2213" y="0"/>
                    <a:pt x="215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1" name="Google Shape;22271;p51"/>
            <p:cNvSpPr/>
            <p:nvPr/>
          </p:nvSpPr>
          <p:spPr>
            <a:xfrm>
              <a:off x="1081691" y="1156717"/>
              <a:ext cx="1315169" cy="92686"/>
            </a:xfrm>
            <a:custGeom>
              <a:rect b="b" l="l" r="r" t="t"/>
              <a:pathLst>
                <a:path extrusionOk="0" h="301" w="4271">
                  <a:moveTo>
                    <a:pt x="835" y="0"/>
                  </a:moveTo>
                  <a:cubicBezTo>
                    <a:pt x="701" y="0"/>
                    <a:pt x="534" y="0"/>
                    <a:pt x="401" y="34"/>
                  </a:cubicBezTo>
                  <a:lnTo>
                    <a:pt x="67" y="67"/>
                  </a:lnTo>
                  <a:cubicBezTo>
                    <a:pt x="34" y="134"/>
                    <a:pt x="34" y="234"/>
                    <a:pt x="1" y="301"/>
                  </a:cubicBezTo>
                  <a:lnTo>
                    <a:pt x="234" y="267"/>
                  </a:lnTo>
                  <a:cubicBezTo>
                    <a:pt x="356" y="250"/>
                    <a:pt x="433" y="244"/>
                    <a:pt x="483" y="244"/>
                  </a:cubicBezTo>
                  <a:cubicBezTo>
                    <a:pt x="595" y="244"/>
                    <a:pt x="573" y="274"/>
                    <a:pt x="634" y="274"/>
                  </a:cubicBezTo>
                  <a:cubicBezTo>
                    <a:pt x="650" y="274"/>
                    <a:pt x="671" y="272"/>
                    <a:pt x="701" y="267"/>
                  </a:cubicBezTo>
                  <a:cubicBezTo>
                    <a:pt x="901" y="234"/>
                    <a:pt x="1235" y="201"/>
                    <a:pt x="1402" y="167"/>
                  </a:cubicBezTo>
                  <a:cubicBezTo>
                    <a:pt x="1602" y="167"/>
                    <a:pt x="2036" y="201"/>
                    <a:pt x="2603" y="234"/>
                  </a:cubicBezTo>
                  <a:cubicBezTo>
                    <a:pt x="3170" y="234"/>
                    <a:pt x="3036" y="267"/>
                    <a:pt x="3370" y="267"/>
                  </a:cubicBezTo>
                  <a:lnTo>
                    <a:pt x="4270" y="267"/>
                  </a:lnTo>
                  <a:lnTo>
                    <a:pt x="4270" y="167"/>
                  </a:lnTo>
                  <a:cubicBezTo>
                    <a:pt x="4070" y="167"/>
                    <a:pt x="4033" y="182"/>
                    <a:pt x="3883" y="182"/>
                  </a:cubicBezTo>
                  <a:cubicBezTo>
                    <a:pt x="3807" y="182"/>
                    <a:pt x="3703" y="178"/>
                    <a:pt x="3537" y="167"/>
                  </a:cubicBezTo>
                  <a:cubicBezTo>
                    <a:pt x="3003" y="101"/>
                    <a:pt x="2369" y="101"/>
                    <a:pt x="2369" y="101"/>
                  </a:cubicBezTo>
                  <a:cubicBezTo>
                    <a:pt x="2369" y="101"/>
                    <a:pt x="2002" y="67"/>
                    <a:pt x="1669" y="34"/>
                  </a:cubicBezTo>
                  <a:cubicBezTo>
                    <a:pt x="1368" y="0"/>
                    <a:pt x="1102" y="0"/>
                    <a:pt x="83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2" name="Google Shape;22272;p51"/>
            <p:cNvSpPr/>
            <p:nvPr/>
          </p:nvSpPr>
          <p:spPr>
            <a:xfrm>
              <a:off x="1061368" y="1262029"/>
              <a:ext cx="1356124" cy="234025"/>
            </a:xfrm>
            <a:custGeom>
              <a:rect b="b" l="l" r="r" t="t"/>
              <a:pathLst>
                <a:path extrusionOk="0" h="760" w="4404">
                  <a:moveTo>
                    <a:pt x="2235" y="0"/>
                  </a:moveTo>
                  <a:cubicBezTo>
                    <a:pt x="2110" y="0"/>
                    <a:pt x="1985" y="9"/>
                    <a:pt x="1868" y="25"/>
                  </a:cubicBezTo>
                  <a:cubicBezTo>
                    <a:pt x="1434" y="59"/>
                    <a:pt x="1635" y="59"/>
                    <a:pt x="1301" y="59"/>
                  </a:cubicBezTo>
                  <a:cubicBezTo>
                    <a:pt x="1067" y="59"/>
                    <a:pt x="867" y="125"/>
                    <a:pt x="667" y="192"/>
                  </a:cubicBezTo>
                  <a:lnTo>
                    <a:pt x="33" y="259"/>
                  </a:lnTo>
                  <a:lnTo>
                    <a:pt x="33" y="426"/>
                  </a:lnTo>
                  <a:cubicBezTo>
                    <a:pt x="0" y="526"/>
                    <a:pt x="33" y="626"/>
                    <a:pt x="33" y="759"/>
                  </a:cubicBezTo>
                  <a:cubicBezTo>
                    <a:pt x="267" y="693"/>
                    <a:pt x="467" y="626"/>
                    <a:pt x="667" y="559"/>
                  </a:cubicBezTo>
                  <a:cubicBezTo>
                    <a:pt x="1168" y="392"/>
                    <a:pt x="867" y="526"/>
                    <a:pt x="2068" y="392"/>
                  </a:cubicBezTo>
                  <a:cubicBezTo>
                    <a:pt x="2456" y="338"/>
                    <a:pt x="2660" y="319"/>
                    <a:pt x="2772" y="319"/>
                  </a:cubicBezTo>
                  <a:cubicBezTo>
                    <a:pt x="3007" y="319"/>
                    <a:pt x="2842" y="403"/>
                    <a:pt x="3136" y="426"/>
                  </a:cubicBezTo>
                  <a:cubicBezTo>
                    <a:pt x="3280" y="437"/>
                    <a:pt x="3384" y="440"/>
                    <a:pt x="3475" y="440"/>
                  </a:cubicBezTo>
                  <a:cubicBezTo>
                    <a:pt x="3658" y="440"/>
                    <a:pt x="3792" y="426"/>
                    <a:pt x="4103" y="426"/>
                  </a:cubicBezTo>
                  <a:lnTo>
                    <a:pt x="4403" y="426"/>
                  </a:lnTo>
                  <a:cubicBezTo>
                    <a:pt x="4403" y="392"/>
                    <a:pt x="4403" y="326"/>
                    <a:pt x="4403" y="259"/>
                  </a:cubicBezTo>
                  <a:lnTo>
                    <a:pt x="4203" y="226"/>
                  </a:lnTo>
                  <a:cubicBezTo>
                    <a:pt x="3669" y="159"/>
                    <a:pt x="3769" y="159"/>
                    <a:pt x="3269" y="92"/>
                  </a:cubicBezTo>
                  <a:cubicBezTo>
                    <a:pt x="3019" y="59"/>
                    <a:pt x="2960" y="59"/>
                    <a:pt x="2910" y="59"/>
                  </a:cubicBezTo>
                  <a:cubicBezTo>
                    <a:pt x="2860" y="59"/>
                    <a:pt x="2819" y="59"/>
                    <a:pt x="2602" y="25"/>
                  </a:cubicBezTo>
                  <a:cubicBezTo>
                    <a:pt x="2485" y="9"/>
                    <a:pt x="2360" y="0"/>
                    <a:pt x="223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3" name="Google Shape;22273;p51"/>
            <p:cNvSpPr/>
            <p:nvPr/>
          </p:nvSpPr>
          <p:spPr>
            <a:xfrm>
              <a:off x="1092161" y="1444322"/>
              <a:ext cx="1325331" cy="164741"/>
            </a:xfrm>
            <a:custGeom>
              <a:rect b="b" l="l" r="r" t="t"/>
              <a:pathLst>
                <a:path extrusionOk="0" h="535" w="4304">
                  <a:moveTo>
                    <a:pt x="2535" y="0"/>
                  </a:moveTo>
                  <a:cubicBezTo>
                    <a:pt x="2268" y="0"/>
                    <a:pt x="1968" y="0"/>
                    <a:pt x="1701" y="34"/>
                  </a:cubicBezTo>
                  <a:cubicBezTo>
                    <a:pt x="1434" y="34"/>
                    <a:pt x="1134" y="67"/>
                    <a:pt x="867" y="134"/>
                  </a:cubicBezTo>
                  <a:cubicBezTo>
                    <a:pt x="734" y="167"/>
                    <a:pt x="567" y="201"/>
                    <a:pt x="434" y="267"/>
                  </a:cubicBezTo>
                  <a:cubicBezTo>
                    <a:pt x="300" y="301"/>
                    <a:pt x="134" y="367"/>
                    <a:pt x="0" y="434"/>
                  </a:cubicBezTo>
                  <a:cubicBezTo>
                    <a:pt x="33" y="467"/>
                    <a:pt x="33" y="501"/>
                    <a:pt x="33" y="534"/>
                  </a:cubicBezTo>
                  <a:lnTo>
                    <a:pt x="100" y="534"/>
                  </a:lnTo>
                  <a:cubicBezTo>
                    <a:pt x="234" y="534"/>
                    <a:pt x="400" y="501"/>
                    <a:pt x="534" y="501"/>
                  </a:cubicBezTo>
                  <a:cubicBezTo>
                    <a:pt x="579" y="493"/>
                    <a:pt x="614" y="491"/>
                    <a:pt x="644" y="491"/>
                  </a:cubicBezTo>
                  <a:cubicBezTo>
                    <a:pt x="697" y="491"/>
                    <a:pt x="734" y="499"/>
                    <a:pt x="782" y="499"/>
                  </a:cubicBezTo>
                  <a:cubicBezTo>
                    <a:pt x="827" y="499"/>
                    <a:pt x="881" y="492"/>
                    <a:pt x="967" y="467"/>
                  </a:cubicBezTo>
                  <a:cubicBezTo>
                    <a:pt x="1134" y="434"/>
                    <a:pt x="1268" y="367"/>
                    <a:pt x="1401" y="267"/>
                  </a:cubicBezTo>
                  <a:cubicBezTo>
                    <a:pt x="1479" y="228"/>
                    <a:pt x="1526" y="220"/>
                    <a:pt x="1565" y="220"/>
                  </a:cubicBezTo>
                  <a:cubicBezTo>
                    <a:pt x="1597" y="220"/>
                    <a:pt x="1622" y="225"/>
                    <a:pt x="1654" y="225"/>
                  </a:cubicBezTo>
                  <a:cubicBezTo>
                    <a:pt x="1684" y="225"/>
                    <a:pt x="1718" y="220"/>
                    <a:pt x="1768" y="201"/>
                  </a:cubicBezTo>
                  <a:cubicBezTo>
                    <a:pt x="1787" y="196"/>
                    <a:pt x="1805" y="194"/>
                    <a:pt x="1823" y="194"/>
                  </a:cubicBezTo>
                  <a:cubicBezTo>
                    <a:pt x="1930" y="194"/>
                    <a:pt x="2016" y="267"/>
                    <a:pt x="2102" y="267"/>
                  </a:cubicBezTo>
                  <a:cubicBezTo>
                    <a:pt x="2202" y="284"/>
                    <a:pt x="2293" y="292"/>
                    <a:pt x="2381" y="292"/>
                  </a:cubicBezTo>
                  <a:cubicBezTo>
                    <a:pt x="2469" y="292"/>
                    <a:pt x="2552" y="284"/>
                    <a:pt x="2635" y="267"/>
                  </a:cubicBezTo>
                  <a:cubicBezTo>
                    <a:pt x="2791" y="267"/>
                    <a:pt x="2858" y="282"/>
                    <a:pt x="2934" y="282"/>
                  </a:cubicBezTo>
                  <a:cubicBezTo>
                    <a:pt x="2973" y="282"/>
                    <a:pt x="3013" y="278"/>
                    <a:pt x="3069" y="267"/>
                  </a:cubicBezTo>
                  <a:cubicBezTo>
                    <a:pt x="3236" y="267"/>
                    <a:pt x="3436" y="201"/>
                    <a:pt x="3603" y="201"/>
                  </a:cubicBezTo>
                  <a:lnTo>
                    <a:pt x="4270" y="201"/>
                  </a:lnTo>
                  <a:cubicBezTo>
                    <a:pt x="4303" y="167"/>
                    <a:pt x="4303" y="134"/>
                    <a:pt x="4303" y="101"/>
                  </a:cubicBezTo>
                  <a:lnTo>
                    <a:pt x="4270" y="67"/>
                  </a:lnTo>
                  <a:lnTo>
                    <a:pt x="3369" y="34"/>
                  </a:lnTo>
                  <a:cubicBezTo>
                    <a:pt x="3169" y="17"/>
                    <a:pt x="3086" y="17"/>
                    <a:pt x="2990" y="17"/>
                  </a:cubicBezTo>
                  <a:cubicBezTo>
                    <a:pt x="2894" y="17"/>
                    <a:pt x="2785" y="17"/>
                    <a:pt x="2535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4" name="Google Shape;22274;p51"/>
            <p:cNvSpPr/>
            <p:nvPr/>
          </p:nvSpPr>
          <p:spPr>
            <a:xfrm>
              <a:off x="1163909" y="1577963"/>
              <a:ext cx="1232952" cy="277443"/>
            </a:xfrm>
            <a:custGeom>
              <a:rect b="b" l="l" r="r" t="t"/>
              <a:pathLst>
                <a:path extrusionOk="0" h="901" w="4004">
                  <a:moveTo>
                    <a:pt x="3737" y="0"/>
                  </a:moveTo>
                  <a:cubicBezTo>
                    <a:pt x="3436" y="0"/>
                    <a:pt x="3136" y="0"/>
                    <a:pt x="2836" y="67"/>
                  </a:cubicBezTo>
                  <a:cubicBezTo>
                    <a:pt x="2569" y="100"/>
                    <a:pt x="2602" y="100"/>
                    <a:pt x="2236" y="167"/>
                  </a:cubicBezTo>
                  <a:cubicBezTo>
                    <a:pt x="2113" y="189"/>
                    <a:pt x="2024" y="197"/>
                    <a:pt x="1960" y="197"/>
                  </a:cubicBezTo>
                  <a:cubicBezTo>
                    <a:pt x="1832" y="197"/>
                    <a:pt x="1802" y="167"/>
                    <a:pt x="1802" y="167"/>
                  </a:cubicBezTo>
                  <a:lnTo>
                    <a:pt x="1368" y="167"/>
                  </a:lnTo>
                  <a:cubicBezTo>
                    <a:pt x="1201" y="167"/>
                    <a:pt x="1068" y="200"/>
                    <a:pt x="901" y="234"/>
                  </a:cubicBezTo>
                  <a:cubicBezTo>
                    <a:pt x="601" y="267"/>
                    <a:pt x="701" y="334"/>
                    <a:pt x="568" y="400"/>
                  </a:cubicBezTo>
                  <a:cubicBezTo>
                    <a:pt x="368" y="434"/>
                    <a:pt x="167" y="467"/>
                    <a:pt x="1" y="500"/>
                  </a:cubicBezTo>
                  <a:cubicBezTo>
                    <a:pt x="67" y="634"/>
                    <a:pt x="167" y="767"/>
                    <a:pt x="301" y="901"/>
                  </a:cubicBezTo>
                  <a:cubicBezTo>
                    <a:pt x="401" y="834"/>
                    <a:pt x="501" y="767"/>
                    <a:pt x="634" y="667"/>
                  </a:cubicBezTo>
                  <a:cubicBezTo>
                    <a:pt x="868" y="567"/>
                    <a:pt x="1101" y="467"/>
                    <a:pt x="1368" y="434"/>
                  </a:cubicBezTo>
                  <a:cubicBezTo>
                    <a:pt x="1668" y="334"/>
                    <a:pt x="1735" y="400"/>
                    <a:pt x="2069" y="334"/>
                  </a:cubicBezTo>
                  <a:cubicBezTo>
                    <a:pt x="2269" y="300"/>
                    <a:pt x="2469" y="267"/>
                    <a:pt x="2669" y="267"/>
                  </a:cubicBezTo>
                  <a:cubicBezTo>
                    <a:pt x="2769" y="256"/>
                    <a:pt x="2854" y="252"/>
                    <a:pt x="2938" y="252"/>
                  </a:cubicBezTo>
                  <a:cubicBezTo>
                    <a:pt x="3106" y="252"/>
                    <a:pt x="3270" y="267"/>
                    <a:pt x="3536" y="267"/>
                  </a:cubicBezTo>
                  <a:lnTo>
                    <a:pt x="3903" y="267"/>
                  </a:lnTo>
                  <a:cubicBezTo>
                    <a:pt x="3937" y="200"/>
                    <a:pt x="3970" y="100"/>
                    <a:pt x="4003" y="33"/>
                  </a:cubicBezTo>
                  <a:lnTo>
                    <a:pt x="3737" y="0"/>
                  </a:ln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5" name="Google Shape;22275;p51"/>
            <p:cNvSpPr/>
            <p:nvPr/>
          </p:nvSpPr>
          <p:spPr>
            <a:xfrm>
              <a:off x="1317874" y="1735006"/>
              <a:ext cx="1006931" cy="212778"/>
            </a:xfrm>
            <a:custGeom>
              <a:rect b="b" l="l" r="r" t="t"/>
              <a:pathLst>
                <a:path extrusionOk="0" h="691" w="3270">
                  <a:moveTo>
                    <a:pt x="2676" y="0"/>
                  </a:moveTo>
                  <a:cubicBezTo>
                    <a:pt x="2528" y="0"/>
                    <a:pt x="2419" y="31"/>
                    <a:pt x="2282" y="31"/>
                  </a:cubicBezTo>
                  <a:cubicBezTo>
                    <a:pt x="2246" y="31"/>
                    <a:pt x="2209" y="29"/>
                    <a:pt x="2169" y="24"/>
                  </a:cubicBezTo>
                  <a:cubicBezTo>
                    <a:pt x="1969" y="24"/>
                    <a:pt x="1769" y="24"/>
                    <a:pt x="1569" y="91"/>
                  </a:cubicBezTo>
                  <a:cubicBezTo>
                    <a:pt x="1402" y="91"/>
                    <a:pt x="1402" y="157"/>
                    <a:pt x="1035" y="191"/>
                  </a:cubicBezTo>
                  <a:cubicBezTo>
                    <a:pt x="868" y="191"/>
                    <a:pt x="701" y="224"/>
                    <a:pt x="568" y="291"/>
                  </a:cubicBezTo>
                  <a:cubicBezTo>
                    <a:pt x="301" y="324"/>
                    <a:pt x="335" y="424"/>
                    <a:pt x="335" y="424"/>
                  </a:cubicBezTo>
                  <a:lnTo>
                    <a:pt x="1" y="624"/>
                  </a:lnTo>
                  <a:lnTo>
                    <a:pt x="101" y="691"/>
                  </a:lnTo>
                  <a:lnTo>
                    <a:pt x="168" y="658"/>
                  </a:lnTo>
                  <a:cubicBezTo>
                    <a:pt x="268" y="624"/>
                    <a:pt x="368" y="558"/>
                    <a:pt x="501" y="558"/>
                  </a:cubicBezTo>
                  <a:lnTo>
                    <a:pt x="935" y="357"/>
                  </a:lnTo>
                  <a:cubicBezTo>
                    <a:pt x="1042" y="322"/>
                    <a:pt x="1106" y="312"/>
                    <a:pt x="1161" y="312"/>
                  </a:cubicBezTo>
                  <a:cubicBezTo>
                    <a:pt x="1238" y="312"/>
                    <a:pt x="1297" y="331"/>
                    <a:pt x="1424" y="331"/>
                  </a:cubicBezTo>
                  <a:cubicBezTo>
                    <a:pt x="1465" y="331"/>
                    <a:pt x="1512" y="329"/>
                    <a:pt x="1569" y="324"/>
                  </a:cubicBezTo>
                  <a:cubicBezTo>
                    <a:pt x="1752" y="291"/>
                    <a:pt x="1869" y="291"/>
                    <a:pt x="1977" y="291"/>
                  </a:cubicBezTo>
                  <a:cubicBezTo>
                    <a:pt x="2086" y="291"/>
                    <a:pt x="2186" y="291"/>
                    <a:pt x="2336" y="257"/>
                  </a:cubicBezTo>
                  <a:cubicBezTo>
                    <a:pt x="2569" y="257"/>
                    <a:pt x="2803" y="257"/>
                    <a:pt x="3070" y="291"/>
                  </a:cubicBezTo>
                  <a:cubicBezTo>
                    <a:pt x="3137" y="224"/>
                    <a:pt x="3203" y="124"/>
                    <a:pt x="3270" y="24"/>
                  </a:cubicBezTo>
                  <a:lnTo>
                    <a:pt x="3270" y="24"/>
                  </a:lnTo>
                  <a:cubicBezTo>
                    <a:pt x="3225" y="35"/>
                    <a:pt x="3181" y="39"/>
                    <a:pt x="3138" y="39"/>
                  </a:cubicBezTo>
                  <a:cubicBezTo>
                    <a:pt x="3051" y="39"/>
                    <a:pt x="2970" y="24"/>
                    <a:pt x="2903" y="24"/>
                  </a:cubicBezTo>
                  <a:cubicBezTo>
                    <a:pt x="2816" y="6"/>
                    <a:pt x="2742" y="0"/>
                    <a:pt x="2676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6" name="Google Shape;22276;p51"/>
            <p:cNvSpPr/>
            <p:nvPr/>
          </p:nvSpPr>
          <p:spPr>
            <a:xfrm>
              <a:off x="1441354" y="1896361"/>
              <a:ext cx="760279" cy="174903"/>
            </a:xfrm>
            <a:custGeom>
              <a:rect b="b" l="l" r="r" t="t"/>
              <a:pathLst>
                <a:path extrusionOk="0" h="568" w="2469">
                  <a:moveTo>
                    <a:pt x="2469" y="0"/>
                  </a:moveTo>
                  <a:cubicBezTo>
                    <a:pt x="2302" y="0"/>
                    <a:pt x="2168" y="67"/>
                    <a:pt x="1935" y="100"/>
                  </a:cubicBezTo>
                  <a:cubicBezTo>
                    <a:pt x="1701" y="134"/>
                    <a:pt x="1501" y="167"/>
                    <a:pt x="1268" y="167"/>
                  </a:cubicBezTo>
                  <a:cubicBezTo>
                    <a:pt x="1023" y="167"/>
                    <a:pt x="1031" y="152"/>
                    <a:pt x="934" y="152"/>
                  </a:cubicBezTo>
                  <a:cubicBezTo>
                    <a:pt x="886" y="152"/>
                    <a:pt x="812" y="156"/>
                    <a:pt x="667" y="167"/>
                  </a:cubicBezTo>
                  <a:cubicBezTo>
                    <a:pt x="234" y="167"/>
                    <a:pt x="334" y="234"/>
                    <a:pt x="134" y="300"/>
                  </a:cubicBezTo>
                  <a:lnTo>
                    <a:pt x="0" y="334"/>
                  </a:lnTo>
                  <a:cubicBezTo>
                    <a:pt x="300" y="501"/>
                    <a:pt x="634" y="567"/>
                    <a:pt x="968" y="567"/>
                  </a:cubicBezTo>
                  <a:cubicBezTo>
                    <a:pt x="1535" y="567"/>
                    <a:pt x="2068" y="367"/>
                    <a:pt x="2469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77" name="Google Shape;22277;p51"/>
          <p:cNvGrpSpPr/>
          <p:nvPr/>
        </p:nvGrpSpPr>
        <p:grpSpPr>
          <a:xfrm>
            <a:off x="6777134" y="791809"/>
            <a:ext cx="1727991" cy="848087"/>
            <a:chOff x="1851668" y="2060779"/>
            <a:chExt cx="1837897" cy="902028"/>
          </a:xfrm>
        </p:grpSpPr>
        <p:sp>
          <p:nvSpPr>
            <p:cNvPr id="22278" name="Google Shape;22278;p51"/>
            <p:cNvSpPr/>
            <p:nvPr/>
          </p:nvSpPr>
          <p:spPr>
            <a:xfrm>
              <a:off x="2314214" y="2060779"/>
              <a:ext cx="900144" cy="902028"/>
            </a:xfrm>
            <a:custGeom>
              <a:rect b="b" l="l" r="r" t="t"/>
              <a:pathLst>
                <a:path extrusionOk="0" h="11968" w="11943">
                  <a:moveTo>
                    <a:pt x="6021" y="0"/>
                  </a:moveTo>
                  <a:cubicBezTo>
                    <a:pt x="3025" y="0"/>
                    <a:pt x="85" y="2234"/>
                    <a:pt x="1" y="5829"/>
                  </a:cubicBezTo>
                  <a:lnTo>
                    <a:pt x="1" y="5996"/>
                  </a:lnTo>
                  <a:cubicBezTo>
                    <a:pt x="1" y="6563"/>
                    <a:pt x="101" y="7130"/>
                    <a:pt x="234" y="7664"/>
                  </a:cubicBezTo>
                  <a:cubicBezTo>
                    <a:pt x="301" y="7864"/>
                    <a:pt x="368" y="8031"/>
                    <a:pt x="435" y="8231"/>
                  </a:cubicBezTo>
                  <a:cubicBezTo>
                    <a:pt x="868" y="9299"/>
                    <a:pt x="1602" y="10199"/>
                    <a:pt x="2503" y="10866"/>
                  </a:cubicBezTo>
                  <a:cubicBezTo>
                    <a:pt x="2636" y="10967"/>
                    <a:pt x="2803" y="11033"/>
                    <a:pt x="2970" y="11133"/>
                  </a:cubicBezTo>
                  <a:cubicBezTo>
                    <a:pt x="3870" y="11667"/>
                    <a:pt x="4904" y="11967"/>
                    <a:pt x="5972" y="11967"/>
                  </a:cubicBezTo>
                  <a:cubicBezTo>
                    <a:pt x="8173" y="11967"/>
                    <a:pt x="10175" y="10766"/>
                    <a:pt x="11209" y="8832"/>
                  </a:cubicBezTo>
                  <a:cubicBezTo>
                    <a:pt x="11342" y="8631"/>
                    <a:pt x="11442" y="8398"/>
                    <a:pt x="11509" y="8198"/>
                  </a:cubicBezTo>
                  <a:cubicBezTo>
                    <a:pt x="11776" y="7497"/>
                    <a:pt x="11943" y="6763"/>
                    <a:pt x="11943" y="6030"/>
                  </a:cubicBezTo>
                  <a:cubicBezTo>
                    <a:pt x="11943" y="5663"/>
                    <a:pt x="11909" y="5296"/>
                    <a:pt x="11843" y="4929"/>
                  </a:cubicBezTo>
                  <a:cubicBezTo>
                    <a:pt x="11809" y="4662"/>
                    <a:pt x="11743" y="4362"/>
                    <a:pt x="11643" y="4095"/>
                  </a:cubicBezTo>
                  <a:cubicBezTo>
                    <a:pt x="11509" y="3661"/>
                    <a:pt x="11309" y="3261"/>
                    <a:pt x="11075" y="2861"/>
                  </a:cubicBezTo>
                  <a:cubicBezTo>
                    <a:pt x="11009" y="2761"/>
                    <a:pt x="10942" y="2661"/>
                    <a:pt x="10842" y="2560"/>
                  </a:cubicBezTo>
                  <a:cubicBezTo>
                    <a:pt x="9609" y="792"/>
                    <a:pt x="7805" y="0"/>
                    <a:pt x="6021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9" name="Google Shape;22279;p51"/>
            <p:cNvSpPr/>
            <p:nvPr/>
          </p:nvSpPr>
          <p:spPr>
            <a:xfrm>
              <a:off x="2319302" y="2139096"/>
              <a:ext cx="812112" cy="314368"/>
            </a:xfrm>
            <a:custGeom>
              <a:rect b="b" l="l" r="r" t="t"/>
              <a:pathLst>
                <a:path extrusionOk="0" h="4171" w="10775">
                  <a:moveTo>
                    <a:pt x="9274" y="1"/>
                  </a:moveTo>
                  <a:cubicBezTo>
                    <a:pt x="9007" y="101"/>
                    <a:pt x="8740" y="201"/>
                    <a:pt x="8507" y="268"/>
                  </a:cubicBezTo>
                  <a:cubicBezTo>
                    <a:pt x="8140" y="401"/>
                    <a:pt x="8106" y="334"/>
                    <a:pt x="7573" y="501"/>
                  </a:cubicBezTo>
                  <a:cubicBezTo>
                    <a:pt x="7039" y="668"/>
                    <a:pt x="7106" y="501"/>
                    <a:pt x="6405" y="768"/>
                  </a:cubicBezTo>
                  <a:cubicBezTo>
                    <a:pt x="5938" y="968"/>
                    <a:pt x="5404" y="1135"/>
                    <a:pt x="4904" y="1235"/>
                  </a:cubicBezTo>
                  <a:cubicBezTo>
                    <a:pt x="4437" y="1368"/>
                    <a:pt x="3970" y="1468"/>
                    <a:pt x="3503" y="1535"/>
                  </a:cubicBezTo>
                  <a:cubicBezTo>
                    <a:pt x="2736" y="1602"/>
                    <a:pt x="2569" y="1669"/>
                    <a:pt x="1869" y="1702"/>
                  </a:cubicBezTo>
                  <a:cubicBezTo>
                    <a:pt x="1283" y="1730"/>
                    <a:pt x="1350" y="1851"/>
                    <a:pt x="1037" y="1851"/>
                  </a:cubicBezTo>
                  <a:cubicBezTo>
                    <a:pt x="976" y="1851"/>
                    <a:pt x="900" y="1846"/>
                    <a:pt x="801" y="1835"/>
                  </a:cubicBezTo>
                  <a:cubicBezTo>
                    <a:pt x="401" y="2536"/>
                    <a:pt x="101" y="3303"/>
                    <a:pt x="1" y="4104"/>
                  </a:cubicBezTo>
                  <a:cubicBezTo>
                    <a:pt x="67" y="4137"/>
                    <a:pt x="167" y="4170"/>
                    <a:pt x="267" y="4170"/>
                  </a:cubicBezTo>
                  <a:cubicBezTo>
                    <a:pt x="434" y="4170"/>
                    <a:pt x="734" y="3970"/>
                    <a:pt x="1101" y="3937"/>
                  </a:cubicBezTo>
                  <a:cubicBezTo>
                    <a:pt x="1502" y="3904"/>
                    <a:pt x="1902" y="3870"/>
                    <a:pt x="2302" y="3770"/>
                  </a:cubicBezTo>
                  <a:cubicBezTo>
                    <a:pt x="2903" y="3637"/>
                    <a:pt x="3470" y="3503"/>
                    <a:pt x="4037" y="3303"/>
                  </a:cubicBezTo>
                  <a:cubicBezTo>
                    <a:pt x="4737" y="3103"/>
                    <a:pt x="4170" y="3003"/>
                    <a:pt x="5238" y="2869"/>
                  </a:cubicBezTo>
                  <a:cubicBezTo>
                    <a:pt x="5409" y="2848"/>
                    <a:pt x="5529" y="2840"/>
                    <a:pt x="5619" y="2840"/>
                  </a:cubicBezTo>
                  <a:cubicBezTo>
                    <a:pt x="5847" y="2840"/>
                    <a:pt x="5878" y="2890"/>
                    <a:pt x="6037" y="2890"/>
                  </a:cubicBezTo>
                  <a:cubicBezTo>
                    <a:pt x="6206" y="2890"/>
                    <a:pt x="6520" y="2834"/>
                    <a:pt x="7373" y="2603"/>
                  </a:cubicBezTo>
                  <a:cubicBezTo>
                    <a:pt x="8273" y="2402"/>
                    <a:pt x="9107" y="2136"/>
                    <a:pt x="9941" y="1769"/>
                  </a:cubicBezTo>
                  <a:cubicBezTo>
                    <a:pt x="10241" y="1669"/>
                    <a:pt x="10541" y="1569"/>
                    <a:pt x="10775" y="1468"/>
                  </a:cubicBezTo>
                  <a:cubicBezTo>
                    <a:pt x="10375" y="901"/>
                    <a:pt x="9841" y="401"/>
                    <a:pt x="9274" y="1"/>
                  </a:cubicBezTo>
                  <a:close/>
                </a:path>
              </a:pathLst>
            </a:custGeom>
            <a:solidFill>
              <a:srgbClr val="F1C9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0" name="Google Shape;22280;p51"/>
            <p:cNvSpPr/>
            <p:nvPr/>
          </p:nvSpPr>
          <p:spPr>
            <a:xfrm>
              <a:off x="2314214" y="2278900"/>
              <a:ext cx="877533" cy="359590"/>
            </a:xfrm>
            <a:custGeom>
              <a:rect b="b" l="l" r="r" t="t"/>
              <a:pathLst>
                <a:path extrusionOk="0" h="4771" w="11643">
                  <a:moveTo>
                    <a:pt x="11042" y="0"/>
                  </a:moveTo>
                  <a:lnTo>
                    <a:pt x="10675" y="167"/>
                  </a:lnTo>
                  <a:cubicBezTo>
                    <a:pt x="10242" y="367"/>
                    <a:pt x="9775" y="534"/>
                    <a:pt x="9308" y="667"/>
                  </a:cubicBezTo>
                  <a:cubicBezTo>
                    <a:pt x="8674" y="867"/>
                    <a:pt x="8273" y="767"/>
                    <a:pt x="7940" y="967"/>
                  </a:cubicBezTo>
                  <a:cubicBezTo>
                    <a:pt x="7573" y="1134"/>
                    <a:pt x="7239" y="1067"/>
                    <a:pt x="6739" y="1234"/>
                  </a:cubicBezTo>
                  <a:cubicBezTo>
                    <a:pt x="6405" y="1368"/>
                    <a:pt x="6039" y="1468"/>
                    <a:pt x="5672" y="1534"/>
                  </a:cubicBezTo>
                  <a:cubicBezTo>
                    <a:pt x="5138" y="1568"/>
                    <a:pt x="4638" y="1668"/>
                    <a:pt x="4104" y="1768"/>
                  </a:cubicBezTo>
                  <a:cubicBezTo>
                    <a:pt x="3804" y="1935"/>
                    <a:pt x="3503" y="2035"/>
                    <a:pt x="3170" y="2068"/>
                  </a:cubicBezTo>
                  <a:cubicBezTo>
                    <a:pt x="2836" y="2135"/>
                    <a:pt x="1902" y="2368"/>
                    <a:pt x="1902" y="2368"/>
                  </a:cubicBezTo>
                  <a:cubicBezTo>
                    <a:pt x="1902" y="2368"/>
                    <a:pt x="1102" y="2569"/>
                    <a:pt x="568" y="2735"/>
                  </a:cubicBezTo>
                  <a:lnTo>
                    <a:pt x="1" y="2935"/>
                  </a:lnTo>
                  <a:lnTo>
                    <a:pt x="1" y="3102"/>
                  </a:lnTo>
                  <a:cubicBezTo>
                    <a:pt x="1" y="3669"/>
                    <a:pt x="101" y="4236"/>
                    <a:pt x="234" y="4770"/>
                  </a:cubicBezTo>
                  <a:cubicBezTo>
                    <a:pt x="902" y="4703"/>
                    <a:pt x="1836" y="4503"/>
                    <a:pt x="1836" y="4503"/>
                  </a:cubicBezTo>
                  <a:cubicBezTo>
                    <a:pt x="2770" y="4403"/>
                    <a:pt x="3704" y="4236"/>
                    <a:pt x="4604" y="4003"/>
                  </a:cubicBezTo>
                  <a:cubicBezTo>
                    <a:pt x="5138" y="3769"/>
                    <a:pt x="4204" y="3970"/>
                    <a:pt x="5672" y="3669"/>
                  </a:cubicBezTo>
                  <a:cubicBezTo>
                    <a:pt x="6506" y="3569"/>
                    <a:pt x="7306" y="3369"/>
                    <a:pt x="8107" y="3102"/>
                  </a:cubicBezTo>
                  <a:cubicBezTo>
                    <a:pt x="8440" y="3002"/>
                    <a:pt x="8774" y="2835"/>
                    <a:pt x="9074" y="2635"/>
                  </a:cubicBezTo>
                  <a:cubicBezTo>
                    <a:pt x="9841" y="2202"/>
                    <a:pt x="9308" y="2235"/>
                    <a:pt x="10475" y="1735"/>
                  </a:cubicBezTo>
                  <a:cubicBezTo>
                    <a:pt x="11042" y="1501"/>
                    <a:pt x="11409" y="1334"/>
                    <a:pt x="11643" y="1234"/>
                  </a:cubicBezTo>
                  <a:cubicBezTo>
                    <a:pt x="11476" y="801"/>
                    <a:pt x="11309" y="367"/>
                    <a:pt x="11042" y="0"/>
                  </a:cubicBezTo>
                  <a:close/>
                </a:path>
              </a:pathLst>
            </a:custGeom>
            <a:solidFill>
              <a:srgbClr val="F1C9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1" name="Google Shape;22281;p51"/>
            <p:cNvSpPr/>
            <p:nvPr/>
          </p:nvSpPr>
          <p:spPr>
            <a:xfrm>
              <a:off x="2346925" y="2434765"/>
              <a:ext cx="867433" cy="445060"/>
            </a:xfrm>
            <a:custGeom>
              <a:rect b="b" l="l" r="r" t="t"/>
              <a:pathLst>
                <a:path extrusionOk="0" h="5905" w="11509">
                  <a:moveTo>
                    <a:pt x="11409" y="0"/>
                  </a:moveTo>
                  <a:lnTo>
                    <a:pt x="11175" y="134"/>
                  </a:lnTo>
                  <a:cubicBezTo>
                    <a:pt x="10995" y="218"/>
                    <a:pt x="10858" y="224"/>
                    <a:pt x="10716" y="224"/>
                  </a:cubicBezTo>
                  <a:cubicBezTo>
                    <a:pt x="10691" y="224"/>
                    <a:pt x="10667" y="224"/>
                    <a:pt x="10642" y="224"/>
                  </a:cubicBezTo>
                  <a:cubicBezTo>
                    <a:pt x="10409" y="224"/>
                    <a:pt x="10142" y="240"/>
                    <a:pt x="9641" y="567"/>
                  </a:cubicBezTo>
                  <a:cubicBezTo>
                    <a:pt x="9107" y="901"/>
                    <a:pt x="8573" y="1201"/>
                    <a:pt x="8006" y="1468"/>
                  </a:cubicBezTo>
                  <a:cubicBezTo>
                    <a:pt x="7673" y="1668"/>
                    <a:pt x="7339" y="1835"/>
                    <a:pt x="6972" y="2002"/>
                  </a:cubicBezTo>
                  <a:cubicBezTo>
                    <a:pt x="6672" y="2102"/>
                    <a:pt x="6338" y="2202"/>
                    <a:pt x="6005" y="2268"/>
                  </a:cubicBezTo>
                  <a:cubicBezTo>
                    <a:pt x="5471" y="2435"/>
                    <a:pt x="4804" y="2469"/>
                    <a:pt x="4304" y="2635"/>
                  </a:cubicBezTo>
                  <a:cubicBezTo>
                    <a:pt x="4200" y="2665"/>
                    <a:pt x="4093" y="2675"/>
                    <a:pt x="3982" y="2675"/>
                  </a:cubicBezTo>
                  <a:cubicBezTo>
                    <a:pt x="3759" y="2675"/>
                    <a:pt x="3521" y="2635"/>
                    <a:pt x="3261" y="2635"/>
                  </a:cubicBezTo>
                  <a:cubicBezTo>
                    <a:pt x="3066" y="2635"/>
                    <a:pt x="2858" y="2658"/>
                    <a:pt x="2636" y="2735"/>
                  </a:cubicBezTo>
                  <a:cubicBezTo>
                    <a:pt x="2135" y="2902"/>
                    <a:pt x="1635" y="3036"/>
                    <a:pt x="1101" y="3102"/>
                  </a:cubicBezTo>
                  <a:cubicBezTo>
                    <a:pt x="834" y="3202"/>
                    <a:pt x="534" y="3236"/>
                    <a:pt x="201" y="3303"/>
                  </a:cubicBezTo>
                  <a:lnTo>
                    <a:pt x="1" y="3303"/>
                  </a:lnTo>
                  <a:cubicBezTo>
                    <a:pt x="434" y="4337"/>
                    <a:pt x="1168" y="5237"/>
                    <a:pt x="2069" y="5904"/>
                  </a:cubicBezTo>
                  <a:lnTo>
                    <a:pt x="2336" y="5838"/>
                  </a:lnTo>
                  <a:cubicBezTo>
                    <a:pt x="2803" y="5804"/>
                    <a:pt x="3270" y="5704"/>
                    <a:pt x="3703" y="5571"/>
                  </a:cubicBezTo>
                  <a:cubicBezTo>
                    <a:pt x="4804" y="5237"/>
                    <a:pt x="5838" y="4870"/>
                    <a:pt x="5838" y="4870"/>
                  </a:cubicBezTo>
                  <a:cubicBezTo>
                    <a:pt x="6472" y="4804"/>
                    <a:pt x="7106" y="4737"/>
                    <a:pt x="7739" y="4604"/>
                  </a:cubicBezTo>
                  <a:cubicBezTo>
                    <a:pt x="8407" y="4437"/>
                    <a:pt x="9074" y="4237"/>
                    <a:pt x="9707" y="3970"/>
                  </a:cubicBezTo>
                  <a:cubicBezTo>
                    <a:pt x="10275" y="3703"/>
                    <a:pt x="10608" y="3469"/>
                    <a:pt x="11075" y="3236"/>
                  </a:cubicBezTo>
                  <a:cubicBezTo>
                    <a:pt x="11342" y="2535"/>
                    <a:pt x="11509" y="1801"/>
                    <a:pt x="11509" y="1068"/>
                  </a:cubicBezTo>
                  <a:cubicBezTo>
                    <a:pt x="11509" y="701"/>
                    <a:pt x="11475" y="334"/>
                    <a:pt x="11409" y="0"/>
                  </a:cubicBezTo>
                  <a:close/>
                </a:path>
              </a:pathLst>
            </a:custGeom>
            <a:solidFill>
              <a:srgbClr val="F1C9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2" name="Google Shape;22282;p51"/>
            <p:cNvSpPr/>
            <p:nvPr/>
          </p:nvSpPr>
          <p:spPr>
            <a:xfrm>
              <a:off x="2537988" y="2726372"/>
              <a:ext cx="623611" cy="236436"/>
            </a:xfrm>
            <a:custGeom>
              <a:rect b="b" l="l" r="r" t="t"/>
              <a:pathLst>
                <a:path extrusionOk="0" h="3137" w="8274">
                  <a:moveTo>
                    <a:pt x="8273" y="1"/>
                  </a:moveTo>
                  <a:lnTo>
                    <a:pt x="8273" y="1"/>
                  </a:lnTo>
                  <a:cubicBezTo>
                    <a:pt x="8040" y="101"/>
                    <a:pt x="7773" y="201"/>
                    <a:pt x="7606" y="268"/>
                  </a:cubicBezTo>
                  <a:cubicBezTo>
                    <a:pt x="7273" y="434"/>
                    <a:pt x="7273" y="368"/>
                    <a:pt x="6705" y="601"/>
                  </a:cubicBezTo>
                  <a:cubicBezTo>
                    <a:pt x="6305" y="735"/>
                    <a:pt x="5872" y="868"/>
                    <a:pt x="5438" y="968"/>
                  </a:cubicBezTo>
                  <a:cubicBezTo>
                    <a:pt x="5004" y="1101"/>
                    <a:pt x="4437" y="1202"/>
                    <a:pt x="4037" y="1368"/>
                  </a:cubicBezTo>
                  <a:cubicBezTo>
                    <a:pt x="3603" y="1502"/>
                    <a:pt x="2536" y="2069"/>
                    <a:pt x="2536" y="2069"/>
                  </a:cubicBezTo>
                  <a:cubicBezTo>
                    <a:pt x="2269" y="2169"/>
                    <a:pt x="1969" y="2236"/>
                    <a:pt x="1669" y="2236"/>
                  </a:cubicBezTo>
                  <a:cubicBezTo>
                    <a:pt x="1518" y="2202"/>
                    <a:pt x="1360" y="2186"/>
                    <a:pt x="1202" y="2186"/>
                  </a:cubicBezTo>
                  <a:cubicBezTo>
                    <a:pt x="1043" y="2186"/>
                    <a:pt x="885" y="2202"/>
                    <a:pt x="735" y="2236"/>
                  </a:cubicBezTo>
                  <a:cubicBezTo>
                    <a:pt x="534" y="2236"/>
                    <a:pt x="234" y="2269"/>
                    <a:pt x="1" y="2302"/>
                  </a:cubicBezTo>
                  <a:cubicBezTo>
                    <a:pt x="901" y="2836"/>
                    <a:pt x="1935" y="3136"/>
                    <a:pt x="3003" y="3136"/>
                  </a:cubicBezTo>
                  <a:cubicBezTo>
                    <a:pt x="5204" y="3136"/>
                    <a:pt x="7206" y="1935"/>
                    <a:pt x="8273" y="1"/>
                  </a:cubicBezTo>
                  <a:close/>
                </a:path>
              </a:pathLst>
            </a:custGeom>
            <a:solidFill>
              <a:srgbClr val="F1C9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3" name="Google Shape;22283;p51"/>
            <p:cNvSpPr/>
            <p:nvPr/>
          </p:nvSpPr>
          <p:spPr>
            <a:xfrm>
              <a:off x="1851668" y="2112483"/>
              <a:ext cx="1837897" cy="803444"/>
            </a:xfrm>
            <a:custGeom>
              <a:rect b="b" l="l" r="r" t="t"/>
              <a:pathLst>
                <a:path extrusionOk="0" h="10660" w="24385">
                  <a:moveTo>
                    <a:pt x="17878" y="1301"/>
                  </a:moveTo>
                  <a:cubicBezTo>
                    <a:pt x="17479" y="1301"/>
                    <a:pt x="17044" y="1325"/>
                    <a:pt x="16579" y="1374"/>
                  </a:cubicBezTo>
                  <a:cubicBezTo>
                    <a:pt x="16712" y="1508"/>
                    <a:pt x="16846" y="1674"/>
                    <a:pt x="16946" y="1841"/>
                  </a:cubicBezTo>
                  <a:cubicBezTo>
                    <a:pt x="18080" y="1841"/>
                    <a:pt x="18814" y="2041"/>
                    <a:pt x="18980" y="2508"/>
                  </a:cubicBezTo>
                  <a:cubicBezTo>
                    <a:pt x="19347" y="3542"/>
                    <a:pt x="16512" y="5477"/>
                    <a:pt x="12643" y="6811"/>
                  </a:cubicBezTo>
                  <a:cubicBezTo>
                    <a:pt x="10388" y="7589"/>
                    <a:pt x="8281" y="8004"/>
                    <a:pt x="6842" y="8004"/>
                  </a:cubicBezTo>
                  <a:cubicBezTo>
                    <a:pt x="5811" y="8004"/>
                    <a:pt x="5124" y="7791"/>
                    <a:pt x="4970" y="7345"/>
                  </a:cubicBezTo>
                  <a:cubicBezTo>
                    <a:pt x="4837" y="6911"/>
                    <a:pt x="5271" y="6278"/>
                    <a:pt x="6171" y="5610"/>
                  </a:cubicBezTo>
                  <a:lnTo>
                    <a:pt x="6171" y="5310"/>
                  </a:lnTo>
                  <a:lnTo>
                    <a:pt x="6171" y="5177"/>
                  </a:lnTo>
                  <a:lnTo>
                    <a:pt x="6171" y="4977"/>
                  </a:lnTo>
                  <a:cubicBezTo>
                    <a:pt x="4237" y="6178"/>
                    <a:pt x="3269" y="7345"/>
                    <a:pt x="3536" y="8146"/>
                  </a:cubicBezTo>
                  <a:cubicBezTo>
                    <a:pt x="3760" y="8773"/>
                    <a:pt x="4727" y="9080"/>
                    <a:pt x="6150" y="9080"/>
                  </a:cubicBezTo>
                  <a:cubicBezTo>
                    <a:pt x="7902" y="9080"/>
                    <a:pt x="10346" y="8614"/>
                    <a:pt x="12943" y="7712"/>
                  </a:cubicBezTo>
                  <a:cubicBezTo>
                    <a:pt x="15011" y="7045"/>
                    <a:pt x="16946" y="6077"/>
                    <a:pt x="18714" y="4843"/>
                  </a:cubicBezTo>
                  <a:cubicBezTo>
                    <a:pt x="20148" y="3843"/>
                    <a:pt x="20815" y="2875"/>
                    <a:pt x="20582" y="2241"/>
                  </a:cubicBezTo>
                  <a:cubicBezTo>
                    <a:pt x="20371" y="1636"/>
                    <a:pt x="19372" y="1301"/>
                    <a:pt x="17878" y="1301"/>
                  </a:cubicBezTo>
                  <a:close/>
                  <a:moveTo>
                    <a:pt x="19243" y="635"/>
                  </a:moveTo>
                  <a:cubicBezTo>
                    <a:pt x="18345" y="635"/>
                    <a:pt x="17287" y="735"/>
                    <a:pt x="16112" y="940"/>
                  </a:cubicBezTo>
                  <a:cubicBezTo>
                    <a:pt x="16212" y="1041"/>
                    <a:pt x="16312" y="1141"/>
                    <a:pt x="16412" y="1241"/>
                  </a:cubicBezTo>
                  <a:cubicBezTo>
                    <a:pt x="16932" y="1183"/>
                    <a:pt x="17415" y="1155"/>
                    <a:pt x="17855" y="1155"/>
                  </a:cubicBezTo>
                  <a:cubicBezTo>
                    <a:pt x="19446" y="1155"/>
                    <a:pt x="20480" y="1521"/>
                    <a:pt x="20715" y="2175"/>
                  </a:cubicBezTo>
                  <a:cubicBezTo>
                    <a:pt x="20982" y="2942"/>
                    <a:pt x="20315" y="3943"/>
                    <a:pt x="18814" y="5010"/>
                  </a:cubicBezTo>
                  <a:cubicBezTo>
                    <a:pt x="17012" y="6244"/>
                    <a:pt x="15044" y="7245"/>
                    <a:pt x="12976" y="7912"/>
                  </a:cubicBezTo>
                  <a:cubicBezTo>
                    <a:pt x="10808" y="8713"/>
                    <a:pt x="8540" y="9180"/>
                    <a:pt x="6205" y="9280"/>
                  </a:cubicBezTo>
                  <a:cubicBezTo>
                    <a:pt x="4670" y="9280"/>
                    <a:pt x="3603" y="8913"/>
                    <a:pt x="3369" y="8212"/>
                  </a:cubicBezTo>
                  <a:cubicBezTo>
                    <a:pt x="3069" y="7312"/>
                    <a:pt x="4070" y="6077"/>
                    <a:pt x="6105" y="4810"/>
                  </a:cubicBezTo>
                  <a:lnTo>
                    <a:pt x="6171" y="4810"/>
                  </a:lnTo>
                  <a:cubicBezTo>
                    <a:pt x="6171" y="4710"/>
                    <a:pt x="6171" y="4610"/>
                    <a:pt x="6205" y="4543"/>
                  </a:cubicBezTo>
                  <a:cubicBezTo>
                    <a:pt x="6205" y="4443"/>
                    <a:pt x="6205" y="4443"/>
                    <a:pt x="6205" y="4376"/>
                  </a:cubicBezTo>
                  <a:cubicBezTo>
                    <a:pt x="3169" y="6044"/>
                    <a:pt x="1435" y="7779"/>
                    <a:pt x="1801" y="8846"/>
                  </a:cubicBezTo>
                  <a:cubicBezTo>
                    <a:pt x="2041" y="9536"/>
                    <a:pt x="3143" y="9929"/>
                    <a:pt x="4889" y="9929"/>
                  </a:cubicBezTo>
                  <a:cubicBezTo>
                    <a:pt x="5086" y="9929"/>
                    <a:pt x="5291" y="9924"/>
                    <a:pt x="5504" y="9914"/>
                  </a:cubicBezTo>
                  <a:cubicBezTo>
                    <a:pt x="10708" y="9447"/>
                    <a:pt x="15711" y="7712"/>
                    <a:pt x="20081" y="4843"/>
                  </a:cubicBezTo>
                  <a:cubicBezTo>
                    <a:pt x="21816" y="3609"/>
                    <a:pt x="22650" y="2475"/>
                    <a:pt x="22383" y="1708"/>
                  </a:cubicBezTo>
                  <a:lnTo>
                    <a:pt x="22349" y="1708"/>
                  </a:lnTo>
                  <a:cubicBezTo>
                    <a:pt x="22108" y="1005"/>
                    <a:pt x="20971" y="635"/>
                    <a:pt x="19243" y="635"/>
                  </a:cubicBezTo>
                  <a:close/>
                  <a:moveTo>
                    <a:pt x="20054" y="0"/>
                  </a:moveTo>
                  <a:cubicBezTo>
                    <a:pt x="18793" y="0"/>
                    <a:pt x="17277" y="171"/>
                    <a:pt x="15611" y="507"/>
                  </a:cubicBezTo>
                  <a:cubicBezTo>
                    <a:pt x="15745" y="574"/>
                    <a:pt x="15845" y="674"/>
                    <a:pt x="15945" y="774"/>
                  </a:cubicBezTo>
                  <a:lnTo>
                    <a:pt x="16012" y="774"/>
                  </a:lnTo>
                  <a:cubicBezTo>
                    <a:pt x="17252" y="546"/>
                    <a:pt x="18360" y="435"/>
                    <a:pt x="19298" y="435"/>
                  </a:cubicBezTo>
                  <a:cubicBezTo>
                    <a:pt x="21110" y="435"/>
                    <a:pt x="22286" y="850"/>
                    <a:pt x="22550" y="1641"/>
                  </a:cubicBezTo>
                  <a:cubicBezTo>
                    <a:pt x="22850" y="2508"/>
                    <a:pt x="22049" y="3709"/>
                    <a:pt x="20248" y="5010"/>
                  </a:cubicBezTo>
                  <a:cubicBezTo>
                    <a:pt x="15811" y="7879"/>
                    <a:pt x="10775" y="9647"/>
                    <a:pt x="5504" y="10114"/>
                  </a:cubicBezTo>
                  <a:lnTo>
                    <a:pt x="4937" y="10114"/>
                  </a:lnTo>
                  <a:cubicBezTo>
                    <a:pt x="3069" y="10114"/>
                    <a:pt x="1902" y="9680"/>
                    <a:pt x="1635" y="8880"/>
                  </a:cubicBezTo>
                  <a:cubicBezTo>
                    <a:pt x="1201" y="7712"/>
                    <a:pt x="2969" y="5877"/>
                    <a:pt x="6205" y="4143"/>
                  </a:cubicBezTo>
                  <a:lnTo>
                    <a:pt x="6271" y="4109"/>
                  </a:lnTo>
                  <a:cubicBezTo>
                    <a:pt x="6305" y="3976"/>
                    <a:pt x="6338" y="3843"/>
                    <a:pt x="6371" y="3709"/>
                  </a:cubicBezTo>
                  <a:lnTo>
                    <a:pt x="6371" y="3709"/>
                  </a:lnTo>
                  <a:cubicBezTo>
                    <a:pt x="2469" y="5677"/>
                    <a:pt x="0" y="7912"/>
                    <a:pt x="501" y="9347"/>
                  </a:cubicBezTo>
                  <a:cubicBezTo>
                    <a:pt x="805" y="10228"/>
                    <a:pt x="2162" y="10660"/>
                    <a:pt x="4158" y="10660"/>
                  </a:cubicBezTo>
                  <a:cubicBezTo>
                    <a:pt x="6543" y="10660"/>
                    <a:pt x="9839" y="10044"/>
                    <a:pt x="13343" y="8846"/>
                  </a:cubicBezTo>
                  <a:cubicBezTo>
                    <a:pt x="19748" y="6611"/>
                    <a:pt x="24384" y="3242"/>
                    <a:pt x="23717" y="1307"/>
                  </a:cubicBezTo>
                  <a:cubicBezTo>
                    <a:pt x="23410" y="428"/>
                    <a:pt x="22051" y="0"/>
                    <a:pt x="200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84" name="Google Shape;22284;p51"/>
          <p:cNvGrpSpPr/>
          <p:nvPr/>
        </p:nvGrpSpPr>
        <p:grpSpPr>
          <a:xfrm>
            <a:off x="6889264" y="534485"/>
            <a:ext cx="1978079" cy="1257822"/>
            <a:chOff x="5243276" y="1429372"/>
            <a:chExt cx="1978079" cy="1257822"/>
          </a:xfrm>
        </p:grpSpPr>
        <p:grpSp>
          <p:nvGrpSpPr>
            <p:cNvPr id="22285" name="Google Shape;22285;p51"/>
            <p:cNvGrpSpPr/>
            <p:nvPr/>
          </p:nvGrpSpPr>
          <p:grpSpPr>
            <a:xfrm rot="10800000">
              <a:off x="5942201" y="1429372"/>
              <a:ext cx="1232979" cy="1071947"/>
              <a:chOff x="547563" y="1049250"/>
              <a:chExt cx="413863" cy="359750"/>
            </a:xfrm>
          </p:grpSpPr>
          <p:sp>
            <p:nvSpPr>
              <p:cNvPr id="22286" name="Google Shape;22286;p51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7" name="Google Shape;22287;p51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8" name="Google Shape;22288;p51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9" name="Google Shape;22289;p51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0" name="Google Shape;22290;p51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1" name="Google Shape;22291;p51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2" name="Google Shape;22292;p51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3" name="Google Shape;22293;p51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4" name="Google Shape;22294;p51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5" name="Google Shape;22295;p51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6" name="Google Shape;22296;p51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7" name="Google Shape;22297;p51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8" name="Google Shape;22298;p51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9" name="Google Shape;22299;p51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0" name="Google Shape;22300;p51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1" name="Google Shape;22301;p51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2" name="Google Shape;22302;p51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3" name="Google Shape;22303;p51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4" name="Google Shape;22304;p51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5" name="Google Shape;22305;p51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6" name="Google Shape;22306;p51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7" name="Google Shape;22307;p51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8" name="Google Shape;22308;p51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9" name="Google Shape;22309;p51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0" name="Google Shape;22310;p51"/>
              <p:cNvSpPr/>
              <p:nvPr/>
            </p:nvSpPr>
            <p:spPr>
              <a:xfrm>
                <a:off x="809350" y="1152575"/>
                <a:ext cx="38825" cy="38825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1" name="Google Shape;22311;p51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12" name="Google Shape;22312;p51"/>
            <p:cNvGrpSpPr/>
            <p:nvPr/>
          </p:nvGrpSpPr>
          <p:grpSpPr>
            <a:xfrm rot="10800000">
              <a:off x="5243276" y="1581772"/>
              <a:ext cx="1232979" cy="1071947"/>
              <a:chOff x="547563" y="1049250"/>
              <a:chExt cx="413863" cy="359750"/>
            </a:xfrm>
          </p:grpSpPr>
          <p:sp>
            <p:nvSpPr>
              <p:cNvPr id="22313" name="Google Shape;22313;p51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4" name="Google Shape;22314;p51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5" name="Google Shape;22315;p51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6" name="Google Shape;22316;p51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7" name="Google Shape;22317;p51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8" name="Google Shape;22318;p51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9" name="Google Shape;22319;p51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0" name="Google Shape;22320;p51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1" name="Google Shape;22321;p51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2" name="Google Shape;22322;p51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3" name="Google Shape;22323;p51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4" name="Google Shape;22324;p51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5" name="Google Shape;22325;p51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6" name="Google Shape;22326;p51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7" name="Google Shape;22327;p51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8" name="Google Shape;22328;p51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9" name="Google Shape;22329;p51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0" name="Google Shape;22330;p51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1" name="Google Shape;22331;p51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2" name="Google Shape;22332;p51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3" name="Google Shape;22333;p51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4" name="Google Shape;22334;p51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5" name="Google Shape;22335;p51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6" name="Google Shape;22336;p51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7" name="Google Shape;22337;p51"/>
              <p:cNvSpPr/>
              <p:nvPr/>
            </p:nvSpPr>
            <p:spPr>
              <a:xfrm>
                <a:off x="809350" y="1152575"/>
                <a:ext cx="38825" cy="38825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8" name="Google Shape;22338;p51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39" name="Google Shape;22339;p51"/>
            <p:cNvGrpSpPr/>
            <p:nvPr/>
          </p:nvGrpSpPr>
          <p:grpSpPr>
            <a:xfrm>
              <a:off x="5289451" y="1615247"/>
              <a:ext cx="1232979" cy="1071947"/>
              <a:chOff x="547563" y="1049250"/>
              <a:chExt cx="413863" cy="359750"/>
            </a:xfrm>
          </p:grpSpPr>
          <p:sp>
            <p:nvSpPr>
              <p:cNvPr id="22340" name="Google Shape;22340;p51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1" name="Google Shape;22341;p51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2" name="Google Shape;22342;p51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3" name="Google Shape;22343;p51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4" name="Google Shape;22344;p51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5" name="Google Shape;22345;p51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6" name="Google Shape;22346;p51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7" name="Google Shape;22347;p51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8" name="Google Shape;22348;p51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9" name="Google Shape;22349;p51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0" name="Google Shape;22350;p51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1" name="Google Shape;22351;p51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2" name="Google Shape;22352;p51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3" name="Google Shape;22353;p51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4" name="Google Shape;22354;p51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5" name="Google Shape;22355;p51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6" name="Google Shape;22356;p51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7" name="Google Shape;22357;p51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8" name="Google Shape;22358;p51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9" name="Google Shape;22359;p51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0" name="Google Shape;22360;p51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1" name="Google Shape;22361;p51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2" name="Google Shape;22362;p51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3" name="Google Shape;22363;p51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4" name="Google Shape;22364;p51"/>
              <p:cNvSpPr/>
              <p:nvPr/>
            </p:nvSpPr>
            <p:spPr>
              <a:xfrm>
                <a:off x="809350" y="1152575"/>
                <a:ext cx="38825" cy="38825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5" name="Google Shape;22365;p51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66" name="Google Shape;22366;p51"/>
            <p:cNvGrpSpPr/>
            <p:nvPr/>
          </p:nvGrpSpPr>
          <p:grpSpPr>
            <a:xfrm>
              <a:off x="5988376" y="1462847"/>
              <a:ext cx="1232979" cy="1071947"/>
              <a:chOff x="547563" y="1049250"/>
              <a:chExt cx="413863" cy="359750"/>
            </a:xfrm>
          </p:grpSpPr>
          <p:sp>
            <p:nvSpPr>
              <p:cNvPr id="22367" name="Google Shape;22367;p51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8" name="Google Shape;22368;p51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9" name="Google Shape;22369;p51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0" name="Google Shape;22370;p51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1" name="Google Shape;22371;p51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2" name="Google Shape;22372;p51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3" name="Google Shape;22373;p51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4" name="Google Shape;22374;p51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5" name="Google Shape;22375;p51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6" name="Google Shape;22376;p51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7" name="Google Shape;22377;p51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8" name="Google Shape;22378;p51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9" name="Google Shape;22379;p51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0" name="Google Shape;22380;p51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1" name="Google Shape;22381;p51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2" name="Google Shape;22382;p51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3" name="Google Shape;22383;p51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4" name="Google Shape;22384;p51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5" name="Google Shape;22385;p51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6" name="Google Shape;22386;p51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7" name="Google Shape;22387;p51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8" name="Google Shape;22388;p51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9" name="Google Shape;22389;p51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0" name="Google Shape;22390;p51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1" name="Google Shape;22391;p51"/>
              <p:cNvSpPr/>
              <p:nvPr/>
            </p:nvSpPr>
            <p:spPr>
              <a:xfrm>
                <a:off x="809350" y="1152575"/>
                <a:ext cx="38825" cy="38825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2" name="Google Shape;22392;p51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96" name="Shape 22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7" name="Google Shape;22397;p52"/>
          <p:cNvSpPr txBox="1"/>
          <p:nvPr>
            <p:ph type="title"/>
          </p:nvPr>
        </p:nvSpPr>
        <p:spPr>
          <a:xfrm>
            <a:off x="691800" y="9295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accent2"/>
                </a:solidFill>
              </a:rPr>
              <a:t>ANALYTIC VISUALIZATION</a:t>
            </a:r>
            <a:endParaRPr b="1" u="sng">
              <a:solidFill>
                <a:schemeClr val="accent2"/>
              </a:solidFill>
            </a:endParaRPr>
          </a:p>
        </p:txBody>
      </p:sp>
      <p:sp>
        <p:nvSpPr>
          <p:cNvPr id="22398" name="Google Shape;22398;p52"/>
          <p:cNvSpPr txBox="1"/>
          <p:nvPr/>
        </p:nvSpPr>
        <p:spPr>
          <a:xfrm>
            <a:off x="889454" y="1821775"/>
            <a:ext cx="195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Earth Similarity Index</a:t>
            </a:r>
            <a:endParaRPr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99" name="Google Shape;22399;p52"/>
          <p:cNvSpPr txBox="1"/>
          <p:nvPr/>
        </p:nvSpPr>
        <p:spPr>
          <a:xfrm>
            <a:off x="913831" y="1531352"/>
            <a:ext cx="14703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P_ESI</a:t>
            </a:r>
            <a:endParaRPr sz="2000">
              <a:solidFill>
                <a:schemeClr val="accent5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2400" name="Google Shape;22400;p52"/>
          <p:cNvSpPr txBox="1"/>
          <p:nvPr/>
        </p:nvSpPr>
        <p:spPr>
          <a:xfrm>
            <a:off x="894331" y="2460054"/>
            <a:ext cx="2024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4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P_HABITABLE</a:t>
            </a:r>
            <a:endParaRPr sz="1900">
              <a:solidFill>
                <a:schemeClr val="accent4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2401" name="Google Shape;22401;p52"/>
          <p:cNvCxnSpPr/>
          <p:nvPr/>
        </p:nvCxnSpPr>
        <p:spPr>
          <a:xfrm>
            <a:off x="1020292" y="1847372"/>
            <a:ext cx="11721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02" name="Google Shape;22402;p52"/>
          <p:cNvCxnSpPr/>
          <p:nvPr/>
        </p:nvCxnSpPr>
        <p:spPr>
          <a:xfrm>
            <a:off x="965656" y="2784204"/>
            <a:ext cx="17796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403" name="Google Shape;22403;p52"/>
          <p:cNvSpPr txBox="1"/>
          <p:nvPr/>
        </p:nvSpPr>
        <p:spPr>
          <a:xfrm>
            <a:off x="965654" y="2780378"/>
            <a:ext cx="195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0 - Uninhabitable</a:t>
            </a:r>
            <a:endParaRPr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1 - Conservatively          </a:t>
            </a:r>
            <a:endParaRPr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      habitable</a:t>
            </a:r>
            <a:endParaRPr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2 - Optimistically </a:t>
            </a:r>
            <a:endParaRPr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      habitable</a:t>
            </a:r>
            <a:endParaRPr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404" name="Google Shape;2240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4200" y="943163"/>
            <a:ext cx="4256694" cy="306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05" name="Google Shape;22405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7212" y="4008349"/>
            <a:ext cx="3207223" cy="68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09" name="Shape 2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0" name="Google Shape;22410;p53"/>
          <p:cNvSpPr txBox="1"/>
          <p:nvPr>
            <p:ph idx="6" type="title"/>
          </p:nvPr>
        </p:nvSpPr>
        <p:spPr>
          <a:xfrm>
            <a:off x="713250" y="1270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ANALYTIC VISUALIZATION</a:t>
            </a:r>
            <a:endParaRPr b="1" u="sng"/>
          </a:p>
        </p:txBody>
      </p:sp>
      <p:grpSp>
        <p:nvGrpSpPr>
          <p:cNvPr id="22411" name="Google Shape;22411;p53"/>
          <p:cNvGrpSpPr/>
          <p:nvPr/>
        </p:nvGrpSpPr>
        <p:grpSpPr>
          <a:xfrm>
            <a:off x="6366547" y="127004"/>
            <a:ext cx="1258557" cy="892335"/>
            <a:chOff x="6310422" y="1766154"/>
            <a:chExt cx="1258557" cy="892335"/>
          </a:xfrm>
        </p:grpSpPr>
        <p:grpSp>
          <p:nvGrpSpPr>
            <p:cNvPr id="22412" name="Google Shape;22412;p53"/>
            <p:cNvGrpSpPr/>
            <p:nvPr/>
          </p:nvGrpSpPr>
          <p:grpSpPr>
            <a:xfrm>
              <a:off x="6310422" y="1766154"/>
              <a:ext cx="1258557" cy="881400"/>
              <a:chOff x="6310422" y="1766154"/>
              <a:chExt cx="1258557" cy="881400"/>
            </a:xfrm>
          </p:grpSpPr>
          <p:sp>
            <p:nvSpPr>
              <p:cNvPr id="22413" name="Google Shape;22413;p53"/>
              <p:cNvSpPr/>
              <p:nvPr/>
            </p:nvSpPr>
            <p:spPr>
              <a:xfrm flipH="1">
                <a:off x="7210337" y="1798363"/>
                <a:ext cx="53054" cy="52231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4" name="Google Shape;22414;p53"/>
              <p:cNvSpPr/>
              <p:nvPr/>
            </p:nvSpPr>
            <p:spPr>
              <a:xfrm flipH="1">
                <a:off x="6773076" y="1835633"/>
                <a:ext cx="53054" cy="53111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5" name="Google Shape;22415;p53"/>
              <p:cNvSpPr/>
              <p:nvPr/>
            </p:nvSpPr>
            <p:spPr>
              <a:xfrm flipH="1">
                <a:off x="6722560" y="1939212"/>
                <a:ext cx="24068" cy="24071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6" name="Google Shape;22416;p53"/>
              <p:cNvSpPr/>
              <p:nvPr/>
            </p:nvSpPr>
            <p:spPr>
              <a:xfrm flipH="1">
                <a:off x="7520944" y="1916022"/>
                <a:ext cx="24897" cy="24071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7" name="Google Shape;22417;p53"/>
              <p:cNvSpPr/>
              <p:nvPr/>
            </p:nvSpPr>
            <p:spPr>
              <a:xfrm flipH="1" rot="9256444">
                <a:off x="6649975" y="1888161"/>
                <a:ext cx="53054" cy="52230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8" name="Google Shape;22418;p53"/>
              <p:cNvSpPr/>
              <p:nvPr/>
            </p:nvSpPr>
            <p:spPr>
              <a:xfrm flipH="1" rot="9256444">
                <a:off x="7227553" y="1768243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9" name="Google Shape;22419;p53"/>
              <p:cNvSpPr/>
              <p:nvPr/>
            </p:nvSpPr>
            <p:spPr>
              <a:xfrm flipH="1" rot="9256444">
                <a:off x="6945027" y="2240841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0" name="Google Shape;22420;p53"/>
              <p:cNvSpPr/>
              <p:nvPr/>
            </p:nvSpPr>
            <p:spPr>
              <a:xfrm flipH="1" rot="9256444">
                <a:off x="7041744" y="1922568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1" name="Google Shape;22421;p53"/>
              <p:cNvSpPr/>
              <p:nvPr/>
            </p:nvSpPr>
            <p:spPr>
              <a:xfrm flipH="1" rot="9256444">
                <a:off x="6438534" y="2187654"/>
                <a:ext cx="24069" cy="24898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2" name="Google Shape;22422;p53"/>
              <p:cNvSpPr/>
              <p:nvPr/>
            </p:nvSpPr>
            <p:spPr>
              <a:xfrm flipH="1" rot="9256444">
                <a:off x="6351956" y="1937637"/>
                <a:ext cx="24897" cy="24070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3" name="Google Shape;22423;p53"/>
              <p:cNvSpPr/>
              <p:nvPr/>
            </p:nvSpPr>
            <p:spPr>
              <a:xfrm flipH="1" rot="9256444">
                <a:off x="7410621" y="1928709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4" name="Google Shape;22424;p53"/>
              <p:cNvSpPr/>
              <p:nvPr/>
            </p:nvSpPr>
            <p:spPr>
              <a:xfrm flipH="1" rot="9256444">
                <a:off x="7254098" y="2104272"/>
                <a:ext cx="89494" cy="89500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5" name="Google Shape;22425;p53"/>
              <p:cNvSpPr/>
              <p:nvPr/>
            </p:nvSpPr>
            <p:spPr>
              <a:xfrm rot="-7120311">
                <a:off x="6746709" y="2264494"/>
                <a:ext cx="53056" cy="53104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6" name="Google Shape;22426;p53"/>
              <p:cNvSpPr/>
              <p:nvPr/>
            </p:nvSpPr>
            <p:spPr>
              <a:xfrm rot="-7120311">
                <a:off x="6571995" y="2248456"/>
                <a:ext cx="12475" cy="12474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7" name="Google Shape;22427;p53"/>
              <p:cNvSpPr/>
              <p:nvPr/>
            </p:nvSpPr>
            <p:spPr>
              <a:xfrm rot="-7120311">
                <a:off x="6808137" y="2179237"/>
                <a:ext cx="24069" cy="24068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8" name="Google Shape;22428;p53"/>
              <p:cNvSpPr/>
              <p:nvPr/>
            </p:nvSpPr>
            <p:spPr>
              <a:xfrm rot="-7120311">
                <a:off x="6314867" y="2267568"/>
                <a:ext cx="24897" cy="24896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9" name="Google Shape;22429;p53"/>
              <p:cNvSpPr/>
              <p:nvPr/>
            </p:nvSpPr>
            <p:spPr>
              <a:xfrm flipH="1" rot="10800000">
                <a:off x="6616009" y="2595324"/>
                <a:ext cx="53054" cy="52231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0" name="Google Shape;22430;p53"/>
              <p:cNvSpPr/>
              <p:nvPr/>
            </p:nvSpPr>
            <p:spPr>
              <a:xfrm flipH="1" rot="10800000">
                <a:off x="7053270" y="2557174"/>
                <a:ext cx="53054" cy="53111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1" name="Google Shape;22431;p53"/>
              <p:cNvSpPr/>
              <p:nvPr/>
            </p:nvSpPr>
            <p:spPr>
              <a:xfrm flipH="1" rot="10800000">
                <a:off x="7132772" y="2482634"/>
                <a:ext cx="24068" cy="24071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2" name="Google Shape;22432;p53"/>
              <p:cNvSpPr/>
              <p:nvPr/>
            </p:nvSpPr>
            <p:spPr>
              <a:xfrm flipH="1" rot="10800000">
                <a:off x="6333559" y="2505824"/>
                <a:ext cx="24897" cy="24071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3" name="Google Shape;22433;p53"/>
              <p:cNvSpPr/>
              <p:nvPr/>
            </p:nvSpPr>
            <p:spPr>
              <a:xfrm flipH="1" rot="-1543556">
                <a:off x="7176371" y="2505526"/>
                <a:ext cx="53054" cy="52230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4" name="Google Shape;22434;p53"/>
              <p:cNvSpPr/>
              <p:nvPr/>
            </p:nvSpPr>
            <p:spPr>
              <a:xfrm flipH="1" rot="-1543556">
                <a:off x="6921899" y="2192601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5" name="Google Shape;22435;p53"/>
              <p:cNvSpPr/>
              <p:nvPr/>
            </p:nvSpPr>
            <p:spPr>
              <a:xfrm flipH="1" rot="-1543556">
                <a:off x="6812759" y="2498450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6" name="Google Shape;22436;p53"/>
              <p:cNvSpPr/>
              <p:nvPr/>
            </p:nvSpPr>
            <p:spPr>
              <a:xfrm flipH="1" rot="-1543556">
                <a:off x="7416798" y="2233365"/>
                <a:ext cx="24069" cy="24898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7" name="Google Shape;22437;p53"/>
              <p:cNvSpPr/>
              <p:nvPr/>
            </p:nvSpPr>
            <p:spPr>
              <a:xfrm flipH="1" rot="-1543556">
                <a:off x="7502548" y="2484210"/>
                <a:ext cx="24897" cy="24070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8" name="Google Shape;22438;p53"/>
              <p:cNvSpPr/>
              <p:nvPr/>
            </p:nvSpPr>
            <p:spPr>
              <a:xfrm flipH="1" rot="-1543556">
                <a:off x="6443882" y="2492309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9" name="Google Shape;22439;p53"/>
              <p:cNvSpPr/>
              <p:nvPr/>
            </p:nvSpPr>
            <p:spPr>
              <a:xfrm flipH="1" rot="-1543556">
                <a:off x="6535808" y="2252146"/>
                <a:ext cx="89494" cy="89500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0" name="Google Shape;22440;p53"/>
              <p:cNvSpPr/>
              <p:nvPr/>
            </p:nvSpPr>
            <p:spPr>
              <a:xfrm rot="3679689">
                <a:off x="7079636" y="2128319"/>
                <a:ext cx="53056" cy="53104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1" name="Google Shape;22441;p53"/>
              <p:cNvSpPr/>
              <p:nvPr/>
            </p:nvSpPr>
            <p:spPr>
              <a:xfrm rot="3679689">
                <a:off x="7294930" y="2184987"/>
                <a:ext cx="12475" cy="12474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2" name="Google Shape;22442;p53"/>
              <p:cNvSpPr/>
              <p:nvPr/>
            </p:nvSpPr>
            <p:spPr>
              <a:xfrm rot="3679689">
                <a:off x="7047194" y="2242613"/>
                <a:ext cx="24069" cy="24068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3" name="Google Shape;22443;p53"/>
              <p:cNvSpPr/>
              <p:nvPr/>
            </p:nvSpPr>
            <p:spPr>
              <a:xfrm rot="3679689">
                <a:off x="7539636" y="2153453"/>
                <a:ext cx="24897" cy="24896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444" name="Google Shape;22444;p53"/>
            <p:cNvSpPr/>
            <p:nvPr/>
          </p:nvSpPr>
          <p:spPr>
            <a:xfrm>
              <a:off x="6460921" y="1781748"/>
              <a:ext cx="934402" cy="876741"/>
            </a:xfrm>
            <a:custGeom>
              <a:rect b="b" l="l" r="r" t="t"/>
              <a:pathLst>
                <a:path extrusionOk="0" h="12073" w="12867">
                  <a:moveTo>
                    <a:pt x="9287" y="560"/>
                  </a:moveTo>
                  <a:cubicBezTo>
                    <a:pt x="9312" y="567"/>
                    <a:pt x="9338" y="574"/>
                    <a:pt x="9364" y="580"/>
                  </a:cubicBezTo>
                  <a:cubicBezTo>
                    <a:pt x="9338" y="573"/>
                    <a:pt x="9312" y="566"/>
                    <a:pt x="9287" y="560"/>
                  </a:cubicBezTo>
                  <a:close/>
                  <a:moveTo>
                    <a:pt x="6824" y="0"/>
                  </a:moveTo>
                  <a:cubicBezTo>
                    <a:pt x="6375" y="0"/>
                    <a:pt x="5924" y="52"/>
                    <a:pt x="5481" y="156"/>
                  </a:cubicBezTo>
                  <a:cubicBezTo>
                    <a:pt x="3703" y="592"/>
                    <a:pt x="2130" y="2092"/>
                    <a:pt x="1682" y="3870"/>
                  </a:cubicBezTo>
                  <a:cubicBezTo>
                    <a:pt x="1259" y="5503"/>
                    <a:pt x="1828" y="7378"/>
                    <a:pt x="3170" y="8394"/>
                  </a:cubicBezTo>
                  <a:cubicBezTo>
                    <a:pt x="3762" y="8859"/>
                    <a:pt x="4502" y="9112"/>
                    <a:pt x="5260" y="9112"/>
                  </a:cubicBezTo>
                  <a:cubicBezTo>
                    <a:pt x="5369" y="9112"/>
                    <a:pt x="5480" y="9106"/>
                    <a:pt x="5590" y="9096"/>
                  </a:cubicBezTo>
                  <a:cubicBezTo>
                    <a:pt x="6461" y="8987"/>
                    <a:pt x="7223" y="8467"/>
                    <a:pt x="7646" y="7705"/>
                  </a:cubicBezTo>
                  <a:cubicBezTo>
                    <a:pt x="8227" y="6531"/>
                    <a:pt x="7755" y="5092"/>
                    <a:pt x="6582" y="4511"/>
                  </a:cubicBezTo>
                  <a:cubicBezTo>
                    <a:pt x="6638" y="4506"/>
                    <a:pt x="6694" y="4503"/>
                    <a:pt x="6750" y="4503"/>
                  </a:cubicBezTo>
                  <a:cubicBezTo>
                    <a:pt x="7220" y="4503"/>
                    <a:pt x="7663" y="4684"/>
                    <a:pt x="8009" y="5019"/>
                  </a:cubicBezTo>
                  <a:cubicBezTo>
                    <a:pt x="8384" y="5382"/>
                    <a:pt x="8650" y="5854"/>
                    <a:pt x="8735" y="6374"/>
                  </a:cubicBezTo>
                  <a:cubicBezTo>
                    <a:pt x="9013" y="7680"/>
                    <a:pt x="8348" y="9096"/>
                    <a:pt x="7223" y="9822"/>
                  </a:cubicBezTo>
                  <a:cubicBezTo>
                    <a:pt x="6598" y="10229"/>
                    <a:pt x="5856" y="10423"/>
                    <a:pt x="5109" y="10423"/>
                  </a:cubicBezTo>
                  <a:cubicBezTo>
                    <a:pt x="4524" y="10423"/>
                    <a:pt x="3936" y="10304"/>
                    <a:pt x="3400" y="10076"/>
                  </a:cubicBezTo>
                  <a:cubicBezTo>
                    <a:pt x="2178" y="9555"/>
                    <a:pt x="1223" y="8491"/>
                    <a:pt x="703" y="7257"/>
                  </a:cubicBezTo>
                  <a:cubicBezTo>
                    <a:pt x="207" y="6011"/>
                    <a:pt x="74" y="4644"/>
                    <a:pt x="303" y="3326"/>
                  </a:cubicBezTo>
                  <a:lnTo>
                    <a:pt x="303" y="3326"/>
                  </a:lnTo>
                  <a:cubicBezTo>
                    <a:pt x="1" y="4813"/>
                    <a:pt x="134" y="6398"/>
                    <a:pt x="811" y="7753"/>
                  </a:cubicBezTo>
                  <a:cubicBezTo>
                    <a:pt x="1489" y="9108"/>
                    <a:pt x="2735" y="10197"/>
                    <a:pt x="4211" y="10535"/>
                  </a:cubicBezTo>
                  <a:cubicBezTo>
                    <a:pt x="4520" y="10606"/>
                    <a:pt x="4837" y="10641"/>
                    <a:pt x="5155" y="10641"/>
                  </a:cubicBezTo>
                  <a:cubicBezTo>
                    <a:pt x="6354" y="10641"/>
                    <a:pt x="7556" y="10144"/>
                    <a:pt x="8311" y="9217"/>
                  </a:cubicBezTo>
                  <a:cubicBezTo>
                    <a:pt x="9267" y="8055"/>
                    <a:pt x="9376" y="6229"/>
                    <a:pt x="8469" y="5019"/>
                  </a:cubicBezTo>
                  <a:cubicBezTo>
                    <a:pt x="8178" y="4608"/>
                    <a:pt x="7755" y="4318"/>
                    <a:pt x="7271" y="4197"/>
                  </a:cubicBezTo>
                  <a:cubicBezTo>
                    <a:pt x="7171" y="4177"/>
                    <a:pt x="7071" y="4167"/>
                    <a:pt x="6972" y="4167"/>
                  </a:cubicBezTo>
                  <a:cubicBezTo>
                    <a:pt x="6413" y="4167"/>
                    <a:pt x="5878" y="4466"/>
                    <a:pt x="5457" y="4826"/>
                  </a:cubicBezTo>
                  <a:cubicBezTo>
                    <a:pt x="5384" y="4886"/>
                    <a:pt x="4689" y="5725"/>
                    <a:pt x="4694" y="5733"/>
                  </a:cubicBezTo>
                  <a:lnTo>
                    <a:pt x="4694" y="5733"/>
                  </a:lnTo>
                  <a:cubicBezTo>
                    <a:pt x="4319" y="5551"/>
                    <a:pt x="4162" y="5080"/>
                    <a:pt x="4247" y="4680"/>
                  </a:cubicBezTo>
                  <a:cubicBezTo>
                    <a:pt x="4356" y="4281"/>
                    <a:pt x="4574" y="3930"/>
                    <a:pt x="4900" y="3664"/>
                  </a:cubicBezTo>
                  <a:cubicBezTo>
                    <a:pt x="5444" y="3156"/>
                    <a:pt x="6158" y="2781"/>
                    <a:pt x="6896" y="2781"/>
                  </a:cubicBezTo>
                  <a:cubicBezTo>
                    <a:pt x="7465" y="2793"/>
                    <a:pt x="8021" y="2975"/>
                    <a:pt x="8493" y="3289"/>
                  </a:cubicBezTo>
                  <a:cubicBezTo>
                    <a:pt x="9848" y="4184"/>
                    <a:pt x="10525" y="5951"/>
                    <a:pt x="10247" y="7559"/>
                  </a:cubicBezTo>
                  <a:cubicBezTo>
                    <a:pt x="9957" y="9168"/>
                    <a:pt x="8807" y="10547"/>
                    <a:pt x="7344" y="11273"/>
                  </a:cubicBezTo>
                  <a:cubicBezTo>
                    <a:pt x="6611" y="11633"/>
                    <a:pt x="5784" y="11830"/>
                    <a:pt x="4963" y="11830"/>
                  </a:cubicBezTo>
                  <a:cubicBezTo>
                    <a:pt x="4129" y="11830"/>
                    <a:pt x="3303" y="11627"/>
                    <a:pt x="2590" y="11188"/>
                  </a:cubicBezTo>
                  <a:lnTo>
                    <a:pt x="2590" y="11188"/>
                  </a:lnTo>
                  <a:cubicBezTo>
                    <a:pt x="3207" y="11757"/>
                    <a:pt x="4005" y="12072"/>
                    <a:pt x="4840" y="12072"/>
                  </a:cubicBezTo>
                  <a:cubicBezTo>
                    <a:pt x="4868" y="12072"/>
                    <a:pt x="4895" y="12072"/>
                    <a:pt x="4923" y="12072"/>
                  </a:cubicBezTo>
                  <a:cubicBezTo>
                    <a:pt x="5728" y="12072"/>
                    <a:pt x="6510" y="11903"/>
                    <a:pt x="7247" y="11588"/>
                  </a:cubicBezTo>
                  <a:cubicBezTo>
                    <a:pt x="8130" y="11225"/>
                    <a:pt x="8965" y="10705"/>
                    <a:pt x="9545" y="9955"/>
                  </a:cubicBezTo>
                  <a:cubicBezTo>
                    <a:pt x="10114" y="9217"/>
                    <a:pt x="10404" y="8285"/>
                    <a:pt x="10513" y="7354"/>
                  </a:cubicBezTo>
                  <a:cubicBezTo>
                    <a:pt x="10646" y="6059"/>
                    <a:pt x="10404" y="4668"/>
                    <a:pt x="9545" y="3701"/>
                  </a:cubicBezTo>
                  <a:cubicBezTo>
                    <a:pt x="8873" y="2986"/>
                    <a:pt x="7955" y="2605"/>
                    <a:pt x="7020" y="2605"/>
                  </a:cubicBezTo>
                  <a:cubicBezTo>
                    <a:pt x="6609" y="2605"/>
                    <a:pt x="6194" y="2678"/>
                    <a:pt x="5795" y="2830"/>
                  </a:cubicBezTo>
                  <a:cubicBezTo>
                    <a:pt x="4815" y="3229"/>
                    <a:pt x="4029" y="4148"/>
                    <a:pt x="3981" y="5188"/>
                  </a:cubicBezTo>
                  <a:cubicBezTo>
                    <a:pt x="3920" y="6241"/>
                    <a:pt x="4719" y="7318"/>
                    <a:pt x="5771" y="7402"/>
                  </a:cubicBezTo>
                  <a:cubicBezTo>
                    <a:pt x="5670" y="7418"/>
                    <a:pt x="5568" y="7426"/>
                    <a:pt x="5467" y="7426"/>
                  </a:cubicBezTo>
                  <a:cubicBezTo>
                    <a:pt x="4438" y="7426"/>
                    <a:pt x="3470" y="6614"/>
                    <a:pt x="3194" y="5612"/>
                  </a:cubicBezTo>
                  <a:cubicBezTo>
                    <a:pt x="2892" y="4511"/>
                    <a:pt x="3400" y="3289"/>
                    <a:pt x="4295" y="2576"/>
                  </a:cubicBezTo>
                  <a:cubicBezTo>
                    <a:pt x="4985" y="2026"/>
                    <a:pt x="5868" y="1770"/>
                    <a:pt x="6751" y="1770"/>
                  </a:cubicBezTo>
                  <a:cubicBezTo>
                    <a:pt x="7015" y="1770"/>
                    <a:pt x="7279" y="1793"/>
                    <a:pt x="7537" y="1838"/>
                  </a:cubicBezTo>
                  <a:cubicBezTo>
                    <a:pt x="8989" y="2116"/>
                    <a:pt x="10247" y="2987"/>
                    <a:pt x="10997" y="4257"/>
                  </a:cubicBezTo>
                  <a:cubicBezTo>
                    <a:pt x="11735" y="5515"/>
                    <a:pt x="11916" y="7039"/>
                    <a:pt x="11493" y="8443"/>
                  </a:cubicBezTo>
                  <a:cubicBezTo>
                    <a:pt x="12866" y="5055"/>
                    <a:pt x="10342" y="1422"/>
                    <a:pt x="6776" y="1422"/>
                  </a:cubicBezTo>
                  <a:cubicBezTo>
                    <a:pt x="6636" y="1422"/>
                    <a:pt x="6495" y="1427"/>
                    <a:pt x="6352" y="1439"/>
                  </a:cubicBezTo>
                  <a:cubicBezTo>
                    <a:pt x="5578" y="1487"/>
                    <a:pt x="4828" y="1765"/>
                    <a:pt x="4199" y="2237"/>
                  </a:cubicBezTo>
                  <a:cubicBezTo>
                    <a:pt x="3449" y="2854"/>
                    <a:pt x="2965" y="3749"/>
                    <a:pt x="2868" y="4717"/>
                  </a:cubicBezTo>
                  <a:cubicBezTo>
                    <a:pt x="2795" y="5176"/>
                    <a:pt x="2844" y="5636"/>
                    <a:pt x="3001" y="6072"/>
                  </a:cubicBezTo>
                  <a:cubicBezTo>
                    <a:pt x="3207" y="6519"/>
                    <a:pt x="3521" y="6918"/>
                    <a:pt x="3908" y="7221"/>
                  </a:cubicBezTo>
                  <a:cubicBezTo>
                    <a:pt x="4307" y="7559"/>
                    <a:pt x="4767" y="7862"/>
                    <a:pt x="5287" y="7886"/>
                  </a:cubicBezTo>
                  <a:cubicBezTo>
                    <a:pt x="5771" y="7874"/>
                    <a:pt x="6231" y="7680"/>
                    <a:pt x="6569" y="7342"/>
                  </a:cubicBezTo>
                  <a:cubicBezTo>
                    <a:pt x="6908" y="7003"/>
                    <a:pt x="7186" y="6616"/>
                    <a:pt x="7428" y="6205"/>
                  </a:cubicBezTo>
                  <a:lnTo>
                    <a:pt x="7428" y="6205"/>
                  </a:lnTo>
                  <a:cubicBezTo>
                    <a:pt x="7513" y="7269"/>
                    <a:pt x="6872" y="8430"/>
                    <a:pt x="5819" y="8672"/>
                  </a:cubicBezTo>
                  <a:cubicBezTo>
                    <a:pt x="5656" y="8705"/>
                    <a:pt x="5491" y="8721"/>
                    <a:pt x="5326" y="8721"/>
                  </a:cubicBezTo>
                  <a:cubicBezTo>
                    <a:pt x="5004" y="8721"/>
                    <a:pt x="4684" y="8659"/>
                    <a:pt x="4380" y="8539"/>
                  </a:cubicBezTo>
                  <a:cubicBezTo>
                    <a:pt x="3219" y="8116"/>
                    <a:pt x="2227" y="7148"/>
                    <a:pt x="1912" y="5951"/>
                  </a:cubicBezTo>
                  <a:cubicBezTo>
                    <a:pt x="1743" y="5297"/>
                    <a:pt x="1755" y="4620"/>
                    <a:pt x="1936" y="3979"/>
                  </a:cubicBezTo>
                  <a:cubicBezTo>
                    <a:pt x="2324" y="2515"/>
                    <a:pt x="3497" y="1342"/>
                    <a:pt x="4900" y="761"/>
                  </a:cubicBezTo>
                  <a:cubicBezTo>
                    <a:pt x="5669" y="450"/>
                    <a:pt x="6496" y="309"/>
                    <a:pt x="7327" y="309"/>
                  </a:cubicBezTo>
                  <a:cubicBezTo>
                    <a:pt x="7987" y="309"/>
                    <a:pt x="8649" y="397"/>
                    <a:pt x="9287" y="560"/>
                  </a:cubicBezTo>
                  <a:lnTo>
                    <a:pt x="9287" y="560"/>
                  </a:lnTo>
                  <a:cubicBezTo>
                    <a:pt x="9001" y="478"/>
                    <a:pt x="8732" y="318"/>
                    <a:pt x="8432" y="229"/>
                  </a:cubicBezTo>
                  <a:cubicBezTo>
                    <a:pt x="7909" y="76"/>
                    <a:pt x="7368" y="0"/>
                    <a:pt x="6824" y="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45" name="Google Shape;22445;p53"/>
          <p:cNvSpPr/>
          <p:nvPr/>
        </p:nvSpPr>
        <p:spPr>
          <a:xfrm flipH="1" rot="-1543556">
            <a:off x="6639373" y="2665199"/>
            <a:ext cx="12474" cy="12475"/>
          </a:xfrm>
          <a:custGeom>
            <a:rect b="b" l="l" r="r" t="t"/>
            <a:pathLst>
              <a:path extrusionOk="0" h="241" w="241">
                <a:moveTo>
                  <a:pt x="241" y="97"/>
                </a:moveTo>
                <a:cubicBezTo>
                  <a:pt x="241" y="241"/>
                  <a:pt x="1" y="1"/>
                  <a:pt x="145" y="1"/>
                </a:cubicBezTo>
                <a:cubicBezTo>
                  <a:pt x="193" y="1"/>
                  <a:pt x="225" y="49"/>
                  <a:pt x="241" y="97"/>
                </a:cubicBezTo>
                <a:close/>
              </a:path>
            </a:pathLst>
          </a:custGeom>
          <a:solidFill>
            <a:srgbClr val="E7A6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446" name="Google Shape;22446;p53"/>
          <p:cNvGrpSpPr/>
          <p:nvPr/>
        </p:nvGrpSpPr>
        <p:grpSpPr>
          <a:xfrm>
            <a:off x="129484" y="57825"/>
            <a:ext cx="916253" cy="876742"/>
            <a:chOff x="1143284" y="1781750"/>
            <a:chExt cx="916253" cy="876742"/>
          </a:xfrm>
        </p:grpSpPr>
        <p:grpSp>
          <p:nvGrpSpPr>
            <p:cNvPr id="22447" name="Google Shape;22447;p53"/>
            <p:cNvGrpSpPr/>
            <p:nvPr/>
          </p:nvGrpSpPr>
          <p:grpSpPr>
            <a:xfrm>
              <a:off x="1143284" y="1881302"/>
              <a:ext cx="739011" cy="730741"/>
              <a:chOff x="1143284" y="1881302"/>
              <a:chExt cx="739011" cy="730741"/>
            </a:xfrm>
          </p:grpSpPr>
          <p:sp>
            <p:nvSpPr>
              <p:cNvPr id="22448" name="Google Shape;22448;p53"/>
              <p:cNvSpPr/>
              <p:nvPr/>
            </p:nvSpPr>
            <p:spPr>
              <a:xfrm flipH="1" rot="9256444">
                <a:off x="1273863" y="2105876"/>
                <a:ext cx="52226" cy="53058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9" name="Google Shape;22449;p53"/>
              <p:cNvSpPr/>
              <p:nvPr/>
            </p:nvSpPr>
            <p:spPr>
              <a:xfrm flipH="1" rot="9256444">
                <a:off x="1450936" y="1966008"/>
                <a:ext cx="9162" cy="9162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0" name="Google Shape;22450;p53"/>
              <p:cNvSpPr/>
              <p:nvPr/>
            </p:nvSpPr>
            <p:spPr>
              <a:xfrm flipH="1" rot="9256444">
                <a:off x="1651132" y="1902907"/>
                <a:ext cx="12474" cy="11647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1" name="Google Shape;22451;p53"/>
              <p:cNvSpPr/>
              <p:nvPr/>
            </p:nvSpPr>
            <p:spPr>
              <a:xfrm flipH="1" rot="9256444">
                <a:off x="1351217" y="1885333"/>
                <a:ext cx="24069" cy="24070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2" name="Google Shape;22452;p53"/>
              <p:cNvSpPr/>
              <p:nvPr/>
            </p:nvSpPr>
            <p:spPr>
              <a:xfrm rot="-7120311">
                <a:off x="1631256" y="2549875"/>
                <a:ext cx="52228" cy="53053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3" name="Google Shape;22453;p53"/>
              <p:cNvSpPr/>
              <p:nvPr/>
            </p:nvSpPr>
            <p:spPr>
              <a:xfrm rot="-7120311">
                <a:off x="1820130" y="2204805"/>
                <a:ext cx="53056" cy="52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4" name="Google Shape;22454;p53"/>
              <p:cNvSpPr/>
              <p:nvPr/>
            </p:nvSpPr>
            <p:spPr>
              <a:xfrm rot="-7120381">
                <a:off x="1390565" y="2531874"/>
                <a:ext cx="9162" cy="9161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5" name="Google Shape;22455;p53"/>
              <p:cNvSpPr/>
              <p:nvPr/>
            </p:nvSpPr>
            <p:spPr>
              <a:xfrm rot="-7120311">
                <a:off x="1423302" y="2335305"/>
                <a:ext cx="12475" cy="12474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6" name="Google Shape;22456;p53"/>
              <p:cNvSpPr/>
              <p:nvPr/>
            </p:nvSpPr>
            <p:spPr>
              <a:xfrm rot="-7120381">
                <a:off x="1260797" y="2362820"/>
                <a:ext cx="12475" cy="11646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7" name="Google Shape;22457;p53"/>
              <p:cNvSpPr/>
              <p:nvPr/>
            </p:nvSpPr>
            <p:spPr>
              <a:xfrm rot="-7120311">
                <a:off x="1515049" y="2015444"/>
                <a:ext cx="24897" cy="24896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8" name="Google Shape;22458;p53"/>
              <p:cNvSpPr/>
              <p:nvPr/>
            </p:nvSpPr>
            <p:spPr>
              <a:xfrm rot="-7120381">
                <a:off x="1606396" y="2398101"/>
                <a:ext cx="24069" cy="24896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9" name="Google Shape;22459;p53"/>
              <p:cNvSpPr/>
              <p:nvPr/>
            </p:nvSpPr>
            <p:spPr>
              <a:xfrm rot="-7120381">
                <a:off x="1821811" y="2245063"/>
                <a:ext cx="24898" cy="24068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0" name="Google Shape;22460;p53"/>
              <p:cNvSpPr/>
              <p:nvPr/>
            </p:nvSpPr>
            <p:spPr>
              <a:xfrm rot="-7120381">
                <a:off x="1500750" y="2518604"/>
                <a:ext cx="24069" cy="24068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1" name="Google Shape;22461;p53"/>
              <p:cNvSpPr/>
              <p:nvPr/>
            </p:nvSpPr>
            <p:spPr>
              <a:xfrm rot="-7120311">
                <a:off x="1159262" y="2014711"/>
                <a:ext cx="89496" cy="89491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462" name="Google Shape;22462;p53"/>
            <p:cNvSpPr/>
            <p:nvPr/>
          </p:nvSpPr>
          <p:spPr>
            <a:xfrm>
              <a:off x="1152066" y="1781750"/>
              <a:ext cx="907471" cy="876742"/>
            </a:xfrm>
            <a:custGeom>
              <a:rect b="b" l="l" r="r" t="t"/>
              <a:pathLst>
                <a:path extrusionOk="0" h="7247" w="7501">
                  <a:moveTo>
                    <a:pt x="2723" y="1"/>
                  </a:moveTo>
                  <a:cubicBezTo>
                    <a:pt x="1658" y="751"/>
                    <a:pt x="1029" y="1960"/>
                    <a:pt x="1331" y="3170"/>
                  </a:cubicBezTo>
                  <a:cubicBezTo>
                    <a:pt x="1452" y="3702"/>
                    <a:pt x="1852" y="4017"/>
                    <a:pt x="2336" y="4210"/>
                  </a:cubicBezTo>
                  <a:cubicBezTo>
                    <a:pt x="2759" y="4355"/>
                    <a:pt x="3194" y="4416"/>
                    <a:pt x="3618" y="4561"/>
                  </a:cubicBezTo>
                  <a:cubicBezTo>
                    <a:pt x="3799" y="4634"/>
                    <a:pt x="4065" y="4730"/>
                    <a:pt x="4138" y="4936"/>
                  </a:cubicBezTo>
                  <a:cubicBezTo>
                    <a:pt x="4223" y="5178"/>
                    <a:pt x="4029" y="5432"/>
                    <a:pt x="3848" y="5565"/>
                  </a:cubicBezTo>
                  <a:cubicBezTo>
                    <a:pt x="3547" y="5792"/>
                    <a:pt x="3209" y="5887"/>
                    <a:pt x="2856" y="5887"/>
                  </a:cubicBezTo>
                  <a:cubicBezTo>
                    <a:pt x="2571" y="5887"/>
                    <a:pt x="2277" y="5825"/>
                    <a:pt x="1985" y="5722"/>
                  </a:cubicBezTo>
                  <a:cubicBezTo>
                    <a:pt x="1174" y="5444"/>
                    <a:pt x="485" y="4924"/>
                    <a:pt x="1" y="4222"/>
                  </a:cubicBezTo>
                  <a:lnTo>
                    <a:pt x="1" y="4222"/>
                  </a:lnTo>
                  <a:cubicBezTo>
                    <a:pt x="475" y="5294"/>
                    <a:pt x="1603" y="6083"/>
                    <a:pt x="2721" y="6083"/>
                  </a:cubicBezTo>
                  <a:cubicBezTo>
                    <a:pt x="3029" y="6083"/>
                    <a:pt x="3337" y="6022"/>
                    <a:pt x="3630" y="5892"/>
                  </a:cubicBezTo>
                  <a:cubicBezTo>
                    <a:pt x="4694" y="5287"/>
                    <a:pt x="4235" y="3617"/>
                    <a:pt x="4840" y="3472"/>
                  </a:cubicBezTo>
                  <a:cubicBezTo>
                    <a:pt x="4972" y="3424"/>
                    <a:pt x="5091" y="3402"/>
                    <a:pt x="5197" y="3402"/>
                  </a:cubicBezTo>
                  <a:cubicBezTo>
                    <a:pt x="6321" y="3402"/>
                    <a:pt x="6025" y="5897"/>
                    <a:pt x="5122" y="6974"/>
                  </a:cubicBezTo>
                  <a:lnTo>
                    <a:pt x="5122" y="6974"/>
                  </a:lnTo>
                  <a:cubicBezTo>
                    <a:pt x="5740" y="6318"/>
                    <a:pt x="6176" y="5421"/>
                    <a:pt x="6134" y="4525"/>
                  </a:cubicBezTo>
                  <a:cubicBezTo>
                    <a:pt x="6122" y="3956"/>
                    <a:pt x="5868" y="3424"/>
                    <a:pt x="5420" y="3085"/>
                  </a:cubicBezTo>
                  <a:cubicBezTo>
                    <a:pt x="5004" y="2776"/>
                    <a:pt x="4495" y="2729"/>
                    <a:pt x="3992" y="2729"/>
                  </a:cubicBezTo>
                  <a:cubicBezTo>
                    <a:pt x="3866" y="2729"/>
                    <a:pt x="3741" y="2732"/>
                    <a:pt x="3618" y="2734"/>
                  </a:cubicBezTo>
                  <a:cubicBezTo>
                    <a:pt x="3473" y="2734"/>
                    <a:pt x="3315" y="2710"/>
                    <a:pt x="3279" y="2553"/>
                  </a:cubicBezTo>
                  <a:cubicBezTo>
                    <a:pt x="3219" y="2323"/>
                    <a:pt x="3352" y="2117"/>
                    <a:pt x="3485" y="1960"/>
                  </a:cubicBezTo>
                  <a:cubicBezTo>
                    <a:pt x="3835" y="1519"/>
                    <a:pt x="4229" y="1390"/>
                    <a:pt x="4645" y="1390"/>
                  </a:cubicBezTo>
                  <a:cubicBezTo>
                    <a:pt x="4948" y="1390"/>
                    <a:pt x="5262" y="1458"/>
                    <a:pt x="5577" y="1525"/>
                  </a:cubicBezTo>
                  <a:cubicBezTo>
                    <a:pt x="6485" y="1827"/>
                    <a:pt x="6932" y="2347"/>
                    <a:pt x="7501" y="3037"/>
                  </a:cubicBezTo>
                  <a:cubicBezTo>
                    <a:pt x="7344" y="2747"/>
                    <a:pt x="7138" y="2468"/>
                    <a:pt x="6908" y="2214"/>
                  </a:cubicBezTo>
                  <a:cubicBezTo>
                    <a:pt x="6376" y="1592"/>
                    <a:pt x="5593" y="1239"/>
                    <a:pt x="4824" y="1239"/>
                  </a:cubicBezTo>
                  <a:cubicBezTo>
                    <a:pt x="4352" y="1239"/>
                    <a:pt x="3885" y="1372"/>
                    <a:pt x="3485" y="1658"/>
                  </a:cubicBezTo>
                  <a:cubicBezTo>
                    <a:pt x="2880" y="2263"/>
                    <a:pt x="2723" y="3170"/>
                    <a:pt x="2880" y="4077"/>
                  </a:cubicBezTo>
                  <a:cubicBezTo>
                    <a:pt x="2239" y="4065"/>
                    <a:pt x="1682" y="3630"/>
                    <a:pt x="1513" y="3025"/>
                  </a:cubicBezTo>
                  <a:cubicBezTo>
                    <a:pt x="1356" y="1876"/>
                    <a:pt x="1815" y="726"/>
                    <a:pt x="2723" y="1"/>
                  </a:cubicBezTo>
                  <a:close/>
                  <a:moveTo>
                    <a:pt x="5122" y="6974"/>
                  </a:moveTo>
                  <a:lnTo>
                    <a:pt x="5122" y="6974"/>
                  </a:lnTo>
                  <a:cubicBezTo>
                    <a:pt x="5032" y="7070"/>
                    <a:pt x="4937" y="7161"/>
                    <a:pt x="4840" y="7246"/>
                  </a:cubicBezTo>
                  <a:cubicBezTo>
                    <a:pt x="4939" y="7172"/>
                    <a:pt x="5034" y="7080"/>
                    <a:pt x="5122" y="6974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63" name="Google Shape;22463;p53"/>
          <p:cNvSpPr txBox="1"/>
          <p:nvPr/>
        </p:nvSpPr>
        <p:spPr>
          <a:xfrm>
            <a:off x="263881" y="1700250"/>
            <a:ext cx="292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chemeClr val="accent6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UNIVARIATE ANALYSIS</a:t>
            </a:r>
            <a:endParaRPr b="1" sz="2000" u="sng">
              <a:solidFill>
                <a:schemeClr val="accent6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pic>
        <p:nvPicPr>
          <p:cNvPr id="22464" name="Google Shape;2246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3640" y="1391700"/>
            <a:ext cx="6450109" cy="3361125"/>
          </a:xfrm>
          <a:prstGeom prst="rect">
            <a:avLst/>
          </a:prstGeom>
          <a:noFill/>
          <a:ln>
            <a:noFill/>
          </a:ln>
        </p:spPr>
      </p:pic>
      <p:sp>
        <p:nvSpPr>
          <p:cNvPr id="22465" name="Google Shape;22465;p53"/>
          <p:cNvSpPr txBox="1"/>
          <p:nvPr/>
        </p:nvSpPr>
        <p:spPr>
          <a:xfrm>
            <a:off x="70800" y="2211738"/>
            <a:ext cx="26046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●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Identify the distributions within each feature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"/>
              <a:buChar char="●"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Extremely skewed data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466" name="Google Shape;2246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3650" y="819000"/>
            <a:ext cx="2785420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70" name="Shape 2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71" name="Google Shape;22471;p54"/>
          <p:cNvSpPr txBox="1"/>
          <p:nvPr>
            <p:ph idx="1" type="subTitle"/>
          </p:nvPr>
        </p:nvSpPr>
        <p:spPr>
          <a:xfrm>
            <a:off x="286525" y="705900"/>
            <a:ext cx="32892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chemeClr val="accent6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MULTIVARIATE </a:t>
            </a:r>
            <a:endParaRPr b="1" sz="2000" u="sng">
              <a:solidFill>
                <a:schemeClr val="accent6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chemeClr val="accent6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ANALYSIS</a:t>
            </a:r>
            <a:endParaRPr b="1" sz="2000" u="sng">
              <a:solidFill>
                <a:schemeClr val="accent6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2472" name="Google Shape;22472;p54"/>
          <p:cNvSpPr txBox="1"/>
          <p:nvPr>
            <p:ph idx="2" type="title"/>
          </p:nvPr>
        </p:nvSpPr>
        <p:spPr>
          <a:xfrm>
            <a:off x="1703475" y="59400"/>
            <a:ext cx="5220600" cy="7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 u="sng"/>
              <a:t>ANALYTIC VISUALIZATION</a:t>
            </a:r>
            <a:endParaRPr b="1" sz="3000" u="sng"/>
          </a:p>
        </p:txBody>
      </p:sp>
      <p:pic>
        <p:nvPicPr>
          <p:cNvPr id="22473" name="Google Shape;2247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9725" y="710800"/>
            <a:ext cx="4800175" cy="4241774"/>
          </a:xfrm>
          <a:prstGeom prst="rect">
            <a:avLst/>
          </a:prstGeom>
          <a:noFill/>
          <a:ln>
            <a:noFill/>
          </a:ln>
        </p:spPr>
      </p:pic>
      <p:sp>
        <p:nvSpPr>
          <p:cNvPr id="22474" name="Google Shape;22474;p54"/>
          <p:cNvSpPr txBox="1"/>
          <p:nvPr/>
        </p:nvSpPr>
        <p:spPr>
          <a:xfrm>
            <a:off x="449435" y="1494275"/>
            <a:ext cx="305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Varying levels of concentration for habitable exoplanets between features</a:t>
            </a:r>
            <a:endParaRPr sz="1300"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75" name="Google Shape;22475;p54"/>
          <p:cNvSpPr txBox="1"/>
          <p:nvPr/>
        </p:nvSpPr>
        <p:spPr>
          <a:xfrm>
            <a:off x="449435" y="2561075"/>
            <a:ext cx="305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Mathematical/Physical relationships between certain characteristics</a:t>
            </a:r>
            <a:endParaRPr sz="1300"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476" name="Google Shape;22476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200" y="3216197"/>
            <a:ext cx="1980838" cy="170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77" name="Google Shape;22477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3911" y="3216197"/>
            <a:ext cx="1887639" cy="170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2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81" name="Shape 22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2" name="Google Shape;22482;p55"/>
          <p:cNvSpPr txBox="1"/>
          <p:nvPr>
            <p:ph type="title"/>
          </p:nvPr>
        </p:nvSpPr>
        <p:spPr>
          <a:xfrm>
            <a:off x="75375" y="1510778"/>
            <a:ext cx="8430600" cy="156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 u="sng">
                <a:solidFill>
                  <a:schemeClr val="dk1"/>
                </a:solidFill>
                <a:highlight>
                  <a:schemeClr val="accent3"/>
                </a:highlight>
              </a:rPr>
              <a:t>MACHINE LEARNING</a:t>
            </a:r>
            <a:endParaRPr b="1" sz="5000" u="sng">
              <a:solidFill>
                <a:schemeClr val="dk1"/>
              </a:solidFill>
              <a:highlight>
                <a:schemeClr val="accent3"/>
              </a:highlight>
            </a:endParaRPr>
          </a:p>
        </p:txBody>
      </p:sp>
      <p:grpSp>
        <p:nvGrpSpPr>
          <p:cNvPr id="22483" name="Google Shape;22483;p55"/>
          <p:cNvGrpSpPr/>
          <p:nvPr/>
        </p:nvGrpSpPr>
        <p:grpSpPr>
          <a:xfrm>
            <a:off x="-267241" y="-1856681"/>
            <a:ext cx="10104527" cy="7057924"/>
            <a:chOff x="-486266" y="-1781156"/>
            <a:chExt cx="10104527" cy="7057924"/>
          </a:xfrm>
        </p:grpSpPr>
        <p:grpSp>
          <p:nvGrpSpPr>
            <p:cNvPr id="22484" name="Google Shape;22484;p55"/>
            <p:cNvGrpSpPr/>
            <p:nvPr/>
          </p:nvGrpSpPr>
          <p:grpSpPr>
            <a:xfrm>
              <a:off x="-486266" y="2305518"/>
              <a:ext cx="3233786" cy="2837982"/>
              <a:chOff x="-486266" y="2305518"/>
              <a:chExt cx="3233786" cy="2837982"/>
            </a:xfrm>
          </p:grpSpPr>
          <p:grpSp>
            <p:nvGrpSpPr>
              <p:cNvPr id="22485" name="Google Shape;22485;p55"/>
              <p:cNvGrpSpPr/>
              <p:nvPr/>
            </p:nvGrpSpPr>
            <p:grpSpPr>
              <a:xfrm rot="-9258217">
                <a:off x="828406" y="2692818"/>
                <a:ext cx="1509442" cy="2233894"/>
                <a:chOff x="713225" y="2235300"/>
                <a:chExt cx="1509450" cy="2233905"/>
              </a:xfrm>
            </p:grpSpPr>
            <p:sp>
              <p:nvSpPr>
                <p:cNvPr id="22486" name="Google Shape;22486;p55"/>
                <p:cNvSpPr/>
                <p:nvPr/>
              </p:nvSpPr>
              <p:spPr>
                <a:xfrm>
                  <a:off x="2168519" y="4094921"/>
                  <a:ext cx="54156" cy="54213"/>
                </a:xfrm>
                <a:custGeom>
                  <a:rect b="b" l="l" r="r" t="t"/>
                  <a:pathLst>
                    <a:path extrusionOk="0" h="946" w="945">
                      <a:moveTo>
                        <a:pt x="945" y="417"/>
                      </a:moveTo>
                      <a:cubicBezTo>
                        <a:pt x="945" y="769"/>
                        <a:pt x="513" y="945"/>
                        <a:pt x="256" y="689"/>
                      </a:cubicBezTo>
                      <a:cubicBezTo>
                        <a:pt x="0" y="433"/>
                        <a:pt x="192" y="1"/>
                        <a:pt x="545" y="17"/>
                      </a:cubicBezTo>
                      <a:cubicBezTo>
                        <a:pt x="769" y="17"/>
                        <a:pt x="945" y="193"/>
                        <a:pt x="945" y="41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87" name="Google Shape;22487;p55"/>
                <p:cNvSpPr/>
                <p:nvPr/>
              </p:nvSpPr>
              <p:spPr>
                <a:xfrm>
                  <a:off x="2147430" y="3617193"/>
                  <a:ext cx="53239" cy="54156"/>
                </a:xfrm>
                <a:custGeom>
                  <a:rect b="b" l="l" r="r" t="t"/>
                  <a:pathLst>
                    <a:path extrusionOk="0" h="945" w="929">
                      <a:moveTo>
                        <a:pt x="929" y="400"/>
                      </a:moveTo>
                      <a:cubicBezTo>
                        <a:pt x="929" y="752"/>
                        <a:pt x="496" y="944"/>
                        <a:pt x="240" y="688"/>
                      </a:cubicBezTo>
                      <a:cubicBezTo>
                        <a:pt x="0" y="432"/>
                        <a:pt x="176" y="0"/>
                        <a:pt x="528" y="0"/>
                      </a:cubicBezTo>
                      <a:cubicBezTo>
                        <a:pt x="753" y="0"/>
                        <a:pt x="929" y="176"/>
                        <a:pt x="929" y="40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88" name="Google Shape;22488;p55"/>
                <p:cNvSpPr/>
                <p:nvPr/>
              </p:nvSpPr>
              <p:spPr>
                <a:xfrm>
                  <a:off x="1029626" y="3003298"/>
                  <a:ext cx="53239" cy="52322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89" name="Google Shape;22489;p55"/>
                <p:cNvSpPr/>
                <p:nvPr/>
              </p:nvSpPr>
              <p:spPr>
                <a:xfrm>
                  <a:off x="1547695" y="3244913"/>
                  <a:ext cx="54156" cy="54156"/>
                </a:xfrm>
                <a:custGeom>
                  <a:rect b="b" l="l" r="r" t="t"/>
                  <a:pathLst>
                    <a:path extrusionOk="0" h="945" w="945">
                      <a:moveTo>
                        <a:pt x="945" y="401"/>
                      </a:moveTo>
                      <a:cubicBezTo>
                        <a:pt x="945" y="753"/>
                        <a:pt x="513" y="945"/>
                        <a:pt x="257" y="689"/>
                      </a:cubicBezTo>
                      <a:cubicBezTo>
                        <a:pt x="1" y="433"/>
                        <a:pt x="177" y="1"/>
                        <a:pt x="545" y="1"/>
                      </a:cubicBezTo>
                      <a:cubicBezTo>
                        <a:pt x="753" y="1"/>
                        <a:pt x="929" y="177"/>
                        <a:pt x="945" y="40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0" name="Google Shape;22490;p55"/>
                <p:cNvSpPr/>
                <p:nvPr/>
              </p:nvSpPr>
              <p:spPr>
                <a:xfrm>
                  <a:off x="1203844" y="3823562"/>
                  <a:ext cx="52322" cy="51405"/>
                </a:xfrm>
                <a:custGeom>
                  <a:rect b="b" l="l" r="r" t="t"/>
                  <a:pathLst>
                    <a:path extrusionOk="0" h="897" w="913">
                      <a:moveTo>
                        <a:pt x="913" y="384"/>
                      </a:moveTo>
                      <a:cubicBezTo>
                        <a:pt x="913" y="736"/>
                        <a:pt x="496" y="896"/>
                        <a:pt x="256" y="656"/>
                      </a:cubicBezTo>
                      <a:cubicBezTo>
                        <a:pt x="0" y="416"/>
                        <a:pt x="176" y="0"/>
                        <a:pt x="528" y="0"/>
                      </a:cubicBezTo>
                      <a:cubicBezTo>
                        <a:pt x="736" y="0"/>
                        <a:pt x="913" y="176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1" name="Google Shape;22491;p55"/>
                <p:cNvSpPr/>
                <p:nvPr/>
              </p:nvSpPr>
              <p:spPr>
                <a:xfrm>
                  <a:off x="713225" y="2823119"/>
                  <a:ext cx="54156" cy="54156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2" name="Google Shape;22492;p55"/>
                <p:cNvSpPr/>
                <p:nvPr/>
              </p:nvSpPr>
              <p:spPr>
                <a:xfrm>
                  <a:off x="1506433" y="3973884"/>
                  <a:ext cx="12894" cy="11977"/>
                </a:xfrm>
                <a:custGeom>
                  <a:rect b="b" l="l" r="r" t="t"/>
                  <a:pathLst>
                    <a:path extrusionOk="0" h="209" w="225">
                      <a:moveTo>
                        <a:pt x="225" y="81"/>
                      </a:moveTo>
                      <a:cubicBezTo>
                        <a:pt x="225" y="209"/>
                        <a:pt x="1" y="1"/>
                        <a:pt x="129" y="1"/>
                      </a:cubicBezTo>
                      <a:cubicBezTo>
                        <a:pt x="177" y="1"/>
                        <a:pt x="225" y="33"/>
                        <a:pt x="225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3" name="Google Shape;22493;p55"/>
                <p:cNvSpPr/>
                <p:nvPr/>
              </p:nvSpPr>
              <p:spPr>
                <a:xfrm>
                  <a:off x="1758591" y="3940874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77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4" name="Google Shape;22494;p55"/>
                <p:cNvSpPr/>
                <p:nvPr/>
              </p:nvSpPr>
              <p:spPr>
                <a:xfrm>
                  <a:off x="1650879" y="2571819"/>
                  <a:ext cx="11977" cy="11060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5" name="Google Shape;22495;p55"/>
                <p:cNvSpPr/>
                <p:nvPr/>
              </p:nvSpPr>
              <p:spPr>
                <a:xfrm>
                  <a:off x="1740309" y="3247664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6" name="Google Shape;22496;p55"/>
                <p:cNvSpPr/>
                <p:nvPr/>
              </p:nvSpPr>
              <p:spPr>
                <a:xfrm>
                  <a:off x="2109835" y="4290287"/>
                  <a:ext cx="9227" cy="9227"/>
                </a:xfrm>
                <a:custGeom>
                  <a:rect b="b" l="l" r="r" t="t"/>
                  <a:pathLst>
                    <a:path extrusionOk="0" h="161" w="161">
                      <a:moveTo>
                        <a:pt x="160" y="80"/>
                      </a:moveTo>
                      <a:cubicBezTo>
                        <a:pt x="160" y="112"/>
                        <a:pt x="112" y="160"/>
                        <a:pt x="80" y="160"/>
                      </a:cubicBezTo>
                      <a:cubicBezTo>
                        <a:pt x="32" y="160"/>
                        <a:pt x="0" y="112"/>
                        <a:pt x="0" y="80"/>
                      </a:cubicBezTo>
                      <a:cubicBezTo>
                        <a:pt x="0" y="32"/>
                        <a:pt x="32" y="0"/>
                        <a:pt x="80" y="0"/>
                      </a:cubicBezTo>
                      <a:cubicBezTo>
                        <a:pt x="112" y="0"/>
                        <a:pt x="160" y="32"/>
                        <a:pt x="160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7" name="Google Shape;22497;p55"/>
                <p:cNvSpPr/>
                <p:nvPr/>
              </p:nvSpPr>
              <p:spPr>
                <a:xfrm>
                  <a:off x="1729306" y="4353556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8" name="Google Shape;22498;p55"/>
                <p:cNvSpPr/>
                <p:nvPr/>
              </p:nvSpPr>
              <p:spPr>
                <a:xfrm>
                  <a:off x="1617383" y="3758402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61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9" name="Google Shape;22499;p55"/>
                <p:cNvSpPr/>
                <p:nvPr/>
              </p:nvSpPr>
              <p:spPr>
                <a:xfrm>
                  <a:off x="809504" y="3971191"/>
                  <a:ext cx="10143" cy="11977"/>
                </a:xfrm>
                <a:custGeom>
                  <a:rect b="b" l="l" r="r" t="t"/>
                  <a:pathLst>
                    <a:path extrusionOk="0" h="209" w="177">
                      <a:moveTo>
                        <a:pt x="177" y="112"/>
                      </a:moveTo>
                      <a:cubicBezTo>
                        <a:pt x="161" y="208"/>
                        <a:pt x="1" y="208"/>
                        <a:pt x="17" y="112"/>
                      </a:cubicBezTo>
                      <a:cubicBezTo>
                        <a:pt x="17" y="0"/>
                        <a:pt x="177" y="0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0" name="Google Shape;22500;p55"/>
                <p:cNvSpPr/>
                <p:nvPr/>
              </p:nvSpPr>
              <p:spPr>
                <a:xfrm>
                  <a:off x="950769" y="3399877"/>
                  <a:ext cx="9227" cy="11977"/>
                </a:xfrm>
                <a:custGeom>
                  <a:rect b="b" l="l" r="r" t="t"/>
                  <a:pathLst>
                    <a:path extrusionOk="0" h="209" w="161">
                      <a:moveTo>
                        <a:pt x="160" y="113"/>
                      </a:moveTo>
                      <a:cubicBezTo>
                        <a:pt x="160" y="209"/>
                        <a:pt x="0" y="209"/>
                        <a:pt x="0" y="113"/>
                      </a:cubicBezTo>
                      <a:cubicBezTo>
                        <a:pt x="0" y="1"/>
                        <a:pt x="160" y="1"/>
                        <a:pt x="160" y="11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1" name="Google Shape;22501;p55"/>
                <p:cNvSpPr/>
                <p:nvPr/>
              </p:nvSpPr>
              <p:spPr>
                <a:xfrm>
                  <a:off x="1323963" y="3949184"/>
                  <a:ext cx="11060" cy="13811"/>
                </a:xfrm>
                <a:custGeom>
                  <a:rect b="b" l="l" r="r" t="t"/>
                  <a:pathLst>
                    <a:path extrusionOk="0" h="241" w="193">
                      <a:moveTo>
                        <a:pt x="193" y="112"/>
                      </a:moveTo>
                      <a:cubicBezTo>
                        <a:pt x="161" y="240"/>
                        <a:pt x="1" y="0"/>
                        <a:pt x="129" y="16"/>
                      </a:cubicBezTo>
                      <a:cubicBezTo>
                        <a:pt x="177" y="32"/>
                        <a:pt x="193" y="64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2" name="Google Shape;22502;p55"/>
                <p:cNvSpPr/>
                <p:nvPr/>
              </p:nvSpPr>
              <p:spPr>
                <a:xfrm>
                  <a:off x="1688474" y="2746955"/>
                  <a:ext cx="11977" cy="13811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3" name="Google Shape;22503;p55"/>
                <p:cNvSpPr/>
                <p:nvPr/>
              </p:nvSpPr>
              <p:spPr>
                <a:xfrm>
                  <a:off x="864520" y="2361838"/>
                  <a:ext cx="10143" cy="10143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4" name="Google Shape;22504;p55"/>
                <p:cNvSpPr/>
                <p:nvPr/>
              </p:nvSpPr>
              <p:spPr>
                <a:xfrm>
                  <a:off x="1172439" y="2810711"/>
                  <a:ext cx="11977" cy="11060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5" name="Google Shape;22505;p55"/>
                <p:cNvSpPr/>
                <p:nvPr/>
              </p:nvSpPr>
              <p:spPr>
                <a:xfrm>
                  <a:off x="1150174" y="2423274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6" name="Google Shape;22506;p55"/>
                <p:cNvSpPr/>
                <p:nvPr/>
              </p:nvSpPr>
              <p:spPr>
                <a:xfrm>
                  <a:off x="1665980" y="3981220"/>
                  <a:ext cx="23897" cy="23897"/>
                </a:xfrm>
                <a:custGeom>
                  <a:rect b="b" l="l" r="r" t="t"/>
                  <a:pathLst>
                    <a:path extrusionOk="0" h="417" w="417">
                      <a:moveTo>
                        <a:pt x="417" y="193"/>
                      </a:moveTo>
                      <a:cubicBezTo>
                        <a:pt x="417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7" name="Google Shape;22507;p55"/>
                <p:cNvSpPr/>
                <p:nvPr/>
              </p:nvSpPr>
              <p:spPr>
                <a:xfrm>
                  <a:off x="1606379" y="4444391"/>
                  <a:ext cx="24871" cy="24814"/>
                </a:xfrm>
                <a:custGeom>
                  <a:rect b="b" l="l" r="r" t="t"/>
                  <a:pathLst>
                    <a:path extrusionOk="0" h="433" w="434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208"/>
                        <a:pt x="97" y="16"/>
                        <a:pt x="257" y="16"/>
                      </a:cubicBezTo>
                      <a:cubicBezTo>
                        <a:pt x="353" y="0"/>
                        <a:pt x="433" y="96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8" name="Google Shape;22508;p55"/>
                <p:cNvSpPr/>
                <p:nvPr/>
              </p:nvSpPr>
              <p:spPr>
                <a:xfrm>
                  <a:off x="866354" y="4077556"/>
                  <a:ext cx="23955" cy="23897"/>
                </a:xfrm>
                <a:custGeom>
                  <a:rect b="b" l="l" r="r" t="t"/>
                  <a:pathLst>
                    <a:path extrusionOk="0" h="417" w="418">
                      <a:moveTo>
                        <a:pt x="417" y="177"/>
                      </a:moveTo>
                      <a:cubicBezTo>
                        <a:pt x="417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9" name="Google Shape;22509;p55"/>
                <p:cNvSpPr/>
                <p:nvPr/>
              </p:nvSpPr>
              <p:spPr>
                <a:xfrm>
                  <a:off x="804919" y="3114707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10" name="Google Shape;22510;p55"/>
                <p:cNvSpPr/>
                <p:nvPr/>
              </p:nvSpPr>
              <p:spPr>
                <a:xfrm>
                  <a:off x="1710910" y="3846429"/>
                  <a:ext cx="23897" cy="24814"/>
                </a:xfrm>
                <a:custGeom>
                  <a:rect b="b" l="l" r="r" t="t"/>
                  <a:pathLst>
                    <a:path extrusionOk="0" h="433" w="417">
                      <a:moveTo>
                        <a:pt x="417" y="193"/>
                      </a:moveTo>
                      <a:cubicBezTo>
                        <a:pt x="417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11" name="Google Shape;22511;p55"/>
                <p:cNvSpPr/>
                <p:nvPr/>
              </p:nvSpPr>
              <p:spPr>
                <a:xfrm>
                  <a:off x="2095164" y="3542920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2" y="176"/>
                      </a:moveTo>
                      <a:cubicBezTo>
                        <a:pt x="432" y="352"/>
                        <a:pt x="240" y="432"/>
                        <a:pt x="112" y="304"/>
                      </a:cubicBezTo>
                      <a:cubicBezTo>
                        <a:pt x="0" y="192"/>
                        <a:pt x="80" y="0"/>
                        <a:pt x="256" y="0"/>
                      </a:cubicBezTo>
                      <a:cubicBezTo>
                        <a:pt x="352" y="0"/>
                        <a:pt x="432" y="80"/>
                        <a:pt x="432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12" name="Google Shape;22512;p55"/>
                <p:cNvSpPr/>
                <p:nvPr/>
              </p:nvSpPr>
              <p:spPr>
                <a:xfrm>
                  <a:off x="1461990" y="2560815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13" name="Google Shape;22513;p55"/>
                <p:cNvSpPr/>
                <p:nvPr/>
              </p:nvSpPr>
              <p:spPr>
                <a:xfrm>
                  <a:off x="905839" y="3730034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384" y="272"/>
                      </a:moveTo>
                      <a:cubicBezTo>
                        <a:pt x="368" y="480"/>
                        <a:pt x="48" y="480"/>
                        <a:pt x="32" y="272"/>
                      </a:cubicBezTo>
                      <a:cubicBezTo>
                        <a:pt x="0" y="0"/>
                        <a:pt x="416" y="0"/>
                        <a:pt x="384" y="27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14" name="Google Shape;22514;p55"/>
                <p:cNvSpPr/>
                <p:nvPr/>
              </p:nvSpPr>
              <p:spPr>
                <a:xfrm>
                  <a:off x="1274878" y="2235300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15" name="Google Shape;22515;p55"/>
                <p:cNvSpPr/>
                <p:nvPr/>
              </p:nvSpPr>
              <p:spPr>
                <a:xfrm>
                  <a:off x="1720137" y="3324687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384" y="257"/>
                      </a:moveTo>
                      <a:cubicBezTo>
                        <a:pt x="368" y="481"/>
                        <a:pt x="48" y="481"/>
                        <a:pt x="32" y="257"/>
                      </a:cubicBezTo>
                      <a:cubicBezTo>
                        <a:pt x="0" y="1"/>
                        <a:pt x="416" y="1"/>
                        <a:pt x="384" y="25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16" name="Google Shape;22516;p55"/>
                <p:cNvSpPr/>
                <p:nvPr/>
              </p:nvSpPr>
              <p:spPr>
                <a:xfrm>
                  <a:off x="1301039" y="3509910"/>
                  <a:ext cx="23897" cy="24814"/>
                </a:xfrm>
                <a:custGeom>
                  <a:rect b="b" l="l" r="r" t="t"/>
                  <a:pathLst>
                    <a:path extrusionOk="0" h="433" w="417">
                      <a:moveTo>
                        <a:pt x="416" y="192"/>
                      </a:moveTo>
                      <a:cubicBezTo>
                        <a:pt x="416" y="352"/>
                        <a:pt x="224" y="432"/>
                        <a:pt x="112" y="320"/>
                      </a:cubicBezTo>
                      <a:cubicBezTo>
                        <a:pt x="0" y="208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17" name="Google Shape;22517;p55"/>
                <p:cNvSpPr/>
                <p:nvPr/>
              </p:nvSpPr>
              <p:spPr>
                <a:xfrm>
                  <a:off x="1025958" y="3570428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400" y="225"/>
                      </a:moveTo>
                      <a:cubicBezTo>
                        <a:pt x="416" y="481"/>
                        <a:pt x="0" y="481"/>
                        <a:pt x="32" y="225"/>
                      </a:cubicBezTo>
                      <a:cubicBezTo>
                        <a:pt x="48" y="1"/>
                        <a:pt x="368" y="1"/>
                        <a:pt x="400" y="22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18" name="Google Shape;22518;p55"/>
                <p:cNvSpPr/>
                <p:nvPr/>
              </p:nvSpPr>
              <p:spPr>
                <a:xfrm>
                  <a:off x="1654547" y="2403101"/>
                  <a:ext cx="23897" cy="23897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19" name="Google Shape;22519;p55"/>
                <p:cNvSpPr/>
                <p:nvPr/>
              </p:nvSpPr>
              <p:spPr>
                <a:xfrm>
                  <a:off x="959022" y="4245357"/>
                  <a:ext cx="23897" cy="23897"/>
                </a:xfrm>
                <a:custGeom>
                  <a:rect b="b" l="l" r="r" t="t"/>
                  <a:pathLst>
                    <a:path extrusionOk="0" h="417" w="417">
                      <a:moveTo>
                        <a:pt x="416" y="177"/>
                      </a:moveTo>
                      <a:cubicBezTo>
                        <a:pt x="416" y="337"/>
                        <a:pt x="224" y="417"/>
                        <a:pt x="112" y="305"/>
                      </a:cubicBezTo>
                      <a:cubicBezTo>
                        <a:pt x="0" y="193"/>
                        <a:pt x="80" y="1"/>
                        <a:pt x="240" y="1"/>
                      </a:cubicBezTo>
                      <a:cubicBezTo>
                        <a:pt x="336" y="1"/>
                        <a:pt x="416" y="81"/>
                        <a:pt x="416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20" name="Google Shape;22520;p55"/>
                <p:cNvSpPr/>
                <p:nvPr/>
              </p:nvSpPr>
              <p:spPr>
                <a:xfrm>
                  <a:off x="1013121" y="2675433"/>
                  <a:ext cx="24814" cy="23897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21" name="Google Shape;22521;p55"/>
                <p:cNvSpPr/>
                <p:nvPr/>
              </p:nvSpPr>
              <p:spPr>
                <a:xfrm>
                  <a:off x="724228" y="4075722"/>
                  <a:ext cx="24814" cy="27565"/>
                </a:xfrm>
                <a:custGeom>
                  <a:rect b="b" l="l" r="r" t="t"/>
                  <a:pathLst>
                    <a:path extrusionOk="0" h="481" w="433">
                      <a:moveTo>
                        <a:pt x="401" y="209"/>
                      </a:moveTo>
                      <a:cubicBezTo>
                        <a:pt x="433" y="481"/>
                        <a:pt x="1" y="481"/>
                        <a:pt x="33" y="209"/>
                      </a:cubicBezTo>
                      <a:cubicBezTo>
                        <a:pt x="65" y="1"/>
                        <a:pt x="369" y="1"/>
                        <a:pt x="40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22" name="Google Shape;22522;p55"/>
                <p:cNvSpPr/>
                <p:nvPr/>
              </p:nvSpPr>
              <p:spPr>
                <a:xfrm>
                  <a:off x="791165" y="3263252"/>
                  <a:ext cx="24814" cy="23897"/>
                </a:xfrm>
                <a:custGeom>
                  <a:rect b="b" l="l" r="r" t="t"/>
                  <a:pathLst>
                    <a:path extrusionOk="0" h="417" w="433">
                      <a:moveTo>
                        <a:pt x="433" y="177"/>
                      </a:moveTo>
                      <a:cubicBezTo>
                        <a:pt x="433" y="337"/>
                        <a:pt x="241" y="417"/>
                        <a:pt x="129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23" name="Google Shape;22523;p55"/>
                <p:cNvSpPr/>
                <p:nvPr/>
              </p:nvSpPr>
              <p:spPr>
                <a:xfrm>
                  <a:off x="1340467" y="3551173"/>
                  <a:ext cx="23897" cy="24814"/>
                </a:xfrm>
                <a:custGeom>
                  <a:rect b="b" l="l" r="r" t="t"/>
                  <a:pathLst>
                    <a:path extrusionOk="0" h="433" w="417">
                      <a:moveTo>
                        <a:pt x="417" y="193"/>
                      </a:moveTo>
                      <a:cubicBezTo>
                        <a:pt x="417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24" name="Google Shape;22524;p55"/>
                <p:cNvSpPr/>
                <p:nvPr/>
              </p:nvSpPr>
              <p:spPr>
                <a:xfrm>
                  <a:off x="1205620" y="3043644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25" name="Google Shape;22525;p55"/>
                <p:cNvSpPr/>
                <p:nvPr/>
              </p:nvSpPr>
              <p:spPr>
                <a:xfrm>
                  <a:off x="1242355" y="3309099"/>
                  <a:ext cx="24814" cy="23897"/>
                </a:xfrm>
                <a:custGeom>
                  <a:rect b="b" l="l" r="r" t="t"/>
                  <a:pathLst>
                    <a:path extrusionOk="0" h="417" w="433">
                      <a:moveTo>
                        <a:pt x="433" y="177"/>
                      </a:moveTo>
                      <a:cubicBezTo>
                        <a:pt x="433" y="337"/>
                        <a:pt x="225" y="417"/>
                        <a:pt x="112" y="305"/>
                      </a:cubicBezTo>
                      <a:cubicBezTo>
                        <a:pt x="0" y="193"/>
                        <a:pt x="80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26" name="Google Shape;22526;p55"/>
                <p:cNvSpPr/>
                <p:nvPr/>
              </p:nvSpPr>
              <p:spPr>
                <a:xfrm>
                  <a:off x="1765926" y="3497073"/>
                  <a:ext cx="89056" cy="88999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2"/>
                      </a:moveTo>
                      <a:lnTo>
                        <a:pt x="769" y="1552"/>
                      </a:lnTo>
                      <a:cubicBezTo>
                        <a:pt x="769" y="1120"/>
                        <a:pt x="433" y="768"/>
                        <a:pt x="1" y="768"/>
                      </a:cubicBezTo>
                      <a:lnTo>
                        <a:pt x="1" y="768"/>
                      </a:lnTo>
                      <a:cubicBezTo>
                        <a:pt x="433" y="768"/>
                        <a:pt x="769" y="432"/>
                        <a:pt x="769" y="0"/>
                      </a:cubicBezTo>
                      <a:lnTo>
                        <a:pt x="769" y="0"/>
                      </a:lnTo>
                      <a:cubicBezTo>
                        <a:pt x="769" y="416"/>
                        <a:pt x="1121" y="768"/>
                        <a:pt x="1553" y="768"/>
                      </a:cubicBezTo>
                      <a:lnTo>
                        <a:pt x="1553" y="768"/>
                      </a:lnTo>
                      <a:cubicBezTo>
                        <a:pt x="1121" y="768"/>
                        <a:pt x="769" y="1120"/>
                        <a:pt x="769" y="155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27" name="Google Shape;22527;p55"/>
                <p:cNvSpPr/>
                <p:nvPr/>
              </p:nvSpPr>
              <p:spPr>
                <a:xfrm>
                  <a:off x="825091" y="3483319"/>
                  <a:ext cx="89056" cy="88999"/>
                </a:xfrm>
                <a:custGeom>
                  <a:rect b="b" l="l" r="r" t="t"/>
                  <a:pathLst>
                    <a:path extrusionOk="0" h="1553" w="1554">
                      <a:moveTo>
                        <a:pt x="785" y="1553"/>
                      </a:moveTo>
                      <a:lnTo>
                        <a:pt x="785" y="1553"/>
                      </a:lnTo>
                      <a:cubicBezTo>
                        <a:pt x="785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85" y="433"/>
                        <a:pt x="785" y="1"/>
                      </a:cubicBezTo>
                      <a:lnTo>
                        <a:pt x="785" y="1"/>
                      </a:lnTo>
                      <a:cubicBezTo>
                        <a:pt x="785" y="433"/>
                        <a:pt x="1137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37" y="785"/>
                        <a:pt x="785" y="1121"/>
                        <a:pt x="785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28" name="Google Shape;22528;p55"/>
                <p:cNvSpPr/>
                <p:nvPr/>
              </p:nvSpPr>
              <p:spPr>
                <a:xfrm>
                  <a:off x="938849" y="2381094"/>
                  <a:ext cx="88999" cy="88999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29" name="Google Shape;22529;p55"/>
                <p:cNvSpPr/>
                <p:nvPr/>
              </p:nvSpPr>
              <p:spPr>
                <a:xfrm>
                  <a:off x="1427577" y="2872834"/>
                  <a:ext cx="89056" cy="88082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530" name="Google Shape;22530;p55"/>
              <p:cNvGrpSpPr/>
              <p:nvPr/>
            </p:nvGrpSpPr>
            <p:grpSpPr>
              <a:xfrm>
                <a:off x="358288" y="2739075"/>
                <a:ext cx="1509450" cy="2233905"/>
                <a:chOff x="713225" y="2235300"/>
                <a:chExt cx="1509450" cy="2233905"/>
              </a:xfrm>
            </p:grpSpPr>
            <p:sp>
              <p:nvSpPr>
                <p:cNvPr id="22531" name="Google Shape;22531;p55"/>
                <p:cNvSpPr/>
                <p:nvPr/>
              </p:nvSpPr>
              <p:spPr>
                <a:xfrm>
                  <a:off x="2168519" y="4094921"/>
                  <a:ext cx="54156" cy="54213"/>
                </a:xfrm>
                <a:custGeom>
                  <a:rect b="b" l="l" r="r" t="t"/>
                  <a:pathLst>
                    <a:path extrusionOk="0" h="946" w="945">
                      <a:moveTo>
                        <a:pt x="945" y="417"/>
                      </a:moveTo>
                      <a:cubicBezTo>
                        <a:pt x="945" y="769"/>
                        <a:pt x="513" y="945"/>
                        <a:pt x="256" y="689"/>
                      </a:cubicBezTo>
                      <a:cubicBezTo>
                        <a:pt x="0" y="433"/>
                        <a:pt x="192" y="1"/>
                        <a:pt x="545" y="17"/>
                      </a:cubicBezTo>
                      <a:cubicBezTo>
                        <a:pt x="769" y="17"/>
                        <a:pt x="945" y="193"/>
                        <a:pt x="945" y="41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32" name="Google Shape;22532;p55"/>
                <p:cNvSpPr/>
                <p:nvPr/>
              </p:nvSpPr>
              <p:spPr>
                <a:xfrm>
                  <a:off x="2147430" y="3617193"/>
                  <a:ext cx="53239" cy="54156"/>
                </a:xfrm>
                <a:custGeom>
                  <a:rect b="b" l="l" r="r" t="t"/>
                  <a:pathLst>
                    <a:path extrusionOk="0" h="945" w="929">
                      <a:moveTo>
                        <a:pt x="929" y="400"/>
                      </a:moveTo>
                      <a:cubicBezTo>
                        <a:pt x="929" y="752"/>
                        <a:pt x="496" y="944"/>
                        <a:pt x="240" y="688"/>
                      </a:cubicBezTo>
                      <a:cubicBezTo>
                        <a:pt x="0" y="432"/>
                        <a:pt x="176" y="0"/>
                        <a:pt x="528" y="0"/>
                      </a:cubicBezTo>
                      <a:cubicBezTo>
                        <a:pt x="753" y="0"/>
                        <a:pt x="929" y="176"/>
                        <a:pt x="929" y="40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33" name="Google Shape;22533;p55"/>
                <p:cNvSpPr/>
                <p:nvPr/>
              </p:nvSpPr>
              <p:spPr>
                <a:xfrm>
                  <a:off x="1029626" y="3003298"/>
                  <a:ext cx="53239" cy="52322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34" name="Google Shape;22534;p55"/>
                <p:cNvSpPr/>
                <p:nvPr/>
              </p:nvSpPr>
              <p:spPr>
                <a:xfrm>
                  <a:off x="1547695" y="3244913"/>
                  <a:ext cx="54156" cy="54156"/>
                </a:xfrm>
                <a:custGeom>
                  <a:rect b="b" l="l" r="r" t="t"/>
                  <a:pathLst>
                    <a:path extrusionOk="0" h="945" w="945">
                      <a:moveTo>
                        <a:pt x="945" y="401"/>
                      </a:moveTo>
                      <a:cubicBezTo>
                        <a:pt x="945" y="753"/>
                        <a:pt x="513" y="945"/>
                        <a:pt x="257" y="689"/>
                      </a:cubicBezTo>
                      <a:cubicBezTo>
                        <a:pt x="1" y="433"/>
                        <a:pt x="177" y="1"/>
                        <a:pt x="545" y="1"/>
                      </a:cubicBezTo>
                      <a:cubicBezTo>
                        <a:pt x="753" y="1"/>
                        <a:pt x="929" y="177"/>
                        <a:pt x="945" y="40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35" name="Google Shape;22535;p55"/>
                <p:cNvSpPr/>
                <p:nvPr/>
              </p:nvSpPr>
              <p:spPr>
                <a:xfrm>
                  <a:off x="1203844" y="3823562"/>
                  <a:ext cx="52322" cy="51405"/>
                </a:xfrm>
                <a:custGeom>
                  <a:rect b="b" l="l" r="r" t="t"/>
                  <a:pathLst>
                    <a:path extrusionOk="0" h="897" w="913">
                      <a:moveTo>
                        <a:pt x="913" y="384"/>
                      </a:moveTo>
                      <a:cubicBezTo>
                        <a:pt x="913" y="736"/>
                        <a:pt x="496" y="896"/>
                        <a:pt x="256" y="656"/>
                      </a:cubicBezTo>
                      <a:cubicBezTo>
                        <a:pt x="0" y="416"/>
                        <a:pt x="176" y="0"/>
                        <a:pt x="528" y="0"/>
                      </a:cubicBezTo>
                      <a:cubicBezTo>
                        <a:pt x="736" y="0"/>
                        <a:pt x="913" y="176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36" name="Google Shape;22536;p55"/>
                <p:cNvSpPr/>
                <p:nvPr/>
              </p:nvSpPr>
              <p:spPr>
                <a:xfrm>
                  <a:off x="713225" y="2823119"/>
                  <a:ext cx="54156" cy="54156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37" name="Google Shape;22537;p55"/>
                <p:cNvSpPr/>
                <p:nvPr/>
              </p:nvSpPr>
              <p:spPr>
                <a:xfrm>
                  <a:off x="1506433" y="3973884"/>
                  <a:ext cx="12894" cy="11977"/>
                </a:xfrm>
                <a:custGeom>
                  <a:rect b="b" l="l" r="r" t="t"/>
                  <a:pathLst>
                    <a:path extrusionOk="0" h="209" w="225">
                      <a:moveTo>
                        <a:pt x="225" y="81"/>
                      </a:moveTo>
                      <a:cubicBezTo>
                        <a:pt x="225" y="209"/>
                        <a:pt x="1" y="1"/>
                        <a:pt x="129" y="1"/>
                      </a:cubicBezTo>
                      <a:cubicBezTo>
                        <a:pt x="177" y="1"/>
                        <a:pt x="225" y="33"/>
                        <a:pt x="225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38" name="Google Shape;22538;p55"/>
                <p:cNvSpPr/>
                <p:nvPr/>
              </p:nvSpPr>
              <p:spPr>
                <a:xfrm>
                  <a:off x="1758591" y="3940874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77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39" name="Google Shape;22539;p55"/>
                <p:cNvSpPr/>
                <p:nvPr/>
              </p:nvSpPr>
              <p:spPr>
                <a:xfrm>
                  <a:off x="1650879" y="2571819"/>
                  <a:ext cx="11977" cy="11060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40" name="Google Shape;22540;p55"/>
                <p:cNvSpPr/>
                <p:nvPr/>
              </p:nvSpPr>
              <p:spPr>
                <a:xfrm>
                  <a:off x="1740309" y="3247664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41" name="Google Shape;22541;p55"/>
                <p:cNvSpPr/>
                <p:nvPr/>
              </p:nvSpPr>
              <p:spPr>
                <a:xfrm>
                  <a:off x="2109835" y="4290287"/>
                  <a:ext cx="9227" cy="9227"/>
                </a:xfrm>
                <a:custGeom>
                  <a:rect b="b" l="l" r="r" t="t"/>
                  <a:pathLst>
                    <a:path extrusionOk="0" h="161" w="161">
                      <a:moveTo>
                        <a:pt x="160" y="80"/>
                      </a:moveTo>
                      <a:cubicBezTo>
                        <a:pt x="160" y="112"/>
                        <a:pt x="112" y="160"/>
                        <a:pt x="80" y="160"/>
                      </a:cubicBezTo>
                      <a:cubicBezTo>
                        <a:pt x="32" y="160"/>
                        <a:pt x="0" y="112"/>
                        <a:pt x="0" y="80"/>
                      </a:cubicBezTo>
                      <a:cubicBezTo>
                        <a:pt x="0" y="32"/>
                        <a:pt x="32" y="0"/>
                        <a:pt x="80" y="0"/>
                      </a:cubicBezTo>
                      <a:cubicBezTo>
                        <a:pt x="112" y="0"/>
                        <a:pt x="160" y="32"/>
                        <a:pt x="160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42" name="Google Shape;22542;p55"/>
                <p:cNvSpPr/>
                <p:nvPr/>
              </p:nvSpPr>
              <p:spPr>
                <a:xfrm>
                  <a:off x="1729306" y="4353556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43" name="Google Shape;22543;p55"/>
                <p:cNvSpPr/>
                <p:nvPr/>
              </p:nvSpPr>
              <p:spPr>
                <a:xfrm>
                  <a:off x="1617383" y="3758402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61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44" name="Google Shape;22544;p55"/>
                <p:cNvSpPr/>
                <p:nvPr/>
              </p:nvSpPr>
              <p:spPr>
                <a:xfrm>
                  <a:off x="809504" y="3971191"/>
                  <a:ext cx="10143" cy="11977"/>
                </a:xfrm>
                <a:custGeom>
                  <a:rect b="b" l="l" r="r" t="t"/>
                  <a:pathLst>
                    <a:path extrusionOk="0" h="209" w="177">
                      <a:moveTo>
                        <a:pt x="177" y="112"/>
                      </a:moveTo>
                      <a:cubicBezTo>
                        <a:pt x="161" y="208"/>
                        <a:pt x="1" y="208"/>
                        <a:pt x="17" y="112"/>
                      </a:cubicBezTo>
                      <a:cubicBezTo>
                        <a:pt x="17" y="0"/>
                        <a:pt x="177" y="0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45" name="Google Shape;22545;p55"/>
                <p:cNvSpPr/>
                <p:nvPr/>
              </p:nvSpPr>
              <p:spPr>
                <a:xfrm>
                  <a:off x="950769" y="3399877"/>
                  <a:ext cx="9227" cy="11977"/>
                </a:xfrm>
                <a:custGeom>
                  <a:rect b="b" l="l" r="r" t="t"/>
                  <a:pathLst>
                    <a:path extrusionOk="0" h="209" w="161">
                      <a:moveTo>
                        <a:pt x="160" y="113"/>
                      </a:moveTo>
                      <a:cubicBezTo>
                        <a:pt x="160" y="209"/>
                        <a:pt x="0" y="209"/>
                        <a:pt x="0" y="113"/>
                      </a:cubicBezTo>
                      <a:cubicBezTo>
                        <a:pt x="0" y="1"/>
                        <a:pt x="160" y="1"/>
                        <a:pt x="160" y="11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46" name="Google Shape;22546;p55"/>
                <p:cNvSpPr/>
                <p:nvPr/>
              </p:nvSpPr>
              <p:spPr>
                <a:xfrm>
                  <a:off x="1323963" y="3949184"/>
                  <a:ext cx="11060" cy="13811"/>
                </a:xfrm>
                <a:custGeom>
                  <a:rect b="b" l="l" r="r" t="t"/>
                  <a:pathLst>
                    <a:path extrusionOk="0" h="241" w="193">
                      <a:moveTo>
                        <a:pt x="193" y="112"/>
                      </a:moveTo>
                      <a:cubicBezTo>
                        <a:pt x="161" y="240"/>
                        <a:pt x="1" y="0"/>
                        <a:pt x="129" y="16"/>
                      </a:cubicBezTo>
                      <a:cubicBezTo>
                        <a:pt x="177" y="32"/>
                        <a:pt x="193" y="64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47" name="Google Shape;22547;p55"/>
                <p:cNvSpPr/>
                <p:nvPr/>
              </p:nvSpPr>
              <p:spPr>
                <a:xfrm>
                  <a:off x="1688474" y="2746955"/>
                  <a:ext cx="11977" cy="13811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48" name="Google Shape;22548;p55"/>
                <p:cNvSpPr/>
                <p:nvPr/>
              </p:nvSpPr>
              <p:spPr>
                <a:xfrm>
                  <a:off x="864520" y="2361838"/>
                  <a:ext cx="10143" cy="10143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49" name="Google Shape;22549;p55"/>
                <p:cNvSpPr/>
                <p:nvPr/>
              </p:nvSpPr>
              <p:spPr>
                <a:xfrm>
                  <a:off x="1172439" y="2810711"/>
                  <a:ext cx="11977" cy="11060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50" name="Google Shape;22550;p55"/>
                <p:cNvSpPr/>
                <p:nvPr/>
              </p:nvSpPr>
              <p:spPr>
                <a:xfrm>
                  <a:off x="1150174" y="2423274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51" name="Google Shape;22551;p55"/>
                <p:cNvSpPr/>
                <p:nvPr/>
              </p:nvSpPr>
              <p:spPr>
                <a:xfrm>
                  <a:off x="1665980" y="3981220"/>
                  <a:ext cx="23897" cy="23897"/>
                </a:xfrm>
                <a:custGeom>
                  <a:rect b="b" l="l" r="r" t="t"/>
                  <a:pathLst>
                    <a:path extrusionOk="0" h="417" w="417">
                      <a:moveTo>
                        <a:pt x="417" y="193"/>
                      </a:moveTo>
                      <a:cubicBezTo>
                        <a:pt x="417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52" name="Google Shape;22552;p55"/>
                <p:cNvSpPr/>
                <p:nvPr/>
              </p:nvSpPr>
              <p:spPr>
                <a:xfrm>
                  <a:off x="1606379" y="4444391"/>
                  <a:ext cx="24871" cy="24814"/>
                </a:xfrm>
                <a:custGeom>
                  <a:rect b="b" l="l" r="r" t="t"/>
                  <a:pathLst>
                    <a:path extrusionOk="0" h="433" w="434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208"/>
                        <a:pt x="97" y="16"/>
                        <a:pt x="257" y="16"/>
                      </a:cubicBezTo>
                      <a:cubicBezTo>
                        <a:pt x="353" y="0"/>
                        <a:pt x="433" y="96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53" name="Google Shape;22553;p55"/>
                <p:cNvSpPr/>
                <p:nvPr/>
              </p:nvSpPr>
              <p:spPr>
                <a:xfrm>
                  <a:off x="866354" y="4077556"/>
                  <a:ext cx="23955" cy="23897"/>
                </a:xfrm>
                <a:custGeom>
                  <a:rect b="b" l="l" r="r" t="t"/>
                  <a:pathLst>
                    <a:path extrusionOk="0" h="417" w="418">
                      <a:moveTo>
                        <a:pt x="417" y="177"/>
                      </a:moveTo>
                      <a:cubicBezTo>
                        <a:pt x="417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54" name="Google Shape;22554;p55"/>
                <p:cNvSpPr/>
                <p:nvPr/>
              </p:nvSpPr>
              <p:spPr>
                <a:xfrm>
                  <a:off x="804919" y="3114707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55" name="Google Shape;22555;p55"/>
                <p:cNvSpPr/>
                <p:nvPr/>
              </p:nvSpPr>
              <p:spPr>
                <a:xfrm>
                  <a:off x="1710910" y="3846429"/>
                  <a:ext cx="23897" cy="24814"/>
                </a:xfrm>
                <a:custGeom>
                  <a:rect b="b" l="l" r="r" t="t"/>
                  <a:pathLst>
                    <a:path extrusionOk="0" h="433" w="417">
                      <a:moveTo>
                        <a:pt x="417" y="193"/>
                      </a:moveTo>
                      <a:cubicBezTo>
                        <a:pt x="417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56" name="Google Shape;22556;p55"/>
                <p:cNvSpPr/>
                <p:nvPr/>
              </p:nvSpPr>
              <p:spPr>
                <a:xfrm>
                  <a:off x="2095164" y="3542920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2" y="176"/>
                      </a:moveTo>
                      <a:cubicBezTo>
                        <a:pt x="432" y="352"/>
                        <a:pt x="240" y="432"/>
                        <a:pt x="112" y="304"/>
                      </a:cubicBezTo>
                      <a:cubicBezTo>
                        <a:pt x="0" y="192"/>
                        <a:pt x="80" y="0"/>
                        <a:pt x="256" y="0"/>
                      </a:cubicBezTo>
                      <a:cubicBezTo>
                        <a:pt x="352" y="0"/>
                        <a:pt x="432" y="80"/>
                        <a:pt x="432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57" name="Google Shape;22557;p55"/>
                <p:cNvSpPr/>
                <p:nvPr/>
              </p:nvSpPr>
              <p:spPr>
                <a:xfrm>
                  <a:off x="1461990" y="2560815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58" name="Google Shape;22558;p55"/>
                <p:cNvSpPr/>
                <p:nvPr/>
              </p:nvSpPr>
              <p:spPr>
                <a:xfrm>
                  <a:off x="905839" y="3730034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384" y="272"/>
                      </a:moveTo>
                      <a:cubicBezTo>
                        <a:pt x="368" y="480"/>
                        <a:pt x="48" y="480"/>
                        <a:pt x="32" y="272"/>
                      </a:cubicBezTo>
                      <a:cubicBezTo>
                        <a:pt x="0" y="0"/>
                        <a:pt x="416" y="0"/>
                        <a:pt x="384" y="27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59" name="Google Shape;22559;p55"/>
                <p:cNvSpPr/>
                <p:nvPr/>
              </p:nvSpPr>
              <p:spPr>
                <a:xfrm>
                  <a:off x="1274878" y="2235300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60" name="Google Shape;22560;p55"/>
                <p:cNvSpPr/>
                <p:nvPr/>
              </p:nvSpPr>
              <p:spPr>
                <a:xfrm>
                  <a:off x="1720137" y="3324687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384" y="257"/>
                      </a:moveTo>
                      <a:cubicBezTo>
                        <a:pt x="368" y="481"/>
                        <a:pt x="48" y="481"/>
                        <a:pt x="32" y="257"/>
                      </a:cubicBezTo>
                      <a:cubicBezTo>
                        <a:pt x="0" y="1"/>
                        <a:pt x="416" y="1"/>
                        <a:pt x="384" y="25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61" name="Google Shape;22561;p55"/>
                <p:cNvSpPr/>
                <p:nvPr/>
              </p:nvSpPr>
              <p:spPr>
                <a:xfrm>
                  <a:off x="1301039" y="3509910"/>
                  <a:ext cx="23897" cy="24814"/>
                </a:xfrm>
                <a:custGeom>
                  <a:rect b="b" l="l" r="r" t="t"/>
                  <a:pathLst>
                    <a:path extrusionOk="0" h="433" w="417">
                      <a:moveTo>
                        <a:pt x="416" y="192"/>
                      </a:moveTo>
                      <a:cubicBezTo>
                        <a:pt x="416" y="352"/>
                        <a:pt x="224" y="432"/>
                        <a:pt x="112" y="320"/>
                      </a:cubicBezTo>
                      <a:cubicBezTo>
                        <a:pt x="0" y="208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62" name="Google Shape;22562;p55"/>
                <p:cNvSpPr/>
                <p:nvPr/>
              </p:nvSpPr>
              <p:spPr>
                <a:xfrm>
                  <a:off x="1025958" y="3570428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400" y="225"/>
                      </a:moveTo>
                      <a:cubicBezTo>
                        <a:pt x="416" y="481"/>
                        <a:pt x="0" y="481"/>
                        <a:pt x="32" y="225"/>
                      </a:cubicBezTo>
                      <a:cubicBezTo>
                        <a:pt x="48" y="1"/>
                        <a:pt x="368" y="1"/>
                        <a:pt x="400" y="22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63" name="Google Shape;22563;p55"/>
                <p:cNvSpPr/>
                <p:nvPr/>
              </p:nvSpPr>
              <p:spPr>
                <a:xfrm>
                  <a:off x="1654547" y="2403101"/>
                  <a:ext cx="23897" cy="23897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64" name="Google Shape;22564;p55"/>
                <p:cNvSpPr/>
                <p:nvPr/>
              </p:nvSpPr>
              <p:spPr>
                <a:xfrm>
                  <a:off x="959022" y="4245357"/>
                  <a:ext cx="23897" cy="23897"/>
                </a:xfrm>
                <a:custGeom>
                  <a:rect b="b" l="l" r="r" t="t"/>
                  <a:pathLst>
                    <a:path extrusionOk="0" h="417" w="417">
                      <a:moveTo>
                        <a:pt x="416" y="177"/>
                      </a:moveTo>
                      <a:cubicBezTo>
                        <a:pt x="416" y="337"/>
                        <a:pt x="224" y="417"/>
                        <a:pt x="112" y="305"/>
                      </a:cubicBezTo>
                      <a:cubicBezTo>
                        <a:pt x="0" y="193"/>
                        <a:pt x="80" y="1"/>
                        <a:pt x="240" y="1"/>
                      </a:cubicBezTo>
                      <a:cubicBezTo>
                        <a:pt x="336" y="1"/>
                        <a:pt x="416" y="81"/>
                        <a:pt x="416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65" name="Google Shape;22565;p55"/>
                <p:cNvSpPr/>
                <p:nvPr/>
              </p:nvSpPr>
              <p:spPr>
                <a:xfrm>
                  <a:off x="1013121" y="2675433"/>
                  <a:ext cx="24814" cy="23897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66" name="Google Shape;22566;p55"/>
                <p:cNvSpPr/>
                <p:nvPr/>
              </p:nvSpPr>
              <p:spPr>
                <a:xfrm>
                  <a:off x="724228" y="4075722"/>
                  <a:ext cx="24814" cy="27565"/>
                </a:xfrm>
                <a:custGeom>
                  <a:rect b="b" l="l" r="r" t="t"/>
                  <a:pathLst>
                    <a:path extrusionOk="0" h="481" w="433">
                      <a:moveTo>
                        <a:pt x="401" y="209"/>
                      </a:moveTo>
                      <a:cubicBezTo>
                        <a:pt x="433" y="481"/>
                        <a:pt x="1" y="481"/>
                        <a:pt x="33" y="209"/>
                      </a:cubicBezTo>
                      <a:cubicBezTo>
                        <a:pt x="65" y="1"/>
                        <a:pt x="369" y="1"/>
                        <a:pt x="40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67" name="Google Shape;22567;p55"/>
                <p:cNvSpPr/>
                <p:nvPr/>
              </p:nvSpPr>
              <p:spPr>
                <a:xfrm>
                  <a:off x="791165" y="3263252"/>
                  <a:ext cx="24814" cy="23897"/>
                </a:xfrm>
                <a:custGeom>
                  <a:rect b="b" l="l" r="r" t="t"/>
                  <a:pathLst>
                    <a:path extrusionOk="0" h="417" w="433">
                      <a:moveTo>
                        <a:pt x="433" y="177"/>
                      </a:moveTo>
                      <a:cubicBezTo>
                        <a:pt x="433" y="337"/>
                        <a:pt x="241" y="417"/>
                        <a:pt x="129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68" name="Google Shape;22568;p55"/>
                <p:cNvSpPr/>
                <p:nvPr/>
              </p:nvSpPr>
              <p:spPr>
                <a:xfrm>
                  <a:off x="1340467" y="3551173"/>
                  <a:ext cx="23897" cy="24814"/>
                </a:xfrm>
                <a:custGeom>
                  <a:rect b="b" l="l" r="r" t="t"/>
                  <a:pathLst>
                    <a:path extrusionOk="0" h="433" w="417">
                      <a:moveTo>
                        <a:pt x="417" y="193"/>
                      </a:moveTo>
                      <a:cubicBezTo>
                        <a:pt x="417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69" name="Google Shape;22569;p55"/>
                <p:cNvSpPr/>
                <p:nvPr/>
              </p:nvSpPr>
              <p:spPr>
                <a:xfrm>
                  <a:off x="1205620" y="3043644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70" name="Google Shape;22570;p55"/>
                <p:cNvSpPr/>
                <p:nvPr/>
              </p:nvSpPr>
              <p:spPr>
                <a:xfrm>
                  <a:off x="1242355" y="3309099"/>
                  <a:ext cx="24814" cy="23897"/>
                </a:xfrm>
                <a:custGeom>
                  <a:rect b="b" l="l" r="r" t="t"/>
                  <a:pathLst>
                    <a:path extrusionOk="0" h="417" w="433">
                      <a:moveTo>
                        <a:pt x="433" y="177"/>
                      </a:moveTo>
                      <a:cubicBezTo>
                        <a:pt x="433" y="337"/>
                        <a:pt x="225" y="417"/>
                        <a:pt x="112" y="305"/>
                      </a:cubicBezTo>
                      <a:cubicBezTo>
                        <a:pt x="0" y="193"/>
                        <a:pt x="80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71" name="Google Shape;22571;p55"/>
                <p:cNvSpPr/>
                <p:nvPr/>
              </p:nvSpPr>
              <p:spPr>
                <a:xfrm>
                  <a:off x="1765926" y="3497073"/>
                  <a:ext cx="89056" cy="88999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2"/>
                      </a:moveTo>
                      <a:lnTo>
                        <a:pt x="769" y="1552"/>
                      </a:lnTo>
                      <a:cubicBezTo>
                        <a:pt x="769" y="1120"/>
                        <a:pt x="433" y="768"/>
                        <a:pt x="1" y="768"/>
                      </a:cubicBezTo>
                      <a:lnTo>
                        <a:pt x="1" y="768"/>
                      </a:lnTo>
                      <a:cubicBezTo>
                        <a:pt x="433" y="768"/>
                        <a:pt x="769" y="432"/>
                        <a:pt x="769" y="0"/>
                      </a:cubicBezTo>
                      <a:lnTo>
                        <a:pt x="769" y="0"/>
                      </a:lnTo>
                      <a:cubicBezTo>
                        <a:pt x="769" y="416"/>
                        <a:pt x="1121" y="768"/>
                        <a:pt x="1553" y="768"/>
                      </a:cubicBezTo>
                      <a:lnTo>
                        <a:pt x="1553" y="768"/>
                      </a:lnTo>
                      <a:cubicBezTo>
                        <a:pt x="1121" y="768"/>
                        <a:pt x="769" y="1120"/>
                        <a:pt x="769" y="155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72" name="Google Shape;22572;p55"/>
                <p:cNvSpPr/>
                <p:nvPr/>
              </p:nvSpPr>
              <p:spPr>
                <a:xfrm>
                  <a:off x="825091" y="3483319"/>
                  <a:ext cx="89056" cy="88999"/>
                </a:xfrm>
                <a:custGeom>
                  <a:rect b="b" l="l" r="r" t="t"/>
                  <a:pathLst>
                    <a:path extrusionOk="0" h="1553" w="1554">
                      <a:moveTo>
                        <a:pt x="785" y="1553"/>
                      </a:moveTo>
                      <a:lnTo>
                        <a:pt x="785" y="1553"/>
                      </a:lnTo>
                      <a:cubicBezTo>
                        <a:pt x="785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85" y="433"/>
                        <a:pt x="785" y="1"/>
                      </a:cubicBezTo>
                      <a:lnTo>
                        <a:pt x="785" y="1"/>
                      </a:lnTo>
                      <a:cubicBezTo>
                        <a:pt x="785" y="433"/>
                        <a:pt x="1137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37" y="785"/>
                        <a:pt x="785" y="1121"/>
                        <a:pt x="785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73" name="Google Shape;22573;p55"/>
                <p:cNvSpPr/>
                <p:nvPr/>
              </p:nvSpPr>
              <p:spPr>
                <a:xfrm>
                  <a:off x="938849" y="2381094"/>
                  <a:ext cx="88999" cy="88999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74" name="Google Shape;22574;p55"/>
                <p:cNvSpPr/>
                <p:nvPr/>
              </p:nvSpPr>
              <p:spPr>
                <a:xfrm>
                  <a:off x="1427577" y="2872834"/>
                  <a:ext cx="89056" cy="88082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575" name="Google Shape;22575;p55"/>
              <p:cNvGrpSpPr/>
              <p:nvPr/>
            </p:nvGrpSpPr>
            <p:grpSpPr>
              <a:xfrm rot="-9258217">
                <a:off x="-76594" y="2522305"/>
                <a:ext cx="1509442" cy="2233894"/>
                <a:chOff x="713225" y="2235300"/>
                <a:chExt cx="1509450" cy="2233905"/>
              </a:xfrm>
            </p:grpSpPr>
            <p:sp>
              <p:nvSpPr>
                <p:cNvPr id="22576" name="Google Shape;22576;p55"/>
                <p:cNvSpPr/>
                <p:nvPr/>
              </p:nvSpPr>
              <p:spPr>
                <a:xfrm>
                  <a:off x="2168519" y="4094921"/>
                  <a:ext cx="54156" cy="54213"/>
                </a:xfrm>
                <a:custGeom>
                  <a:rect b="b" l="l" r="r" t="t"/>
                  <a:pathLst>
                    <a:path extrusionOk="0" h="946" w="945">
                      <a:moveTo>
                        <a:pt x="945" y="417"/>
                      </a:moveTo>
                      <a:cubicBezTo>
                        <a:pt x="945" y="769"/>
                        <a:pt x="513" y="945"/>
                        <a:pt x="256" y="689"/>
                      </a:cubicBezTo>
                      <a:cubicBezTo>
                        <a:pt x="0" y="433"/>
                        <a:pt x="192" y="1"/>
                        <a:pt x="545" y="17"/>
                      </a:cubicBezTo>
                      <a:cubicBezTo>
                        <a:pt x="769" y="17"/>
                        <a:pt x="945" y="193"/>
                        <a:pt x="945" y="41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77" name="Google Shape;22577;p55"/>
                <p:cNvSpPr/>
                <p:nvPr/>
              </p:nvSpPr>
              <p:spPr>
                <a:xfrm>
                  <a:off x="2147430" y="3617193"/>
                  <a:ext cx="53239" cy="54156"/>
                </a:xfrm>
                <a:custGeom>
                  <a:rect b="b" l="l" r="r" t="t"/>
                  <a:pathLst>
                    <a:path extrusionOk="0" h="945" w="929">
                      <a:moveTo>
                        <a:pt x="929" y="400"/>
                      </a:moveTo>
                      <a:cubicBezTo>
                        <a:pt x="929" y="752"/>
                        <a:pt x="496" y="944"/>
                        <a:pt x="240" y="688"/>
                      </a:cubicBezTo>
                      <a:cubicBezTo>
                        <a:pt x="0" y="432"/>
                        <a:pt x="176" y="0"/>
                        <a:pt x="528" y="0"/>
                      </a:cubicBezTo>
                      <a:cubicBezTo>
                        <a:pt x="753" y="0"/>
                        <a:pt x="929" y="176"/>
                        <a:pt x="929" y="40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78" name="Google Shape;22578;p55"/>
                <p:cNvSpPr/>
                <p:nvPr/>
              </p:nvSpPr>
              <p:spPr>
                <a:xfrm>
                  <a:off x="1029626" y="3003298"/>
                  <a:ext cx="53239" cy="52322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79" name="Google Shape;22579;p55"/>
                <p:cNvSpPr/>
                <p:nvPr/>
              </p:nvSpPr>
              <p:spPr>
                <a:xfrm>
                  <a:off x="1547695" y="3244913"/>
                  <a:ext cx="54156" cy="54156"/>
                </a:xfrm>
                <a:custGeom>
                  <a:rect b="b" l="l" r="r" t="t"/>
                  <a:pathLst>
                    <a:path extrusionOk="0" h="945" w="945">
                      <a:moveTo>
                        <a:pt x="945" y="401"/>
                      </a:moveTo>
                      <a:cubicBezTo>
                        <a:pt x="945" y="753"/>
                        <a:pt x="513" y="945"/>
                        <a:pt x="257" y="689"/>
                      </a:cubicBezTo>
                      <a:cubicBezTo>
                        <a:pt x="1" y="433"/>
                        <a:pt x="177" y="1"/>
                        <a:pt x="545" y="1"/>
                      </a:cubicBezTo>
                      <a:cubicBezTo>
                        <a:pt x="753" y="1"/>
                        <a:pt x="929" y="177"/>
                        <a:pt x="945" y="40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80" name="Google Shape;22580;p55"/>
                <p:cNvSpPr/>
                <p:nvPr/>
              </p:nvSpPr>
              <p:spPr>
                <a:xfrm>
                  <a:off x="1203844" y="3823562"/>
                  <a:ext cx="52322" cy="51405"/>
                </a:xfrm>
                <a:custGeom>
                  <a:rect b="b" l="l" r="r" t="t"/>
                  <a:pathLst>
                    <a:path extrusionOk="0" h="897" w="913">
                      <a:moveTo>
                        <a:pt x="913" y="384"/>
                      </a:moveTo>
                      <a:cubicBezTo>
                        <a:pt x="913" y="736"/>
                        <a:pt x="496" y="896"/>
                        <a:pt x="256" y="656"/>
                      </a:cubicBezTo>
                      <a:cubicBezTo>
                        <a:pt x="0" y="416"/>
                        <a:pt x="176" y="0"/>
                        <a:pt x="528" y="0"/>
                      </a:cubicBezTo>
                      <a:cubicBezTo>
                        <a:pt x="736" y="0"/>
                        <a:pt x="913" y="176"/>
                        <a:pt x="913" y="38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81" name="Google Shape;22581;p55"/>
                <p:cNvSpPr/>
                <p:nvPr/>
              </p:nvSpPr>
              <p:spPr>
                <a:xfrm>
                  <a:off x="713225" y="2823119"/>
                  <a:ext cx="54156" cy="54156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82" name="Google Shape;22582;p55"/>
                <p:cNvSpPr/>
                <p:nvPr/>
              </p:nvSpPr>
              <p:spPr>
                <a:xfrm>
                  <a:off x="1506433" y="3973884"/>
                  <a:ext cx="12894" cy="11977"/>
                </a:xfrm>
                <a:custGeom>
                  <a:rect b="b" l="l" r="r" t="t"/>
                  <a:pathLst>
                    <a:path extrusionOk="0" h="209" w="225">
                      <a:moveTo>
                        <a:pt x="225" y="81"/>
                      </a:moveTo>
                      <a:cubicBezTo>
                        <a:pt x="225" y="209"/>
                        <a:pt x="1" y="1"/>
                        <a:pt x="129" y="1"/>
                      </a:cubicBezTo>
                      <a:cubicBezTo>
                        <a:pt x="177" y="1"/>
                        <a:pt x="225" y="33"/>
                        <a:pt x="225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83" name="Google Shape;22583;p55"/>
                <p:cNvSpPr/>
                <p:nvPr/>
              </p:nvSpPr>
              <p:spPr>
                <a:xfrm>
                  <a:off x="1758591" y="3940874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77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84" name="Google Shape;22584;p55"/>
                <p:cNvSpPr/>
                <p:nvPr/>
              </p:nvSpPr>
              <p:spPr>
                <a:xfrm>
                  <a:off x="1650879" y="2571819"/>
                  <a:ext cx="11977" cy="11060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85" name="Google Shape;22585;p55"/>
                <p:cNvSpPr/>
                <p:nvPr/>
              </p:nvSpPr>
              <p:spPr>
                <a:xfrm>
                  <a:off x="1740309" y="3247664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86" name="Google Shape;22586;p55"/>
                <p:cNvSpPr/>
                <p:nvPr/>
              </p:nvSpPr>
              <p:spPr>
                <a:xfrm>
                  <a:off x="2109835" y="4290287"/>
                  <a:ext cx="9227" cy="9227"/>
                </a:xfrm>
                <a:custGeom>
                  <a:rect b="b" l="l" r="r" t="t"/>
                  <a:pathLst>
                    <a:path extrusionOk="0" h="161" w="161">
                      <a:moveTo>
                        <a:pt x="160" y="80"/>
                      </a:moveTo>
                      <a:cubicBezTo>
                        <a:pt x="160" y="112"/>
                        <a:pt x="112" y="160"/>
                        <a:pt x="80" y="160"/>
                      </a:cubicBezTo>
                      <a:cubicBezTo>
                        <a:pt x="32" y="160"/>
                        <a:pt x="0" y="112"/>
                        <a:pt x="0" y="80"/>
                      </a:cubicBezTo>
                      <a:cubicBezTo>
                        <a:pt x="0" y="32"/>
                        <a:pt x="32" y="0"/>
                        <a:pt x="80" y="0"/>
                      </a:cubicBezTo>
                      <a:cubicBezTo>
                        <a:pt x="112" y="0"/>
                        <a:pt x="160" y="32"/>
                        <a:pt x="160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87" name="Google Shape;22587;p55"/>
                <p:cNvSpPr/>
                <p:nvPr/>
              </p:nvSpPr>
              <p:spPr>
                <a:xfrm>
                  <a:off x="1729306" y="4353556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88" name="Google Shape;22588;p55"/>
                <p:cNvSpPr/>
                <p:nvPr/>
              </p:nvSpPr>
              <p:spPr>
                <a:xfrm>
                  <a:off x="1617383" y="3758402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61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89" name="Google Shape;22589;p55"/>
                <p:cNvSpPr/>
                <p:nvPr/>
              </p:nvSpPr>
              <p:spPr>
                <a:xfrm>
                  <a:off x="809504" y="3971191"/>
                  <a:ext cx="10143" cy="11977"/>
                </a:xfrm>
                <a:custGeom>
                  <a:rect b="b" l="l" r="r" t="t"/>
                  <a:pathLst>
                    <a:path extrusionOk="0" h="209" w="177">
                      <a:moveTo>
                        <a:pt x="177" y="112"/>
                      </a:moveTo>
                      <a:cubicBezTo>
                        <a:pt x="161" y="208"/>
                        <a:pt x="1" y="208"/>
                        <a:pt x="17" y="112"/>
                      </a:cubicBezTo>
                      <a:cubicBezTo>
                        <a:pt x="17" y="0"/>
                        <a:pt x="177" y="0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90" name="Google Shape;22590;p55"/>
                <p:cNvSpPr/>
                <p:nvPr/>
              </p:nvSpPr>
              <p:spPr>
                <a:xfrm>
                  <a:off x="950769" y="3399877"/>
                  <a:ext cx="9227" cy="11977"/>
                </a:xfrm>
                <a:custGeom>
                  <a:rect b="b" l="l" r="r" t="t"/>
                  <a:pathLst>
                    <a:path extrusionOk="0" h="209" w="161">
                      <a:moveTo>
                        <a:pt x="160" y="113"/>
                      </a:moveTo>
                      <a:cubicBezTo>
                        <a:pt x="160" y="209"/>
                        <a:pt x="0" y="209"/>
                        <a:pt x="0" y="113"/>
                      </a:cubicBezTo>
                      <a:cubicBezTo>
                        <a:pt x="0" y="1"/>
                        <a:pt x="160" y="1"/>
                        <a:pt x="160" y="11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91" name="Google Shape;22591;p55"/>
                <p:cNvSpPr/>
                <p:nvPr/>
              </p:nvSpPr>
              <p:spPr>
                <a:xfrm>
                  <a:off x="1323963" y="3949184"/>
                  <a:ext cx="11060" cy="13811"/>
                </a:xfrm>
                <a:custGeom>
                  <a:rect b="b" l="l" r="r" t="t"/>
                  <a:pathLst>
                    <a:path extrusionOk="0" h="241" w="193">
                      <a:moveTo>
                        <a:pt x="193" y="112"/>
                      </a:moveTo>
                      <a:cubicBezTo>
                        <a:pt x="161" y="240"/>
                        <a:pt x="1" y="0"/>
                        <a:pt x="129" y="16"/>
                      </a:cubicBezTo>
                      <a:cubicBezTo>
                        <a:pt x="177" y="32"/>
                        <a:pt x="193" y="64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92" name="Google Shape;22592;p55"/>
                <p:cNvSpPr/>
                <p:nvPr/>
              </p:nvSpPr>
              <p:spPr>
                <a:xfrm>
                  <a:off x="1688474" y="2746955"/>
                  <a:ext cx="11977" cy="13811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93" name="Google Shape;22593;p55"/>
                <p:cNvSpPr/>
                <p:nvPr/>
              </p:nvSpPr>
              <p:spPr>
                <a:xfrm>
                  <a:off x="864520" y="2361838"/>
                  <a:ext cx="10143" cy="10143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94" name="Google Shape;22594;p55"/>
                <p:cNvSpPr/>
                <p:nvPr/>
              </p:nvSpPr>
              <p:spPr>
                <a:xfrm>
                  <a:off x="1172439" y="2810711"/>
                  <a:ext cx="11977" cy="11060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95" name="Google Shape;22595;p55"/>
                <p:cNvSpPr/>
                <p:nvPr/>
              </p:nvSpPr>
              <p:spPr>
                <a:xfrm>
                  <a:off x="1150174" y="2423274"/>
                  <a:ext cx="11977" cy="11977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96" name="Google Shape;22596;p55"/>
                <p:cNvSpPr/>
                <p:nvPr/>
              </p:nvSpPr>
              <p:spPr>
                <a:xfrm>
                  <a:off x="1665980" y="3981220"/>
                  <a:ext cx="23897" cy="23897"/>
                </a:xfrm>
                <a:custGeom>
                  <a:rect b="b" l="l" r="r" t="t"/>
                  <a:pathLst>
                    <a:path extrusionOk="0" h="417" w="417">
                      <a:moveTo>
                        <a:pt x="417" y="193"/>
                      </a:moveTo>
                      <a:cubicBezTo>
                        <a:pt x="417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97" name="Google Shape;22597;p55"/>
                <p:cNvSpPr/>
                <p:nvPr/>
              </p:nvSpPr>
              <p:spPr>
                <a:xfrm>
                  <a:off x="1606379" y="4444391"/>
                  <a:ext cx="24871" cy="24814"/>
                </a:xfrm>
                <a:custGeom>
                  <a:rect b="b" l="l" r="r" t="t"/>
                  <a:pathLst>
                    <a:path extrusionOk="0" h="433" w="434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208"/>
                        <a:pt x="97" y="16"/>
                        <a:pt x="257" y="16"/>
                      </a:cubicBezTo>
                      <a:cubicBezTo>
                        <a:pt x="353" y="0"/>
                        <a:pt x="433" y="96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98" name="Google Shape;22598;p55"/>
                <p:cNvSpPr/>
                <p:nvPr/>
              </p:nvSpPr>
              <p:spPr>
                <a:xfrm>
                  <a:off x="866354" y="4077556"/>
                  <a:ext cx="23955" cy="23897"/>
                </a:xfrm>
                <a:custGeom>
                  <a:rect b="b" l="l" r="r" t="t"/>
                  <a:pathLst>
                    <a:path extrusionOk="0" h="417" w="418">
                      <a:moveTo>
                        <a:pt x="417" y="177"/>
                      </a:moveTo>
                      <a:cubicBezTo>
                        <a:pt x="417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99" name="Google Shape;22599;p55"/>
                <p:cNvSpPr/>
                <p:nvPr/>
              </p:nvSpPr>
              <p:spPr>
                <a:xfrm>
                  <a:off x="804919" y="3114707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00" name="Google Shape;22600;p55"/>
                <p:cNvSpPr/>
                <p:nvPr/>
              </p:nvSpPr>
              <p:spPr>
                <a:xfrm>
                  <a:off x="1710910" y="3846429"/>
                  <a:ext cx="23897" cy="24814"/>
                </a:xfrm>
                <a:custGeom>
                  <a:rect b="b" l="l" r="r" t="t"/>
                  <a:pathLst>
                    <a:path extrusionOk="0" h="433" w="417">
                      <a:moveTo>
                        <a:pt x="417" y="193"/>
                      </a:moveTo>
                      <a:cubicBezTo>
                        <a:pt x="417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01" name="Google Shape;22601;p55"/>
                <p:cNvSpPr/>
                <p:nvPr/>
              </p:nvSpPr>
              <p:spPr>
                <a:xfrm>
                  <a:off x="2095164" y="3542920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2" y="176"/>
                      </a:moveTo>
                      <a:cubicBezTo>
                        <a:pt x="432" y="352"/>
                        <a:pt x="240" y="432"/>
                        <a:pt x="112" y="304"/>
                      </a:cubicBezTo>
                      <a:cubicBezTo>
                        <a:pt x="0" y="192"/>
                        <a:pt x="80" y="0"/>
                        <a:pt x="256" y="0"/>
                      </a:cubicBezTo>
                      <a:cubicBezTo>
                        <a:pt x="352" y="0"/>
                        <a:pt x="432" y="80"/>
                        <a:pt x="432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02" name="Google Shape;22602;p55"/>
                <p:cNvSpPr/>
                <p:nvPr/>
              </p:nvSpPr>
              <p:spPr>
                <a:xfrm>
                  <a:off x="1461990" y="2560815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03" name="Google Shape;22603;p55"/>
                <p:cNvSpPr/>
                <p:nvPr/>
              </p:nvSpPr>
              <p:spPr>
                <a:xfrm>
                  <a:off x="905839" y="3730034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384" y="272"/>
                      </a:moveTo>
                      <a:cubicBezTo>
                        <a:pt x="368" y="480"/>
                        <a:pt x="48" y="480"/>
                        <a:pt x="32" y="272"/>
                      </a:cubicBezTo>
                      <a:cubicBezTo>
                        <a:pt x="0" y="0"/>
                        <a:pt x="416" y="0"/>
                        <a:pt x="384" y="27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04" name="Google Shape;22604;p55"/>
                <p:cNvSpPr/>
                <p:nvPr/>
              </p:nvSpPr>
              <p:spPr>
                <a:xfrm>
                  <a:off x="1274878" y="2235300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05" name="Google Shape;22605;p55"/>
                <p:cNvSpPr/>
                <p:nvPr/>
              </p:nvSpPr>
              <p:spPr>
                <a:xfrm>
                  <a:off x="1720137" y="3324687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384" y="257"/>
                      </a:moveTo>
                      <a:cubicBezTo>
                        <a:pt x="368" y="481"/>
                        <a:pt x="48" y="481"/>
                        <a:pt x="32" y="257"/>
                      </a:cubicBezTo>
                      <a:cubicBezTo>
                        <a:pt x="0" y="1"/>
                        <a:pt x="416" y="1"/>
                        <a:pt x="384" y="25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06" name="Google Shape;22606;p55"/>
                <p:cNvSpPr/>
                <p:nvPr/>
              </p:nvSpPr>
              <p:spPr>
                <a:xfrm>
                  <a:off x="1301039" y="3509910"/>
                  <a:ext cx="23897" cy="24814"/>
                </a:xfrm>
                <a:custGeom>
                  <a:rect b="b" l="l" r="r" t="t"/>
                  <a:pathLst>
                    <a:path extrusionOk="0" h="433" w="417">
                      <a:moveTo>
                        <a:pt x="416" y="192"/>
                      </a:moveTo>
                      <a:cubicBezTo>
                        <a:pt x="416" y="352"/>
                        <a:pt x="224" y="432"/>
                        <a:pt x="112" y="320"/>
                      </a:cubicBezTo>
                      <a:cubicBezTo>
                        <a:pt x="0" y="208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07" name="Google Shape;22607;p55"/>
                <p:cNvSpPr/>
                <p:nvPr/>
              </p:nvSpPr>
              <p:spPr>
                <a:xfrm>
                  <a:off x="1025958" y="3570428"/>
                  <a:ext cx="23897" cy="27565"/>
                </a:xfrm>
                <a:custGeom>
                  <a:rect b="b" l="l" r="r" t="t"/>
                  <a:pathLst>
                    <a:path extrusionOk="0" h="481" w="417">
                      <a:moveTo>
                        <a:pt x="400" y="225"/>
                      </a:moveTo>
                      <a:cubicBezTo>
                        <a:pt x="416" y="481"/>
                        <a:pt x="0" y="481"/>
                        <a:pt x="32" y="225"/>
                      </a:cubicBezTo>
                      <a:cubicBezTo>
                        <a:pt x="48" y="1"/>
                        <a:pt x="368" y="1"/>
                        <a:pt x="400" y="225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08" name="Google Shape;22608;p55"/>
                <p:cNvSpPr/>
                <p:nvPr/>
              </p:nvSpPr>
              <p:spPr>
                <a:xfrm>
                  <a:off x="1654547" y="2403101"/>
                  <a:ext cx="23897" cy="23897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09" name="Google Shape;22609;p55"/>
                <p:cNvSpPr/>
                <p:nvPr/>
              </p:nvSpPr>
              <p:spPr>
                <a:xfrm>
                  <a:off x="959022" y="4245357"/>
                  <a:ext cx="23897" cy="23897"/>
                </a:xfrm>
                <a:custGeom>
                  <a:rect b="b" l="l" r="r" t="t"/>
                  <a:pathLst>
                    <a:path extrusionOk="0" h="417" w="417">
                      <a:moveTo>
                        <a:pt x="416" y="177"/>
                      </a:moveTo>
                      <a:cubicBezTo>
                        <a:pt x="416" y="337"/>
                        <a:pt x="224" y="417"/>
                        <a:pt x="112" y="305"/>
                      </a:cubicBezTo>
                      <a:cubicBezTo>
                        <a:pt x="0" y="193"/>
                        <a:pt x="80" y="1"/>
                        <a:pt x="240" y="1"/>
                      </a:cubicBezTo>
                      <a:cubicBezTo>
                        <a:pt x="336" y="1"/>
                        <a:pt x="416" y="81"/>
                        <a:pt x="416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10" name="Google Shape;22610;p55"/>
                <p:cNvSpPr/>
                <p:nvPr/>
              </p:nvSpPr>
              <p:spPr>
                <a:xfrm>
                  <a:off x="1013121" y="2675433"/>
                  <a:ext cx="24814" cy="23897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11" name="Google Shape;22611;p55"/>
                <p:cNvSpPr/>
                <p:nvPr/>
              </p:nvSpPr>
              <p:spPr>
                <a:xfrm>
                  <a:off x="724228" y="4075722"/>
                  <a:ext cx="24814" cy="27565"/>
                </a:xfrm>
                <a:custGeom>
                  <a:rect b="b" l="l" r="r" t="t"/>
                  <a:pathLst>
                    <a:path extrusionOk="0" h="481" w="433">
                      <a:moveTo>
                        <a:pt x="401" y="209"/>
                      </a:moveTo>
                      <a:cubicBezTo>
                        <a:pt x="433" y="481"/>
                        <a:pt x="1" y="481"/>
                        <a:pt x="33" y="209"/>
                      </a:cubicBezTo>
                      <a:cubicBezTo>
                        <a:pt x="65" y="1"/>
                        <a:pt x="369" y="1"/>
                        <a:pt x="40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12" name="Google Shape;22612;p55"/>
                <p:cNvSpPr/>
                <p:nvPr/>
              </p:nvSpPr>
              <p:spPr>
                <a:xfrm>
                  <a:off x="791165" y="3263252"/>
                  <a:ext cx="24814" cy="23897"/>
                </a:xfrm>
                <a:custGeom>
                  <a:rect b="b" l="l" r="r" t="t"/>
                  <a:pathLst>
                    <a:path extrusionOk="0" h="417" w="433">
                      <a:moveTo>
                        <a:pt x="433" y="177"/>
                      </a:moveTo>
                      <a:cubicBezTo>
                        <a:pt x="433" y="337"/>
                        <a:pt x="241" y="417"/>
                        <a:pt x="129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13" name="Google Shape;22613;p55"/>
                <p:cNvSpPr/>
                <p:nvPr/>
              </p:nvSpPr>
              <p:spPr>
                <a:xfrm>
                  <a:off x="1340467" y="3551173"/>
                  <a:ext cx="23897" cy="24814"/>
                </a:xfrm>
                <a:custGeom>
                  <a:rect b="b" l="l" r="r" t="t"/>
                  <a:pathLst>
                    <a:path extrusionOk="0" h="433" w="417">
                      <a:moveTo>
                        <a:pt x="417" y="193"/>
                      </a:moveTo>
                      <a:cubicBezTo>
                        <a:pt x="417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"/>
                      </a:cubicBezTo>
                      <a:cubicBezTo>
                        <a:pt x="337" y="1"/>
                        <a:pt x="417" y="81"/>
                        <a:pt x="417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14" name="Google Shape;22614;p55"/>
                <p:cNvSpPr/>
                <p:nvPr/>
              </p:nvSpPr>
              <p:spPr>
                <a:xfrm>
                  <a:off x="1205620" y="3043644"/>
                  <a:ext cx="24814" cy="24814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15" name="Google Shape;22615;p55"/>
                <p:cNvSpPr/>
                <p:nvPr/>
              </p:nvSpPr>
              <p:spPr>
                <a:xfrm>
                  <a:off x="1242355" y="3309099"/>
                  <a:ext cx="24814" cy="23897"/>
                </a:xfrm>
                <a:custGeom>
                  <a:rect b="b" l="l" r="r" t="t"/>
                  <a:pathLst>
                    <a:path extrusionOk="0" h="417" w="433">
                      <a:moveTo>
                        <a:pt x="433" y="177"/>
                      </a:moveTo>
                      <a:cubicBezTo>
                        <a:pt x="433" y="337"/>
                        <a:pt x="225" y="417"/>
                        <a:pt x="112" y="305"/>
                      </a:cubicBezTo>
                      <a:cubicBezTo>
                        <a:pt x="0" y="193"/>
                        <a:pt x="80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16" name="Google Shape;22616;p55"/>
                <p:cNvSpPr/>
                <p:nvPr/>
              </p:nvSpPr>
              <p:spPr>
                <a:xfrm>
                  <a:off x="1765926" y="3497073"/>
                  <a:ext cx="89056" cy="88999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2"/>
                      </a:moveTo>
                      <a:lnTo>
                        <a:pt x="769" y="1552"/>
                      </a:lnTo>
                      <a:cubicBezTo>
                        <a:pt x="769" y="1120"/>
                        <a:pt x="433" y="768"/>
                        <a:pt x="1" y="768"/>
                      </a:cubicBezTo>
                      <a:lnTo>
                        <a:pt x="1" y="768"/>
                      </a:lnTo>
                      <a:cubicBezTo>
                        <a:pt x="433" y="768"/>
                        <a:pt x="769" y="432"/>
                        <a:pt x="769" y="0"/>
                      </a:cubicBezTo>
                      <a:lnTo>
                        <a:pt x="769" y="0"/>
                      </a:lnTo>
                      <a:cubicBezTo>
                        <a:pt x="769" y="416"/>
                        <a:pt x="1121" y="768"/>
                        <a:pt x="1553" y="768"/>
                      </a:cubicBezTo>
                      <a:lnTo>
                        <a:pt x="1553" y="768"/>
                      </a:lnTo>
                      <a:cubicBezTo>
                        <a:pt x="1121" y="768"/>
                        <a:pt x="769" y="1120"/>
                        <a:pt x="769" y="155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17" name="Google Shape;22617;p55"/>
                <p:cNvSpPr/>
                <p:nvPr/>
              </p:nvSpPr>
              <p:spPr>
                <a:xfrm>
                  <a:off x="825091" y="3483319"/>
                  <a:ext cx="89056" cy="88999"/>
                </a:xfrm>
                <a:custGeom>
                  <a:rect b="b" l="l" r="r" t="t"/>
                  <a:pathLst>
                    <a:path extrusionOk="0" h="1553" w="1554">
                      <a:moveTo>
                        <a:pt x="785" y="1553"/>
                      </a:moveTo>
                      <a:lnTo>
                        <a:pt x="785" y="1553"/>
                      </a:lnTo>
                      <a:cubicBezTo>
                        <a:pt x="785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85" y="433"/>
                        <a:pt x="785" y="1"/>
                      </a:cubicBezTo>
                      <a:lnTo>
                        <a:pt x="785" y="1"/>
                      </a:lnTo>
                      <a:cubicBezTo>
                        <a:pt x="785" y="433"/>
                        <a:pt x="1137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37" y="785"/>
                        <a:pt x="785" y="1121"/>
                        <a:pt x="785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18" name="Google Shape;22618;p55"/>
                <p:cNvSpPr/>
                <p:nvPr/>
              </p:nvSpPr>
              <p:spPr>
                <a:xfrm>
                  <a:off x="938849" y="2381094"/>
                  <a:ext cx="88999" cy="88999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19" name="Google Shape;22619;p55"/>
                <p:cNvSpPr/>
                <p:nvPr/>
              </p:nvSpPr>
              <p:spPr>
                <a:xfrm>
                  <a:off x="1427577" y="2872834"/>
                  <a:ext cx="89056" cy="88082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2620" name="Google Shape;22620;p55"/>
            <p:cNvGrpSpPr/>
            <p:nvPr/>
          </p:nvGrpSpPr>
          <p:grpSpPr>
            <a:xfrm rot="-757285">
              <a:off x="772288" y="3895138"/>
              <a:ext cx="799643" cy="629108"/>
              <a:chOff x="917759" y="3974858"/>
              <a:chExt cx="799671" cy="629131"/>
            </a:xfrm>
          </p:grpSpPr>
          <p:sp>
            <p:nvSpPr>
              <p:cNvPr id="22621" name="Google Shape;22621;p55"/>
              <p:cNvSpPr/>
              <p:nvPr/>
            </p:nvSpPr>
            <p:spPr>
              <a:xfrm>
                <a:off x="1038795" y="4045463"/>
                <a:ext cx="210949" cy="222869"/>
              </a:xfrm>
              <a:custGeom>
                <a:rect b="b" l="l" r="r" t="t"/>
                <a:pathLst>
                  <a:path extrusionOk="0" h="3889" w="3681">
                    <a:moveTo>
                      <a:pt x="3680" y="2801"/>
                    </a:moveTo>
                    <a:cubicBezTo>
                      <a:pt x="3680" y="2801"/>
                      <a:pt x="3632" y="1089"/>
                      <a:pt x="2560" y="545"/>
                    </a:cubicBezTo>
                    <a:cubicBezTo>
                      <a:pt x="1488" y="1"/>
                      <a:pt x="0" y="3057"/>
                      <a:pt x="0" y="3057"/>
                    </a:cubicBezTo>
                    <a:lnTo>
                      <a:pt x="2048" y="3889"/>
                    </a:lnTo>
                    <a:close/>
                  </a:path>
                </a:pathLst>
              </a:custGeom>
              <a:solidFill>
                <a:srgbClr val="708E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2" name="Google Shape;22622;p55"/>
              <p:cNvSpPr/>
              <p:nvPr/>
            </p:nvSpPr>
            <p:spPr>
              <a:xfrm>
                <a:off x="1259777" y="4366394"/>
                <a:ext cx="193527" cy="188083"/>
              </a:xfrm>
              <a:custGeom>
                <a:rect b="b" l="l" r="r" t="t"/>
                <a:pathLst>
                  <a:path extrusionOk="0" h="3282" w="3377">
                    <a:moveTo>
                      <a:pt x="1665" y="1"/>
                    </a:moveTo>
                    <a:cubicBezTo>
                      <a:pt x="1665" y="1"/>
                      <a:pt x="3217" y="705"/>
                      <a:pt x="3297" y="1905"/>
                    </a:cubicBezTo>
                    <a:cubicBezTo>
                      <a:pt x="3377" y="3105"/>
                      <a:pt x="1" y="3281"/>
                      <a:pt x="1" y="3281"/>
                    </a:cubicBezTo>
                    <a:lnTo>
                      <a:pt x="33" y="1073"/>
                    </a:lnTo>
                    <a:close/>
                  </a:path>
                </a:pathLst>
              </a:custGeom>
              <a:solidFill>
                <a:srgbClr val="708E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3" name="Google Shape;22623;p55"/>
              <p:cNvSpPr/>
              <p:nvPr/>
            </p:nvSpPr>
            <p:spPr>
              <a:xfrm>
                <a:off x="917759" y="4309543"/>
                <a:ext cx="224703" cy="294446"/>
              </a:xfrm>
              <a:custGeom>
                <a:rect b="b" l="l" r="r" t="t"/>
                <a:pathLst>
                  <a:path extrusionOk="0" h="5138" w="3921">
                    <a:moveTo>
                      <a:pt x="2960" y="1041"/>
                    </a:moveTo>
                    <a:cubicBezTo>
                      <a:pt x="2960" y="1041"/>
                      <a:pt x="624" y="1"/>
                      <a:pt x="0" y="4017"/>
                    </a:cubicBezTo>
                    <a:cubicBezTo>
                      <a:pt x="3920" y="5137"/>
                      <a:pt x="3856" y="2417"/>
                      <a:pt x="3856" y="2417"/>
                    </a:cubicBezTo>
                    <a:cubicBezTo>
                      <a:pt x="3216" y="1505"/>
                      <a:pt x="2960" y="1041"/>
                      <a:pt x="2960" y="104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4" name="Google Shape;22624;p55"/>
              <p:cNvSpPr/>
              <p:nvPr/>
            </p:nvSpPr>
            <p:spPr>
              <a:xfrm>
                <a:off x="973693" y="4380606"/>
                <a:ext cx="155074" cy="133412"/>
              </a:xfrm>
              <a:custGeom>
                <a:rect b="b" l="l" r="r" t="t"/>
                <a:pathLst>
                  <a:path extrusionOk="0" h="2328" w="2706">
                    <a:moveTo>
                      <a:pt x="1584" y="1"/>
                    </a:moveTo>
                    <a:cubicBezTo>
                      <a:pt x="1072" y="1"/>
                      <a:pt x="283" y="316"/>
                      <a:pt x="0" y="2137"/>
                    </a:cubicBezTo>
                    <a:cubicBezTo>
                      <a:pt x="468" y="2272"/>
                      <a:pt x="854" y="2328"/>
                      <a:pt x="1172" y="2328"/>
                    </a:cubicBezTo>
                    <a:cubicBezTo>
                      <a:pt x="2705" y="2328"/>
                      <a:pt x="2672" y="1033"/>
                      <a:pt x="2672" y="1033"/>
                    </a:cubicBezTo>
                    <a:cubicBezTo>
                      <a:pt x="2224" y="393"/>
                      <a:pt x="2048" y="89"/>
                      <a:pt x="2048" y="89"/>
                    </a:cubicBezTo>
                    <a:cubicBezTo>
                      <a:pt x="2048" y="89"/>
                      <a:pt x="1855" y="1"/>
                      <a:pt x="158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5" name="Google Shape;22625;p55"/>
              <p:cNvSpPr/>
              <p:nvPr/>
            </p:nvSpPr>
            <p:spPr>
              <a:xfrm>
                <a:off x="1050429" y="4061452"/>
                <a:ext cx="611070" cy="405451"/>
              </a:xfrm>
              <a:custGeom>
                <a:rect b="b" l="l" r="r" t="t"/>
                <a:pathLst>
                  <a:path extrusionOk="0" h="7075" w="10663">
                    <a:moveTo>
                      <a:pt x="9592" y="0"/>
                    </a:moveTo>
                    <a:cubicBezTo>
                      <a:pt x="7903" y="0"/>
                      <a:pt x="2666" y="2724"/>
                      <a:pt x="1317" y="3610"/>
                    </a:cubicBezTo>
                    <a:cubicBezTo>
                      <a:pt x="0" y="4483"/>
                      <a:pt x="1398" y="7075"/>
                      <a:pt x="2825" y="7075"/>
                    </a:cubicBezTo>
                    <a:cubicBezTo>
                      <a:pt x="3045" y="7075"/>
                      <a:pt x="3266" y="7013"/>
                      <a:pt x="3477" y="6874"/>
                    </a:cubicBezTo>
                    <a:cubicBezTo>
                      <a:pt x="5062" y="5818"/>
                      <a:pt x="10662" y="1066"/>
                      <a:pt x="10070" y="170"/>
                    </a:cubicBezTo>
                    <a:cubicBezTo>
                      <a:pt x="9992" y="53"/>
                      <a:pt x="9826" y="0"/>
                      <a:pt x="9592" y="0"/>
                    </a:cubicBezTo>
                    <a:close/>
                  </a:path>
                </a:pathLst>
              </a:custGeom>
              <a:solidFill>
                <a:srgbClr val="708E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6" name="Google Shape;22626;p55"/>
              <p:cNvSpPr/>
              <p:nvPr/>
            </p:nvSpPr>
            <p:spPr>
              <a:xfrm>
                <a:off x="1055930" y="4110165"/>
                <a:ext cx="525739" cy="344934"/>
              </a:xfrm>
              <a:custGeom>
                <a:rect b="b" l="l" r="r" t="t"/>
                <a:pathLst>
                  <a:path extrusionOk="0" h="6019" w="9174">
                    <a:moveTo>
                      <a:pt x="8776" y="1"/>
                    </a:moveTo>
                    <a:cubicBezTo>
                      <a:pt x="7859" y="1"/>
                      <a:pt x="1992" y="3452"/>
                      <a:pt x="709" y="4312"/>
                    </a:cubicBezTo>
                    <a:cubicBezTo>
                      <a:pt x="0" y="4776"/>
                      <a:pt x="616" y="6018"/>
                      <a:pt x="1359" y="6018"/>
                    </a:cubicBezTo>
                    <a:cubicBezTo>
                      <a:pt x="1487" y="6018"/>
                      <a:pt x="1619" y="5981"/>
                      <a:pt x="1749" y="5896"/>
                    </a:cubicBezTo>
                    <a:cubicBezTo>
                      <a:pt x="3173" y="4952"/>
                      <a:pt x="9174" y="472"/>
                      <a:pt x="8886" y="40"/>
                    </a:cubicBezTo>
                    <a:cubicBezTo>
                      <a:pt x="8869" y="13"/>
                      <a:pt x="8831" y="1"/>
                      <a:pt x="8776" y="1"/>
                    </a:cubicBezTo>
                    <a:close/>
                  </a:path>
                </a:pathLst>
              </a:custGeom>
              <a:solidFill>
                <a:srgbClr val="708E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7" name="Google Shape;22627;p55"/>
              <p:cNvSpPr/>
              <p:nvPr/>
            </p:nvSpPr>
            <p:spPr>
              <a:xfrm>
                <a:off x="1053466" y="3974858"/>
                <a:ext cx="663965" cy="538347"/>
              </a:xfrm>
              <a:custGeom>
                <a:rect b="b" l="l" r="r" t="t"/>
                <a:pathLst>
                  <a:path extrusionOk="0" h="9394" w="11586">
                    <a:moveTo>
                      <a:pt x="10913" y="1089"/>
                    </a:moveTo>
                    <a:cubicBezTo>
                      <a:pt x="10193" y="0"/>
                      <a:pt x="3200" y="3521"/>
                      <a:pt x="1600" y="4577"/>
                    </a:cubicBezTo>
                    <a:cubicBezTo>
                      <a:pt x="0" y="5633"/>
                      <a:pt x="2400" y="9393"/>
                      <a:pt x="4065" y="8289"/>
                    </a:cubicBezTo>
                    <a:cubicBezTo>
                      <a:pt x="5729" y="7185"/>
                      <a:pt x="11585" y="2113"/>
                      <a:pt x="10913" y="1089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8" name="Google Shape;22628;p55"/>
              <p:cNvSpPr/>
              <p:nvPr/>
            </p:nvSpPr>
            <p:spPr>
              <a:xfrm>
                <a:off x="1242355" y="4175039"/>
                <a:ext cx="194444" cy="172496"/>
              </a:xfrm>
              <a:custGeom>
                <a:rect b="b" l="l" r="r" t="t"/>
                <a:pathLst>
                  <a:path extrusionOk="0" h="3010" w="3393">
                    <a:moveTo>
                      <a:pt x="1712" y="0"/>
                    </a:moveTo>
                    <a:cubicBezTo>
                      <a:pt x="1542" y="0"/>
                      <a:pt x="1370" y="30"/>
                      <a:pt x="1201" y="92"/>
                    </a:cubicBezTo>
                    <a:cubicBezTo>
                      <a:pt x="417" y="364"/>
                      <a:pt x="0" y="1212"/>
                      <a:pt x="289" y="2012"/>
                    </a:cubicBezTo>
                    <a:cubicBezTo>
                      <a:pt x="503" y="2630"/>
                      <a:pt x="1075" y="3009"/>
                      <a:pt x="1691" y="3009"/>
                    </a:cubicBezTo>
                    <a:cubicBezTo>
                      <a:pt x="1857" y="3009"/>
                      <a:pt x="2026" y="2982"/>
                      <a:pt x="2193" y="2924"/>
                    </a:cubicBezTo>
                    <a:cubicBezTo>
                      <a:pt x="2993" y="2652"/>
                      <a:pt x="3393" y="1788"/>
                      <a:pt x="3121" y="1004"/>
                    </a:cubicBezTo>
                    <a:cubicBezTo>
                      <a:pt x="2907" y="389"/>
                      <a:pt x="2330" y="0"/>
                      <a:pt x="1712" y="0"/>
                    </a:cubicBezTo>
                    <a:close/>
                  </a:path>
                </a:pathLst>
              </a:custGeom>
              <a:solidFill>
                <a:srgbClr val="708E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9" name="Google Shape;22629;p55"/>
              <p:cNvSpPr/>
              <p:nvPr/>
            </p:nvSpPr>
            <p:spPr>
              <a:xfrm>
                <a:off x="1257657" y="4197332"/>
                <a:ext cx="164473" cy="127566"/>
              </a:xfrm>
              <a:custGeom>
                <a:rect b="b" l="l" r="r" t="t"/>
                <a:pathLst>
                  <a:path extrusionOk="0" h="2226" w="2870">
                    <a:moveTo>
                      <a:pt x="1426" y="0"/>
                    </a:moveTo>
                    <a:cubicBezTo>
                      <a:pt x="571" y="0"/>
                      <a:pt x="1" y="969"/>
                      <a:pt x="502" y="1735"/>
                    </a:cubicBezTo>
                    <a:cubicBezTo>
                      <a:pt x="712" y="2055"/>
                      <a:pt x="1066" y="2225"/>
                      <a:pt x="1428" y="2225"/>
                    </a:cubicBezTo>
                    <a:cubicBezTo>
                      <a:pt x="1644" y="2225"/>
                      <a:pt x="1862" y="2165"/>
                      <a:pt x="2054" y="2039"/>
                    </a:cubicBezTo>
                    <a:cubicBezTo>
                      <a:pt x="2870" y="1495"/>
                      <a:pt x="2630" y="215"/>
                      <a:pt x="1654" y="23"/>
                    </a:cubicBezTo>
                    <a:cubicBezTo>
                      <a:pt x="1576" y="7"/>
                      <a:pt x="1500" y="0"/>
                      <a:pt x="1426" y="0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0" name="Google Shape;22630;p55"/>
              <p:cNvSpPr/>
              <p:nvPr/>
            </p:nvSpPr>
            <p:spPr>
              <a:xfrm>
                <a:off x="1220922" y="4314701"/>
                <a:ext cx="34327" cy="27049"/>
              </a:xfrm>
              <a:custGeom>
                <a:rect b="b" l="l" r="r" t="t"/>
                <a:pathLst>
                  <a:path extrusionOk="0" h="472" w="599">
                    <a:moveTo>
                      <a:pt x="289" y="1"/>
                    </a:moveTo>
                    <a:cubicBezTo>
                      <a:pt x="111" y="1"/>
                      <a:pt x="0" y="213"/>
                      <a:pt x="102" y="359"/>
                    </a:cubicBezTo>
                    <a:cubicBezTo>
                      <a:pt x="155" y="432"/>
                      <a:pt x="235" y="472"/>
                      <a:pt x="311" y="472"/>
                    </a:cubicBezTo>
                    <a:cubicBezTo>
                      <a:pt x="351" y="472"/>
                      <a:pt x="390" y="461"/>
                      <a:pt x="422" y="439"/>
                    </a:cubicBezTo>
                    <a:cubicBezTo>
                      <a:pt x="599" y="311"/>
                      <a:pt x="551" y="55"/>
                      <a:pt x="342" y="7"/>
                    </a:cubicBezTo>
                    <a:cubicBezTo>
                      <a:pt x="324" y="3"/>
                      <a:pt x="306" y="1"/>
                      <a:pt x="289" y="1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1" name="Google Shape;22631;p55"/>
              <p:cNvSpPr/>
              <p:nvPr/>
            </p:nvSpPr>
            <p:spPr>
              <a:xfrm>
                <a:off x="1426660" y="4179566"/>
                <a:ext cx="35874" cy="27393"/>
              </a:xfrm>
              <a:custGeom>
                <a:rect b="b" l="l" r="r" t="t"/>
                <a:pathLst>
                  <a:path extrusionOk="0" h="478" w="626">
                    <a:moveTo>
                      <a:pt x="282" y="1"/>
                    </a:moveTo>
                    <a:cubicBezTo>
                      <a:pt x="239" y="1"/>
                      <a:pt x="192" y="14"/>
                      <a:pt x="145" y="45"/>
                    </a:cubicBezTo>
                    <a:cubicBezTo>
                      <a:pt x="33" y="125"/>
                      <a:pt x="1" y="269"/>
                      <a:pt x="81" y="365"/>
                    </a:cubicBezTo>
                    <a:cubicBezTo>
                      <a:pt x="123" y="438"/>
                      <a:pt x="199" y="477"/>
                      <a:pt x="279" y="477"/>
                    </a:cubicBezTo>
                    <a:cubicBezTo>
                      <a:pt x="320" y="477"/>
                      <a:pt x="362" y="467"/>
                      <a:pt x="401" y="445"/>
                    </a:cubicBezTo>
                    <a:cubicBezTo>
                      <a:pt x="626" y="299"/>
                      <a:pt x="490" y="1"/>
                      <a:pt x="282" y="1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2" name="Google Shape;22632;p55"/>
              <p:cNvSpPr/>
              <p:nvPr/>
            </p:nvSpPr>
            <p:spPr>
              <a:xfrm>
                <a:off x="1465801" y="4153319"/>
                <a:ext cx="34270" cy="26820"/>
              </a:xfrm>
              <a:custGeom>
                <a:rect b="b" l="l" r="r" t="t"/>
                <a:pathLst>
                  <a:path extrusionOk="0" h="468" w="598">
                    <a:moveTo>
                      <a:pt x="285" y="0"/>
                    </a:moveTo>
                    <a:cubicBezTo>
                      <a:pt x="109" y="0"/>
                      <a:pt x="0" y="199"/>
                      <a:pt x="102" y="359"/>
                    </a:cubicBezTo>
                    <a:cubicBezTo>
                      <a:pt x="152" y="428"/>
                      <a:pt x="226" y="467"/>
                      <a:pt x="299" y="467"/>
                    </a:cubicBezTo>
                    <a:cubicBezTo>
                      <a:pt x="342" y="467"/>
                      <a:pt x="386" y="453"/>
                      <a:pt x="422" y="423"/>
                    </a:cubicBezTo>
                    <a:cubicBezTo>
                      <a:pt x="598" y="311"/>
                      <a:pt x="550" y="39"/>
                      <a:pt x="342" y="7"/>
                    </a:cubicBezTo>
                    <a:cubicBezTo>
                      <a:pt x="322" y="2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3" name="Google Shape;22633;p55"/>
              <p:cNvSpPr/>
              <p:nvPr/>
            </p:nvSpPr>
            <p:spPr>
              <a:xfrm>
                <a:off x="1172439" y="4344673"/>
                <a:ext cx="40688" cy="27565"/>
              </a:xfrm>
              <a:custGeom>
                <a:rect b="b" l="l" r="r" t="t"/>
                <a:pathLst>
                  <a:path extrusionOk="0" h="481" w="710">
                    <a:moveTo>
                      <a:pt x="360" y="0"/>
                    </a:moveTo>
                    <a:cubicBezTo>
                      <a:pt x="318" y="0"/>
                      <a:pt x="273" y="13"/>
                      <a:pt x="228" y="44"/>
                    </a:cubicBezTo>
                    <a:cubicBezTo>
                      <a:pt x="0" y="178"/>
                      <a:pt x="143" y="481"/>
                      <a:pt x="356" y="481"/>
                    </a:cubicBezTo>
                    <a:cubicBezTo>
                      <a:pt x="397" y="481"/>
                      <a:pt x="441" y="470"/>
                      <a:pt x="484" y="444"/>
                    </a:cubicBezTo>
                    <a:cubicBezTo>
                      <a:pt x="709" y="299"/>
                      <a:pt x="563" y="0"/>
                      <a:pt x="360" y="0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634" name="Google Shape;22634;p55"/>
            <p:cNvGrpSpPr/>
            <p:nvPr/>
          </p:nvGrpSpPr>
          <p:grpSpPr>
            <a:xfrm rot="1592248">
              <a:off x="2133637" y="-487109"/>
              <a:ext cx="6846782" cy="4469830"/>
              <a:chOff x="-144710" y="-1146545"/>
              <a:chExt cx="7372920" cy="4813312"/>
            </a:xfrm>
          </p:grpSpPr>
          <p:sp>
            <p:nvSpPr>
              <p:cNvPr id="22635" name="Google Shape;22635;p55"/>
              <p:cNvSpPr/>
              <p:nvPr/>
            </p:nvSpPr>
            <p:spPr>
              <a:xfrm flipH="1">
                <a:off x="4841169" y="-1146545"/>
                <a:ext cx="430117" cy="237541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6" name="Google Shape;22636;p55"/>
              <p:cNvSpPr/>
              <p:nvPr/>
            </p:nvSpPr>
            <p:spPr>
              <a:xfrm flipH="1">
                <a:off x="-144710" y="3250914"/>
                <a:ext cx="582076" cy="32151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7" name="Google Shape;22637;p55"/>
              <p:cNvSpPr/>
              <p:nvPr/>
            </p:nvSpPr>
            <p:spPr>
              <a:xfrm flipH="1">
                <a:off x="4158981" y="3172817"/>
                <a:ext cx="894400" cy="493950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8" name="Google Shape;22638;p55"/>
              <p:cNvSpPr/>
              <p:nvPr/>
            </p:nvSpPr>
            <p:spPr>
              <a:xfrm flipH="1">
                <a:off x="6759724" y="1645038"/>
                <a:ext cx="468487" cy="258731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42" name="Shape 2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3" name="Google Shape;22643;p56"/>
          <p:cNvSpPr txBox="1"/>
          <p:nvPr>
            <p:ph type="title"/>
          </p:nvPr>
        </p:nvSpPr>
        <p:spPr>
          <a:xfrm>
            <a:off x="713250" y="2663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 u="sng">
                <a:solidFill>
                  <a:schemeClr val="accent5"/>
                </a:solidFill>
              </a:rPr>
              <a:t>RANDOM FOREST CLASSIFIER</a:t>
            </a:r>
            <a:endParaRPr b="1" sz="4000" u="sng">
              <a:solidFill>
                <a:schemeClr val="accent5"/>
              </a:solidFill>
            </a:endParaRPr>
          </a:p>
        </p:txBody>
      </p:sp>
      <p:pic>
        <p:nvPicPr>
          <p:cNvPr id="22644" name="Google Shape;22644;p56"/>
          <p:cNvPicPr preferRelativeResize="0"/>
          <p:nvPr/>
        </p:nvPicPr>
        <p:blipFill rotWithShape="1">
          <a:blip r:embed="rId3">
            <a:alphaModFix amt="55000"/>
          </a:blip>
          <a:srcRect b="0" l="16666" r="16666" t="0"/>
          <a:stretch/>
        </p:blipFill>
        <p:spPr>
          <a:xfrm>
            <a:off x="178425" y="4037300"/>
            <a:ext cx="882000" cy="882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2645" name="Google Shape;22645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4350" y="2143550"/>
            <a:ext cx="5598249" cy="2805974"/>
          </a:xfrm>
          <a:prstGeom prst="rect">
            <a:avLst/>
          </a:prstGeom>
          <a:noFill/>
          <a:ln>
            <a:noFill/>
          </a:ln>
        </p:spPr>
      </p:pic>
      <p:sp>
        <p:nvSpPr>
          <p:cNvPr id="22646" name="Google Shape;22646;p56"/>
          <p:cNvSpPr txBox="1"/>
          <p:nvPr/>
        </p:nvSpPr>
        <p:spPr>
          <a:xfrm>
            <a:off x="407025" y="2069875"/>
            <a:ext cx="2184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Classifies </a:t>
            </a:r>
            <a:r>
              <a:rPr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Habitable and Non-Habitable planets using Decision Trees and k-fold cross validation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647" name="Google Shape;22647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4350" y="1025526"/>
            <a:ext cx="5598251" cy="96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51" name="Shape 2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2" name="Google Shape;22652;p57"/>
          <p:cNvSpPr txBox="1"/>
          <p:nvPr>
            <p:ph type="title"/>
          </p:nvPr>
        </p:nvSpPr>
        <p:spPr>
          <a:xfrm>
            <a:off x="2066000" y="109075"/>
            <a:ext cx="46320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CONFUSION MATRIX</a:t>
            </a:r>
            <a:endParaRPr b="1" sz="3000" u="sng"/>
          </a:p>
        </p:txBody>
      </p:sp>
      <p:pic>
        <p:nvPicPr>
          <p:cNvPr id="22653" name="Google Shape;2265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1560" y="1163063"/>
            <a:ext cx="5254666" cy="3443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654" name="Google Shape;22654;p57"/>
          <p:cNvSpPr txBox="1"/>
          <p:nvPr/>
        </p:nvSpPr>
        <p:spPr>
          <a:xfrm>
            <a:off x="272975" y="1986888"/>
            <a:ext cx="34632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-"/>
            </a:pPr>
            <a:r>
              <a:rPr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 false positives/false negatives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-"/>
            </a:pPr>
            <a:r>
              <a:rPr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Therefore classifier is </a:t>
            </a:r>
            <a:br>
              <a:rPr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accurate across test set.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55" name="Google Shape;22655;p57"/>
          <p:cNvSpPr/>
          <p:nvPr/>
        </p:nvSpPr>
        <p:spPr>
          <a:xfrm>
            <a:off x="5888000" y="1731450"/>
            <a:ext cx="712200" cy="6471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56" name="Google Shape;22656;p57"/>
          <p:cNvSpPr/>
          <p:nvPr/>
        </p:nvSpPr>
        <p:spPr>
          <a:xfrm>
            <a:off x="6936875" y="1731450"/>
            <a:ext cx="712200" cy="6471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57" name="Google Shape;22657;p57"/>
          <p:cNvSpPr/>
          <p:nvPr/>
        </p:nvSpPr>
        <p:spPr>
          <a:xfrm>
            <a:off x="4859300" y="2561413"/>
            <a:ext cx="712200" cy="6471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58" name="Google Shape;22658;p57"/>
          <p:cNvSpPr/>
          <p:nvPr/>
        </p:nvSpPr>
        <p:spPr>
          <a:xfrm>
            <a:off x="6936875" y="2561425"/>
            <a:ext cx="712200" cy="6471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59" name="Google Shape;22659;p57"/>
          <p:cNvSpPr/>
          <p:nvPr/>
        </p:nvSpPr>
        <p:spPr>
          <a:xfrm>
            <a:off x="4859300" y="3424975"/>
            <a:ext cx="712200" cy="6471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60" name="Google Shape;22660;p57"/>
          <p:cNvSpPr/>
          <p:nvPr/>
        </p:nvSpPr>
        <p:spPr>
          <a:xfrm>
            <a:off x="5888000" y="3424975"/>
            <a:ext cx="712200" cy="6471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64" name="Shape 22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5" name="Google Shape;22665;p58"/>
          <p:cNvSpPr txBox="1"/>
          <p:nvPr>
            <p:ph type="title"/>
          </p:nvPr>
        </p:nvSpPr>
        <p:spPr>
          <a:xfrm>
            <a:off x="2066000" y="109075"/>
            <a:ext cx="46320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 u="sng"/>
              <a:t>FEATURE IMPORTANCE</a:t>
            </a:r>
            <a:endParaRPr b="1" sz="3000" u="sng"/>
          </a:p>
        </p:txBody>
      </p:sp>
      <p:pic>
        <p:nvPicPr>
          <p:cNvPr id="22666" name="Google Shape;2266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1875" y="1182675"/>
            <a:ext cx="6076574" cy="3665549"/>
          </a:xfrm>
          <a:prstGeom prst="rect">
            <a:avLst/>
          </a:prstGeom>
          <a:noFill/>
          <a:ln>
            <a:noFill/>
          </a:ln>
        </p:spPr>
      </p:pic>
      <p:sp>
        <p:nvSpPr>
          <p:cNvPr id="22667" name="Google Shape;22667;p58"/>
          <p:cNvSpPr txBox="1"/>
          <p:nvPr/>
        </p:nvSpPr>
        <p:spPr>
          <a:xfrm flipH="1">
            <a:off x="117300" y="1672750"/>
            <a:ext cx="23697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Sorts data with help of feature importance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68" name="Google Shape;22668;p58"/>
          <p:cNvSpPr txBox="1"/>
          <p:nvPr/>
        </p:nvSpPr>
        <p:spPr>
          <a:xfrm>
            <a:off x="117200" y="2711175"/>
            <a:ext cx="2526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Identified P_TEMP_EQUIL as the most important feature (other than P_ESI)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69" name="Google Shape;22669;p58"/>
          <p:cNvSpPr/>
          <p:nvPr/>
        </p:nvSpPr>
        <p:spPr>
          <a:xfrm>
            <a:off x="3653150" y="2756650"/>
            <a:ext cx="750900" cy="3594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73" name="Shape 22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4" name="Google Shape;22674;p59"/>
          <p:cNvSpPr txBox="1"/>
          <p:nvPr>
            <p:ph type="title"/>
          </p:nvPr>
        </p:nvSpPr>
        <p:spPr>
          <a:xfrm>
            <a:off x="713250" y="2286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 u="sng">
                <a:solidFill>
                  <a:schemeClr val="accent5"/>
                </a:solidFill>
              </a:rPr>
              <a:t>GRADIENT BOOSTING CLASSIFIER</a:t>
            </a:r>
            <a:endParaRPr b="1" sz="4000" u="sng">
              <a:solidFill>
                <a:schemeClr val="accent5"/>
              </a:solidFill>
            </a:endParaRPr>
          </a:p>
        </p:txBody>
      </p:sp>
      <p:sp>
        <p:nvSpPr>
          <p:cNvPr id="22675" name="Google Shape;22675;p59"/>
          <p:cNvSpPr txBox="1"/>
          <p:nvPr/>
        </p:nvSpPr>
        <p:spPr>
          <a:xfrm>
            <a:off x="301450" y="1437275"/>
            <a:ext cx="356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1)Accuracy on Train Dataset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676" name="Google Shape;2267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37475"/>
            <a:ext cx="8839200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77" name="Google Shape;22677;p59"/>
          <p:cNvSpPr txBox="1"/>
          <p:nvPr/>
        </p:nvSpPr>
        <p:spPr>
          <a:xfrm>
            <a:off x="386250" y="3140175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2)Accuracy on Test Dataset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678" name="Google Shape;22678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540375"/>
            <a:ext cx="8839199" cy="827172"/>
          </a:xfrm>
          <a:prstGeom prst="rect">
            <a:avLst/>
          </a:prstGeom>
          <a:noFill/>
          <a:ln>
            <a:noFill/>
          </a:ln>
        </p:spPr>
      </p:pic>
      <p:sp>
        <p:nvSpPr>
          <p:cNvPr id="22679" name="Google Shape;22679;p59"/>
          <p:cNvSpPr txBox="1"/>
          <p:nvPr/>
        </p:nvSpPr>
        <p:spPr>
          <a:xfrm>
            <a:off x="1855800" y="3692775"/>
            <a:ext cx="6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80" name="Google Shape;22680;p59"/>
          <p:cNvSpPr txBox="1"/>
          <p:nvPr/>
        </p:nvSpPr>
        <p:spPr>
          <a:xfrm>
            <a:off x="713250" y="892225"/>
            <a:ext cx="800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7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Used for converting weak learners to strong learners with stronger accuracy</a:t>
            </a:r>
            <a:endParaRPr b="1" sz="17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84" name="Shape 2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85" name="Google Shape;22685;p60"/>
          <p:cNvGrpSpPr/>
          <p:nvPr/>
        </p:nvGrpSpPr>
        <p:grpSpPr>
          <a:xfrm rot="-435006">
            <a:off x="-6489140" y="2346681"/>
            <a:ext cx="7908342" cy="3083878"/>
            <a:chOff x="484843" y="705271"/>
            <a:chExt cx="7908380" cy="3083893"/>
          </a:xfrm>
        </p:grpSpPr>
        <p:sp>
          <p:nvSpPr>
            <p:cNvPr id="22686" name="Google Shape;22686;p60"/>
            <p:cNvSpPr/>
            <p:nvPr/>
          </p:nvSpPr>
          <p:spPr>
            <a:xfrm>
              <a:off x="1051325" y="1296000"/>
              <a:ext cx="6757912" cy="2217000"/>
            </a:xfrm>
            <a:custGeom>
              <a:rect b="b" l="l" r="r" t="t"/>
              <a:pathLst>
                <a:path extrusionOk="0" h="88680" w="319939">
                  <a:moveTo>
                    <a:pt x="0" y="734"/>
                  </a:moveTo>
                  <a:cubicBezTo>
                    <a:pt x="19011" y="-1642"/>
                    <a:pt x="43155" y="1616"/>
                    <a:pt x="55287" y="16444"/>
                  </a:cubicBezTo>
                  <a:cubicBezTo>
                    <a:pt x="73066" y="38173"/>
                    <a:pt x="73770" y="79184"/>
                    <a:pt x="100604" y="87441"/>
                  </a:cubicBezTo>
                  <a:cubicBezTo>
                    <a:pt x="116682" y="92388"/>
                    <a:pt x="133896" y="80462"/>
                    <a:pt x="148942" y="72939"/>
                  </a:cubicBezTo>
                  <a:cubicBezTo>
                    <a:pt x="162508" y="66156"/>
                    <a:pt x="177889" y="62194"/>
                    <a:pt x="193051" y="61761"/>
                  </a:cubicBezTo>
                  <a:cubicBezTo>
                    <a:pt x="214375" y="61152"/>
                    <a:pt x="235101" y="69409"/>
                    <a:pt x="255588" y="75356"/>
                  </a:cubicBezTo>
                  <a:cubicBezTo>
                    <a:pt x="276464" y="81416"/>
                    <a:pt x="298201" y="85930"/>
                    <a:pt x="319939" y="85930"/>
                  </a:cubicBezTo>
                </a:path>
              </a:pathLst>
            </a:custGeom>
            <a:noFill/>
            <a:ln cap="flat" cmpd="sng" w="19050">
              <a:solidFill>
                <a:srgbClr val="FFD69C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2687" name="Google Shape;22687;p60"/>
            <p:cNvGrpSpPr/>
            <p:nvPr/>
          </p:nvGrpSpPr>
          <p:grpSpPr>
            <a:xfrm rot="-10242038">
              <a:off x="548587" y="755243"/>
              <a:ext cx="687205" cy="844836"/>
              <a:chOff x="5835100" y="1235925"/>
              <a:chExt cx="687175" cy="844800"/>
            </a:xfrm>
          </p:grpSpPr>
          <p:sp>
            <p:nvSpPr>
              <p:cNvPr id="22688" name="Google Shape;22688;p60"/>
              <p:cNvSpPr/>
              <p:nvPr/>
            </p:nvSpPr>
            <p:spPr>
              <a:xfrm>
                <a:off x="5901800" y="1460300"/>
                <a:ext cx="432850" cy="362750"/>
              </a:xfrm>
              <a:custGeom>
                <a:rect b="b" l="l" r="r" t="t"/>
                <a:pathLst>
                  <a:path extrusionOk="0" h="14510" w="17314">
                    <a:moveTo>
                      <a:pt x="4503" y="0"/>
                    </a:moveTo>
                    <a:cubicBezTo>
                      <a:pt x="3783" y="0"/>
                      <a:pt x="3090" y="354"/>
                      <a:pt x="2703" y="999"/>
                    </a:cubicBezTo>
                    <a:lnTo>
                      <a:pt x="635" y="4302"/>
                    </a:lnTo>
                    <a:cubicBezTo>
                      <a:pt x="1" y="5303"/>
                      <a:pt x="301" y="6670"/>
                      <a:pt x="1335" y="7304"/>
                    </a:cubicBezTo>
                    <a:lnTo>
                      <a:pt x="12977" y="14509"/>
                    </a:lnTo>
                    <a:lnTo>
                      <a:pt x="17313" y="7537"/>
                    </a:lnTo>
                    <a:lnTo>
                      <a:pt x="5672" y="332"/>
                    </a:lnTo>
                    <a:cubicBezTo>
                      <a:pt x="5305" y="107"/>
                      <a:pt x="4900" y="0"/>
                      <a:pt x="4503" y="0"/>
                    </a:cubicBezTo>
                    <a:close/>
                  </a:path>
                </a:pathLst>
              </a:custGeom>
              <a:solidFill>
                <a:srgbClr val="F1C98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9" name="Google Shape;22689;p60"/>
              <p:cNvSpPr/>
              <p:nvPr/>
            </p:nvSpPr>
            <p:spPr>
              <a:xfrm>
                <a:off x="6226200" y="1648725"/>
                <a:ext cx="168475" cy="193500"/>
              </a:xfrm>
              <a:custGeom>
                <a:rect b="b" l="l" r="r" t="t"/>
                <a:pathLst>
                  <a:path extrusionOk="0" h="7740" w="6739">
                    <a:moveTo>
                      <a:pt x="4337" y="0"/>
                    </a:moveTo>
                    <a:lnTo>
                      <a:pt x="2102" y="3570"/>
                    </a:lnTo>
                    <a:lnTo>
                      <a:pt x="1" y="6939"/>
                    </a:lnTo>
                    <a:lnTo>
                      <a:pt x="4137" y="7739"/>
                    </a:lnTo>
                    <a:lnTo>
                      <a:pt x="5438" y="5638"/>
                    </a:lnTo>
                    <a:lnTo>
                      <a:pt x="6739" y="3536"/>
                    </a:lnTo>
                    <a:lnTo>
                      <a:pt x="4337" y="0"/>
                    </a:ln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0" name="Google Shape;22690;p60"/>
              <p:cNvSpPr/>
              <p:nvPr/>
            </p:nvSpPr>
            <p:spPr>
              <a:xfrm>
                <a:off x="6356300" y="1753800"/>
                <a:ext cx="138450" cy="164300"/>
              </a:xfrm>
              <a:custGeom>
                <a:rect b="b" l="l" r="r" t="t"/>
                <a:pathLst>
                  <a:path extrusionOk="0" h="6572" w="5538">
                    <a:moveTo>
                      <a:pt x="2602" y="0"/>
                    </a:moveTo>
                    <a:lnTo>
                      <a:pt x="1368" y="2002"/>
                    </a:lnTo>
                    <a:lnTo>
                      <a:pt x="1302" y="2102"/>
                    </a:lnTo>
                    <a:lnTo>
                      <a:pt x="1" y="4204"/>
                    </a:lnTo>
                    <a:lnTo>
                      <a:pt x="1835" y="6572"/>
                    </a:lnTo>
                    <a:lnTo>
                      <a:pt x="3703" y="3603"/>
                    </a:lnTo>
                    <a:lnTo>
                      <a:pt x="3637" y="3536"/>
                    </a:lnTo>
                    <a:lnTo>
                      <a:pt x="3703" y="3570"/>
                    </a:lnTo>
                    <a:lnTo>
                      <a:pt x="5538" y="634"/>
                    </a:lnTo>
                    <a:lnTo>
                      <a:pt x="2602" y="0"/>
                    </a:ln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691" name="Google Shape;22691;p60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22692" name="Google Shape;22692;p60"/>
                <p:cNvSpPr/>
                <p:nvPr/>
              </p:nvSpPr>
              <p:spPr>
                <a:xfrm>
                  <a:off x="6448875" y="1843025"/>
                  <a:ext cx="55900" cy="35900"/>
                </a:xfrm>
                <a:custGeom>
                  <a:rect b="b" l="l" r="r" t="t"/>
                  <a:pathLst>
                    <a:path extrusionOk="0" fill="none" h="1436" w="2236">
                      <a:moveTo>
                        <a:pt x="0" y="1"/>
                      </a:moveTo>
                      <a:lnTo>
                        <a:pt x="2235" y="1435"/>
                      </a:lnTo>
                    </a:path>
                  </a:pathLst>
                </a:custGeom>
                <a:noFill/>
                <a:ln cap="flat" cmpd="sng" w="10850">
                  <a:solidFill>
                    <a:srgbClr val="E7A66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2693" name="Google Shape;22693;p60"/>
                <p:cNvGrpSpPr/>
                <p:nvPr/>
              </p:nvGrpSpPr>
              <p:grpSpPr>
                <a:xfrm>
                  <a:off x="5952675" y="1472150"/>
                  <a:ext cx="569600" cy="420550"/>
                  <a:chOff x="5952675" y="1472150"/>
                  <a:chExt cx="569600" cy="420550"/>
                </a:xfrm>
              </p:grpSpPr>
              <p:sp>
                <p:nvSpPr>
                  <p:cNvPr id="22694" name="Google Shape;22694;p60"/>
                  <p:cNvSpPr/>
                  <p:nvPr/>
                </p:nvSpPr>
                <p:spPr>
                  <a:xfrm>
                    <a:off x="6329625" y="1737125"/>
                    <a:ext cx="91750" cy="121775"/>
                  </a:xfrm>
                  <a:custGeom>
                    <a:rect b="b" l="l" r="r" t="t"/>
                    <a:pathLst>
                      <a:path extrusionOk="0" h="4871" w="3670">
                        <a:moveTo>
                          <a:pt x="2602" y="0"/>
                        </a:moveTo>
                        <a:lnTo>
                          <a:pt x="0" y="4203"/>
                        </a:lnTo>
                        <a:lnTo>
                          <a:pt x="1068" y="4871"/>
                        </a:lnTo>
                        <a:lnTo>
                          <a:pt x="3669" y="667"/>
                        </a:lnTo>
                        <a:lnTo>
                          <a:pt x="2602" y="0"/>
                        </a:ln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95" name="Google Shape;22695;p60"/>
                  <p:cNvSpPr/>
                  <p:nvPr/>
                </p:nvSpPr>
                <p:spPr>
                  <a:xfrm>
                    <a:off x="5952675" y="1472150"/>
                    <a:ext cx="145975" cy="211625"/>
                  </a:xfrm>
                  <a:custGeom>
                    <a:rect b="b" l="l" r="r" t="t"/>
                    <a:pathLst>
                      <a:path extrusionOk="0" h="8465" w="5839">
                        <a:moveTo>
                          <a:pt x="5196" y="1"/>
                        </a:moveTo>
                        <a:cubicBezTo>
                          <a:pt x="5016" y="1"/>
                          <a:pt x="4843" y="90"/>
                          <a:pt x="4737" y="259"/>
                        </a:cubicBezTo>
                        <a:lnTo>
                          <a:pt x="167" y="7631"/>
                        </a:lnTo>
                        <a:cubicBezTo>
                          <a:pt x="1" y="7897"/>
                          <a:pt x="67" y="8231"/>
                          <a:pt x="334" y="8398"/>
                        </a:cubicBezTo>
                        <a:cubicBezTo>
                          <a:pt x="412" y="8442"/>
                          <a:pt x="505" y="8464"/>
                          <a:pt x="599" y="8464"/>
                        </a:cubicBezTo>
                        <a:cubicBezTo>
                          <a:pt x="786" y="8464"/>
                          <a:pt x="979" y="8376"/>
                          <a:pt x="1068" y="8198"/>
                        </a:cubicBezTo>
                        <a:lnTo>
                          <a:pt x="5671" y="826"/>
                        </a:lnTo>
                        <a:cubicBezTo>
                          <a:pt x="5838" y="592"/>
                          <a:pt x="5738" y="225"/>
                          <a:pt x="5505" y="92"/>
                        </a:cubicBezTo>
                        <a:cubicBezTo>
                          <a:pt x="5407" y="31"/>
                          <a:pt x="5300" y="1"/>
                          <a:pt x="5196" y="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96" name="Google Shape;22696;p60"/>
                  <p:cNvSpPr/>
                  <p:nvPr/>
                </p:nvSpPr>
                <p:spPr>
                  <a:xfrm>
                    <a:off x="6477950" y="1857975"/>
                    <a:ext cx="44325" cy="34725"/>
                  </a:xfrm>
                  <a:custGeom>
                    <a:rect b="b" l="l" r="r" t="t"/>
                    <a:pathLst>
                      <a:path extrusionOk="0" h="1389" w="1773">
                        <a:moveTo>
                          <a:pt x="879" y="1"/>
                        </a:moveTo>
                        <a:cubicBezTo>
                          <a:pt x="652" y="1"/>
                          <a:pt x="436" y="119"/>
                          <a:pt x="305" y="337"/>
                        </a:cubicBezTo>
                        <a:cubicBezTo>
                          <a:pt x="1" y="793"/>
                          <a:pt x="362" y="1388"/>
                          <a:pt x="884" y="1388"/>
                        </a:cubicBezTo>
                        <a:cubicBezTo>
                          <a:pt x="934" y="1388"/>
                          <a:pt x="986" y="1383"/>
                          <a:pt x="1039" y="1371"/>
                        </a:cubicBezTo>
                        <a:cubicBezTo>
                          <a:pt x="1639" y="1204"/>
                          <a:pt x="1773" y="403"/>
                          <a:pt x="1239" y="103"/>
                        </a:cubicBezTo>
                        <a:cubicBezTo>
                          <a:pt x="1123" y="34"/>
                          <a:pt x="1000" y="1"/>
                          <a:pt x="879" y="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2697" name="Google Shape;22697;p60"/>
              <p:cNvGrpSpPr/>
              <p:nvPr/>
            </p:nvGrpSpPr>
            <p:grpSpPr>
              <a:xfrm>
                <a:off x="5835100" y="1235925"/>
                <a:ext cx="640475" cy="844800"/>
                <a:chOff x="5835100" y="1235925"/>
                <a:chExt cx="640475" cy="844800"/>
              </a:xfrm>
            </p:grpSpPr>
            <p:grpSp>
              <p:nvGrpSpPr>
                <p:cNvPr id="22698" name="Google Shape;22698;p60"/>
                <p:cNvGrpSpPr/>
                <p:nvPr/>
              </p:nvGrpSpPr>
              <p:grpSpPr>
                <a:xfrm>
                  <a:off x="6139475" y="1235925"/>
                  <a:ext cx="336100" cy="354450"/>
                  <a:chOff x="6139475" y="1235925"/>
                  <a:chExt cx="336100" cy="354450"/>
                </a:xfrm>
              </p:grpSpPr>
              <p:sp>
                <p:nvSpPr>
                  <p:cNvPr id="22699" name="Google Shape;22699;p60"/>
                  <p:cNvSpPr/>
                  <p:nvPr/>
                </p:nvSpPr>
                <p:spPr>
                  <a:xfrm>
                    <a:off x="6139475" y="1235925"/>
                    <a:ext cx="336100" cy="354450"/>
                  </a:xfrm>
                  <a:custGeom>
                    <a:rect b="b" l="l" r="r" t="t"/>
                    <a:pathLst>
                      <a:path extrusionOk="0" fill="none" h="14178" w="13444">
                        <a:moveTo>
                          <a:pt x="7373" y="14111"/>
                        </a:moveTo>
                        <a:cubicBezTo>
                          <a:pt x="7473" y="14177"/>
                          <a:pt x="7573" y="14144"/>
                          <a:pt x="7640" y="14077"/>
                        </a:cubicBezTo>
                        <a:lnTo>
                          <a:pt x="13410" y="4804"/>
                        </a:lnTo>
                        <a:cubicBezTo>
                          <a:pt x="13444" y="4704"/>
                          <a:pt x="13410" y="4604"/>
                          <a:pt x="13310" y="4537"/>
                        </a:cubicBezTo>
                        <a:lnTo>
                          <a:pt x="6072" y="34"/>
                        </a:lnTo>
                        <a:cubicBezTo>
                          <a:pt x="6005" y="1"/>
                          <a:pt x="5872" y="1"/>
                          <a:pt x="5805" y="101"/>
                        </a:cubicBezTo>
                        <a:lnTo>
                          <a:pt x="67" y="9341"/>
                        </a:lnTo>
                        <a:cubicBezTo>
                          <a:pt x="1" y="9441"/>
                          <a:pt x="34" y="9574"/>
                          <a:pt x="134" y="9608"/>
                        </a:cubicBezTo>
                        <a:close/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0" name="Google Shape;22700;p60"/>
                  <p:cNvSpPr/>
                  <p:nvPr/>
                </p:nvSpPr>
                <p:spPr>
                  <a:xfrm>
                    <a:off x="6172825" y="1255950"/>
                    <a:ext cx="148475" cy="238525"/>
                  </a:xfrm>
                  <a:custGeom>
                    <a:rect b="b" l="l" r="r" t="t"/>
                    <a:pathLst>
                      <a:path extrusionOk="0" fill="none" h="9541" w="5939">
                        <a:moveTo>
                          <a:pt x="5939" y="0"/>
                        </a:moveTo>
                        <a:lnTo>
                          <a:pt x="1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1" name="Google Shape;22701;p60"/>
                  <p:cNvSpPr/>
                  <p:nvPr/>
                </p:nvSpPr>
                <p:spPr>
                  <a:xfrm>
                    <a:off x="6210375" y="127930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2" name="Google Shape;22702;p60"/>
                  <p:cNvSpPr/>
                  <p:nvPr/>
                </p:nvSpPr>
                <p:spPr>
                  <a:xfrm>
                    <a:off x="6247900" y="130265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3" name="Google Shape;22703;p60"/>
                  <p:cNvSpPr/>
                  <p:nvPr/>
                </p:nvSpPr>
                <p:spPr>
                  <a:xfrm>
                    <a:off x="6285425" y="132600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4" name="Google Shape;22704;p60"/>
                  <p:cNvSpPr/>
                  <p:nvPr/>
                </p:nvSpPr>
                <p:spPr>
                  <a:xfrm>
                    <a:off x="6262075" y="1275125"/>
                    <a:ext cx="189325" cy="117600"/>
                  </a:xfrm>
                  <a:custGeom>
                    <a:rect b="b" l="l" r="r" t="t"/>
                    <a:pathLst>
                      <a:path extrusionOk="0" fill="none" h="4704" w="7573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5" name="Google Shape;22705;p60"/>
                  <p:cNvSpPr/>
                  <p:nvPr/>
                </p:nvSpPr>
                <p:spPr>
                  <a:xfrm>
                    <a:off x="6237050" y="1315150"/>
                    <a:ext cx="190150" cy="117600"/>
                  </a:xfrm>
                  <a:custGeom>
                    <a:rect b="b" l="l" r="r" t="t"/>
                    <a:pathLst>
                      <a:path extrusionOk="0" fill="none" h="4704" w="7606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6" name="Google Shape;22706;p60"/>
                  <p:cNvSpPr/>
                  <p:nvPr/>
                </p:nvSpPr>
                <p:spPr>
                  <a:xfrm>
                    <a:off x="6212875" y="1354350"/>
                    <a:ext cx="189325" cy="118450"/>
                  </a:xfrm>
                  <a:custGeom>
                    <a:rect b="b" l="l" r="r" t="t"/>
                    <a:pathLst>
                      <a:path extrusionOk="0" fill="none" h="4738" w="7573">
                        <a:moveTo>
                          <a:pt x="0" y="0"/>
                        </a:moveTo>
                        <a:lnTo>
                          <a:pt x="7572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7" name="Google Shape;22707;p60"/>
                  <p:cNvSpPr/>
                  <p:nvPr/>
                </p:nvSpPr>
                <p:spPr>
                  <a:xfrm>
                    <a:off x="6187850" y="1394375"/>
                    <a:ext cx="190150" cy="117600"/>
                  </a:xfrm>
                  <a:custGeom>
                    <a:rect b="b" l="l" r="r" t="t"/>
                    <a:pathLst>
                      <a:path extrusionOk="0" fill="none" h="4704" w="7606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8" name="Google Shape;22708;p60"/>
                  <p:cNvSpPr/>
                  <p:nvPr/>
                </p:nvSpPr>
                <p:spPr>
                  <a:xfrm>
                    <a:off x="6162825" y="1434400"/>
                    <a:ext cx="190175" cy="117625"/>
                  </a:xfrm>
                  <a:custGeom>
                    <a:rect b="b" l="l" r="r" t="t"/>
                    <a:pathLst>
                      <a:path extrusionOk="0" fill="none" h="4705" w="7607">
                        <a:moveTo>
                          <a:pt x="1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9" name="Google Shape;22709;p60"/>
                  <p:cNvSpPr/>
                  <p:nvPr/>
                </p:nvSpPr>
                <p:spPr>
                  <a:xfrm>
                    <a:off x="6201200" y="1526975"/>
                    <a:ext cx="24200" cy="39225"/>
                  </a:xfrm>
                  <a:custGeom>
                    <a:rect b="b" l="l" r="r" t="t"/>
                    <a:pathLst>
                      <a:path extrusionOk="0" fill="none" h="1569" w="968">
                        <a:moveTo>
                          <a:pt x="967" y="0"/>
                        </a:moveTo>
                        <a:lnTo>
                          <a:pt x="0" y="1568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2710" name="Google Shape;22710;p60"/>
                <p:cNvGrpSpPr/>
                <p:nvPr/>
              </p:nvGrpSpPr>
              <p:grpSpPr>
                <a:xfrm>
                  <a:off x="5835100" y="1726275"/>
                  <a:ext cx="336100" cy="354450"/>
                  <a:chOff x="5835100" y="1726275"/>
                  <a:chExt cx="336100" cy="354450"/>
                </a:xfrm>
              </p:grpSpPr>
              <p:sp>
                <p:nvSpPr>
                  <p:cNvPr id="22711" name="Google Shape;22711;p60"/>
                  <p:cNvSpPr/>
                  <p:nvPr/>
                </p:nvSpPr>
                <p:spPr>
                  <a:xfrm>
                    <a:off x="5835100" y="1726275"/>
                    <a:ext cx="336100" cy="354450"/>
                  </a:xfrm>
                  <a:custGeom>
                    <a:rect b="b" l="l" r="r" t="t"/>
                    <a:pathLst>
                      <a:path extrusionOk="0" fill="none" h="14178" w="13444">
                        <a:moveTo>
                          <a:pt x="13310" y="4571"/>
                        </a:moveTo>
                        <a:cubicBezTo>
                          <a:pt x="13410" y="4604"/>
                          <a:pt x="13443" y="4737"/>
                          <a:pt x="13410" y="4838"/>
                        </a:cubicBezTo>
                        <a:lnTo>
                          <a:pt x="7639" y="14077"/>
                        </a:lnTo>
                        <a:cubicBezTo>
                          <a:pt x="7572" y="14178"/>
                          <a:pt x="7472" y="14178"/>
                          <a:pt x="7372" y="14144"/>
                        </a:cubicBezTo>
                        <a:lnTo>
                          <a:pt x="134" y="9641"/>
                        </a:lnTo>
                        <a:cubicBezTo>
                          <a:pt x="34" y="9574"/>
                          <a:pt x="0" y="9474"/>
                          <a:pt x="67" y="9374"/>
                        </a:cubicBezTo>
                        <a:lnTo>
                          <a:pt x="5804" y="101"/>
                        </a:lnTo>
                        <a:cubicBezTo>
                          <a:pt x="5871" y="34"/>
                          <a:pt x="5971" y="1"/>
                          <a:pt x="6071" y="67"/>
                        </a:cubicBezTo>
                        <a:close/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12" name="Google Shape;22712;p60"/>
                  <p:cNvSpPr/>
                  <p:nvPr/>
                </p:nvSpPr>
                <p:spPr>
                  <a:xfrm>
                    <a:off x="5868450" y="1746300"/>
                    <a:ext cx="147625" cy="239350"/>
                  </a:xfrm>
                  <a:custGeom>
                    <a:rect b="b" l="l" r="r" t="t"/>
                    <a:pathLst>
                      <a:path extrusionOk="0" fill="none" h="9574" w="5905">
                        <a:moveTo>
                          <a:pt x="1" y="9574"/>
                        </a:moveTo>
                        <a:lnTo>
                          <a:pt x="5905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13" name="Google Shape;22713;p60"/>
                  <p:cNvSpPr/>
                  <p:nvPr/>
                </p:nvSpPr>
                <p:spPr>
                  <a:xfrm>
                    <a:off x="5905975" y="176965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14" name="Google Shape;22714;p60"/>
                  <p:cNvSpPr/>
                  <p:nvPr/>
                </p:nvSpPr>
                <p:spPr>
                  <a:xfrm>
                    <a:off x="5943500" y="179300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15" name="Google Shape;22715;p60"/>
                  <p:cNvSpPr/>
                  <p:nvPr/>
                </p:nvSpPr>
                <p:spPr>
                  <a:xfrm>
                    <a:off x="5981025" y="181635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16" name="Google Shape;22716;p60"/>
                  <p:cNvSpPr/>
                  <p:nvPr/>
                </p:nvSpPr>
                <p:spPr>
                  <a:xfrm>
                    <a:off x="5859275" y="1923100"/>
                    <a:ext cx="190175" cy="118425"/>
                  </a:xfrm>
                  <a:custGeom>
                    <a:rect b="b" l="l" r="r" t="t"/>
                    <a:pathLst>
                      <a:path extrusionOk="0" fill="none" h="4737" w="7607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17" name="Google Shape;22717;p60"/>
                  <p:cNvSpPr/>
                  <p:nvPr/>
                </p:nvSpPr>
                <p:spPr>
                  <a:xfrm>
                    <a:off x="5884300" y="1883900"/>
                    <a:ext cx="189325" cy="117600"/>
                  </a:xfrm>
                  <a:custGeom>
                    <a:rect b="b" l="l" r="r" t="t"/>
                    <a:pathLst>
                      <a:path extrusionOk="0" fill="none" h="4704" w="7573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18" name="Google Shape;22718;p60"/>
                  <p:cNvSpPr/>
                  <p:nvPr/>
                </p:nvSpPr>
                <p:spPr>
                  <a:xfrm>
                    <a:off x="5908475" y="1843875"/>
                    <a:ext cx="190175" cy="118425"/>
                  </a:xfrm>
                  <a:custGeom>
                    <a:rect b="b" l="l" r="r" t="t"/>
                    <a:pathLst>
                      <a:path extrusionOk="0" fill="none" h="4737" w="7607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19" name="Google Shape;22719;p60"/>
                  <p:cNvSpPr/>
                  <p:nvPr/>
                </p:nvSpPr>
                <p:spPr>
                  <a:xfrm>
                    <a:off x="5933500" y="1803825"/>
                    <a:ext cx="189325" cy="118450"/>
                  </a:xfrm>
                  <a:custGeom>
                    <a:rect b="b" l="l" r="r" t="t"/>
                    <a:pathLst>
                      <a:path extrusionOk="0" fill="none" h="4738" w="7573">
                        <a:moveTo>
                          <a:pt x="0" y="1"/>
                        </a:moveTo>
                        <a:lnTo>
                          <a:pt x="7573" y="4738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20" name="Google Shape;22720;p60"/>
                  <p:cNvSpPr/>
                  <p:nvPr/>
                </p:nvSpPr>
                <p:spPr>
                  <a:xfrm>
                    <a:off x="5957675" y="1764650"/>
                    <a:ext cx="190175" cy="117600"/>
                  </a:xfrm>
                  <a:custGeom>
                    <a:rect b="b" l="l" r="r" t="t"/>
                    <a:pathLst>
                      <a:path extrusionOk="0" fill="none" h="4704" w="7607">
                        <a:moveTo>
                          <a:pt x="1" y="0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21" name="Google Shape;22721;p60"/>
                  <p:cNvSpPr/>
                  <p:nvPr/>
                </p:nvSpPr>
                <p:spPr>
                  <a:xfrm>
                    <a:off x="6068600" y="1739625"/>
                    <a:ext cx="24200" cy="39225"/>
                  </a:xfrm>
                  <a:custGeom>
                    <a:rect b="b" l="l" r="r" t="t"/>
                    <a:pathLst>
                      <a:path extrusionOk="0" fill="none" h="1569" w="968">
                        <a:moveTo>
                          <a:pt x="0" y="1568"/>
                        </a:moveTo>
                        <a:lnTo>
                          <a:pt x="96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rgbClr val="E7A662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2722" name="Google Shape;22722;p60"/>
              <p:cNvSpPr/>
              <p:nvPr/>
            </p:nvSpPr>
            <p:spPr>
              <a:xfrm>
                <a:off x="6019400" y="1659525"/>
                <a:ext cx="113425" cy="73475"/>
              </a:xfrm>
              <a:custGeom>
                <a:rect b="b" l="l" r="r" t="t"/>
                <a:pathLst>
                  <a:path extrusionOk="0" h="2939" w="4537">
                    <a:moveTo>
                      <a:pt x="286" y="1"/>
                    </a:moveTo>
                    <a:cubicBezTo>
                      <a:pt x="214" y="1"/>
                      <a:pt x="143" y="38"/>
                      <a:pt x="100" y="102"/>
                    </a:cubicBezTo>
                    <a:cubicBezTo>
                      <a:pt x="0" y="236"/>
                      <a:pt x="34" y="369"/>
                      <a:pt x="167" y="436"/>
                    </a:cubicBezTo>
                    <a:lnTo>
                      <a:pt x="4137" y="2904"/>
                    </a:lnTo>
                    <a:cubicBezTo>
                      <a:pt x="4172" y="2928"/>
                      <a:pt x="4212" y="2939"/>
                      <a:pt x="4253" y="2939"/>
                    </a:cubicBezTo>
                    <a:cubicBezTo>
                      <a:pt x="4327" y="2939"/>
                      <a:pt x="4406" y="2902"/>
                      <a:pt x="4470" y="2837"/>
                    </a:cubicBezTo>
                    <a:cubicBezTo>
                      <a:pt x="4537" y="2704"/>
                      <a:pt x="4503" y="2571"/>
                      <a:pt x="4370" y="2504"/>
                    </a:cubicBezTo>
                    <a:lnTo>
                      <a:pt x="401" y="35"/>
                    </a:lnTo>
                    <a:cubicBezTo>
                      <a:pt x="365" y="12"/>
                      <a:pt x="325" y="1"/>
                      <a:pt x="286" y="1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723" name="Google Shape;22723;p60"/>
            <p:cNvGrpSpPr/>
            <p:nvPr/>
          </p:nvGrpSpPr>
          <p:grpSpPr>
            <a:xfrm>
              <a:off x="7193670" y="2794064"/>
              <a:ext cx="1199553" cy="995100"/>
              <a:chOff x="1971500" y="1482325"/>
              <a:chExt cx="1649550" cy="1368400"/>
            </a:xfrm>
          </p:grpSpPr>
          <p:grpSp>
            <p:nvGrpSpPr>
              <p:cNvPr id="22724" name="Google Shape;22724;p60"/>
              <p:cNvGrpSpPr/>
              <p:nvPr/>
            </p:nvGrpSpPr>
            <p:grpSpPr>
              <a:xfrm>
                <a:off x="2057400" y="2094050"/>
                <a:ext cx="227675" cy="244500"/>
                <a:chOff x="2057400" y="2094050"/>
                <a:chExt cx="227675" cy="244500"/>
              </a:xfrm>
            </p:grpSpPr>
            <p:sp>
              <p:nvSpPr>
                <p:cNvPr id="22725" name="Google Shape;22725;p60"/>
                <p:cNvSpPr/>
                <p:nvPr/>
              </p:nvSpPr>
              <p:spPr>
                <a:xfrm>
                  <a:off x="2057400" y="2094875"/>
                  <a:ext cx="227675" cy="243675"/>
                </a:xfrm>
                <a:custGeom>
                  <a:rect b="b" l="l" r="r" t="t"/>
                  <a:pathLst>
                    <a:path extrusionOk="0" h="9747" w="9107">
                      <a:moveTo>
                        <a:pt x="1935" y="1"/>
                      </a:moveTo>
                      <a:lnTo>
                        <a:pt x="1935" y="1"/>
                      </a:lnTo>
                      <a:cubicBezTo>
                        <a:pt x="1935" y="1"/>
                        <a:pt x="0" y="3870"/>
                        <a:pt x="2969" y="7339"/>
                      </a:cubicBezTo>
                      <a:cubicBezTo>
                        <a:pt x="4666" y="9322"/>
                        <a:pt x="6427" y="9746"/>
                        <a:pt x="7626" y="9746"/>
                      </a:cubicBezTo>
                      <a:cubicBezTo>
                        <a:pt x="8525" y="9746"/>
                        <a:pt x="9107" y="9507"/>
                        <a:pt x="9107" y="9507"/>
                      </a:cubicBezTo>
                      <a:lnTo>
                        <a:pt x="7873" y="7272"/>
                      </a:lnTo>
                      <a:cubicBezTo>
                        <a:pt x="7873" y="7272"/>
                        <a:pt x="3403" y="6805"/>
                        <a:pt x="3803" y="1668"/>
                      </a:cubicBez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26" name="Google Shape;22726;p60"/>
                <p:cNvSpPr/>
                <p:nvPr/>
              </p:nvSpPr>
              <p:spPr>
                <a:xfrm>
                  <a:off x="2057400" y="2094050"/>
                  <a:ext cx="227675" cy="244000"/>
                </a:xfrm>
                <a:custGeom>
                  <a:rect b="b" l="l" r="r" t="t"/>
                  <a:pathLst>
                    <a:path extrusionOk="0" h="9760" w="9107">
                      <a:moveTo>
                        <a:pt x="1969" y="0"/>
                      </a:moveTo>
                      <a:cubicBezTo>
                        <a:pt x="1968" y="0"/>
                        <a:pt x="0" y="3936"/>
                        <a:pt x="2969" y="7372"/>
                      </a:cubicBezTo>
                      <a:cubicBezTo>
                        <a:pt x="4647" y="9333"/>
                        <a:pt x="6389" y="9759"/>
                        <a:pt x="7587" y="9759"/>
                      </a:cubicBezTo>
                      <a:cubicBezTo>
                        <a:pt x="8508" y="9759"/>
                        <a:pt x="9107" y="9507"/>
                        <a:pt x="9107" y="9507"/>
                      </a:cubicBezTo>
                      <a:lnTo>
                        <a:pt x="8907" y="9107"/>
                      </a:lnTo>
                      <a:cubicBezTo>
                        <a:pt x="8708" y="9135"/>
                        <a:pt x="8482" y="9154"/>
                        <a:pt x="8234" y="9154"/>
                      </a:cubicBezTo>
                      <a:cubicBezTo>
                        <a:pt x="7027" y="9154"/>
                        <a:pt x="5297" y="8709"/>
                        <a:pt x="3636" y="6772"/>
                      </a:cubicBezTo>
                      <a:cubicBezTo>
                        <a:pt x="2102" y="4970"/>
                        <a:pt x="1602" y="2535"/>
                        <a:pt x="2302" y="300"/>
                      </a:cubicBezTo>
                      <a:lnTo>
                        <a:pt x="1969" y="0"/>
                      </a:ln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727" name="Google Shape;22727;p60"/>
              <p:cNvGrpSpPr/>
              <p:nvPr/>
            </p:nvGrpSpPr>
            <p:grpSpPr>
              <a:xfrm>
                <a:off x="1971500" y="1482325"/>
                <a:ext cx="763900" cy="714425"/>
                <a:chOff x="1971500" y="1482325"/>
                <a:chExt cx="763900" cy="714425"/>
              </a:xfrm>
            </p:grpSpPr>
            <p:sp>
              <p:nvSpPr>
                <p:cNvPr id="22728" name="Google Shape;22728;p60"/>
                <p:cNvSpPr/>
                <p:nvPr/>
              </p:nvSpPr>
              <p:spPr>
                <a:xfrm>
                  <a:off x="1977350" y="1482325"/>
                  <a:ext cx="758050" cy="662350"/>
                </a:xfrm>
                <a:custGeom>
                  <a:rect b="b" l="l" r="r" t="t"/>
                  <a:pathLst>
                    <a:path extrusionOk="0" h="26494" w="30322">
                      <a:moveTo>
                        <a:pt x="14984" y="1"/>
                      </a:moveTo>
                      <a:cubicBezTo>
                        <a:pt x="7497" y="1"/>
                        <a:pt x="1170" y="5150"/>
                        <a:pt x="634" y="12060"/>
                      </a:cubicBezTo>
                      <a:cubicBezTo>
                        <a:pt x="0" y="19332"/>
                        <a:pt x="6038" y="25804"/>
                        <a:pt x="14110" y="26437"/>
                      </a:cubicBezTo>
                      <a:cubicBezTo>
                        <a:pt x="14563" y="26475"/>
                        <a:pt x="15013" y="26493"/>
                        <a:pt x="15458" y="26493"/>
                      </a:cubicBezTo>
                      <a:cubicBezTo>
                        <a:pt x="22915" y="26493"/>
                        <a:pt x="29155" y="21324"/>
                        <a:pt x="29721" y="14462"/>
                      </a:cubicBezTo>
                      <a:cubicBezTo>
                        <a:pt x="30322" y="7190"/>
                        <a:pt x="24318" y="719"/>
                        <a:pt x="16278" y="52"/>
                      </a:cubicBezTo>
                      <a:cubicBezTo>
                        <a:pt x="15844" y="17"/>
                        <a:pt x="15412" y="1"/>
                        <a:pt x="14984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29" name="Google Shape;22729;p60"/>
                <p:cNvSpPr/>
                <p:nvPr/>
              </p:nvSpPr>
              <p:spPr>
                <a:xfrm>
                  <a:off x="1971500" y="1645400"/>
                  <a:ext cx="677175" cy="551350"/>
                </a:xfrm>
                <a:custGeom>
                  <a:rect b="b" l="l" r="r" t="t"/>
                  <a:pathLst>
                    <a:path extrusionOk="0" h="22054" w="27087">
                      <a:moveTo>
                        <a:pt x="2769" y="0"/>
                      </a:moveTo>
                      <a:lnTo>
                        <a:pt x="2769" y="0"/>
                      </a:lnTo>
                      <a:cubicBezTo>
                        <a:pt x="1568" y="1968"/>
                        <a:pt x="868" y="4170"/>
                        <a:pt x="668" y="6438"/>
                      </a:cubicBezTo>
                      <a:cubicBezTo>
                        <a:pt x="34" y="14244"/>
                        <a:pt x="3637" y="19914"/>
                        <a:pt x="11209" y="21582"/>
                      </a:cubicBezTo>
                      <a:cubicBezTo>
                        <a:pt x="12660" y="21904"/>
                        <a:pt x="14026" y="22053"/>
                        <a:pt x="15304" y="22053"/>
                      </a:cubicBezTo>
                      <a:cubicBezTo>
                        <a:pt x="21043" y="22053"/>
                        <a:pt x="25013" y="19040"/>
                        <a:pt x="27087" y="15111"/>
                      </a:cubicBezTo>
                      <a:lnTo>
                        <a:pt x="27087" y="15111"/>
                      </a:lnTo>
                      <a:cubicBezTo>
                        <a:pt x="27086" y="15111"/>
                        <a:pt x="24323" y="18729"/>
                        <a:pt x="17464" y="18729"/>
                      </a:cubicBezTo>
                      <a:cubicBezTo>
                        <a:pt x="15863" y="18729"/>
                        <a:pt x="14040" y="18532"/>
                        <a:pt x="11976" y="18046"/>
                      </a:cubicBezTo>
                      <a:cubicBezTo>
                        <a:pt x="1" y="15244"/>
                        <a:pt x="2769" y="1"/>
                        <a:pt x="2769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30" name="Google Shape;22730;p60"/>
                <p:cNvSpPr/>
                <p:nvPr/>
              </p:nvSpPr>
              <p:spPr>
                <a:xfrm>
                  <a:off x="2011525" y="2011325"/>
                  <a:ext cx="145125" cy="119425"/>
                </a:xfrm>
                <a:custGeom>
                  <a:rect b="b" l="l" r="r" t="t"/>
                  <a:pathLst>
                    <a:path extrusionOk="0" h="4777" w="5805">
                      <a:moveTo>
                        <a:pt x="1764" y="0"/>
                      </a:moveTo>
                      <a:cubicBezTo>
                        <a:pt x="1330" y="0"/>
                        <a:pt x="973" y="134"/>
                        <a:pt x="768" y="407"/>
                      </a:cubicBezTo>
                      <a:lnTo>
                        <a:pt x="1" y="1441"/>
                      </a:lnTo>
                      <a:lnTo>
                        <a:pt x="4471" y="4777"/>
                      </a:lnTo>
                      <a:lnTo>
                        <a:pt x="5305" y="3676"/>
                      </a:lnTo>
                      <a:cubicBezTo>
                        <a:pt x="5805" y="3009"/>
                        <a:pt x="5171" y="1708"/>
                        <a:pt x="3904" y="807"/>
                      </a:cubicBezTo>
                      <a:cubicBezTo>
                        <a:pt x="3176" y="276"/>
                        <a:pt x="2389" y="0"/>
                        <a:pt x="1764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31" name="Google Shape;22731;p60"/>
                <p:cNvSpPr/>
                <p:nvPr/>
              </p:nvSpPr>
              <p:spPr>
                <a:xfrm>
                  <a:off x="1999025" y="2036800"/>
                  <a:ext cx="137625" cy="102175"/>
                </a:xfrm>
                <a:custGeom>
                  <a:rect b="b" l="l" r="r" t="t"/>
                  <a:pathLst>
                    <a:path extrusionOk="0" h="4087" w="5505">
                      <a:moveTo>
                        <a:pt x="1474" y="1"/>
                      </a:moveTo>
                      <a:cubicBezTo>
                        <a:pt x="1042" y="1"/>
                        <a:pt x="691" y="137"/>
                        <a:pt x="501" y="422"/>
                      </a:cubicBezTo>
                      <a:cubicBezTo>
                        <a:pt x="0" y="1089"/>
                        <a:pt x="634" y="2357"/>
                        <a:pt x="1902" y="3258"/>
                      </a:cubicBezTo>
                      <a:cubicBezTo>
                        <a:pt x="2642" y="3798"/>
                        <a:pt x="3443" y="4086"/>
                        <a:pt x="4073" y="4086"/>
                      </a:cubicBezTo>
                      <a:cubicBezTo>
                        <a:pt x="4493" y="4086"/>
                        <a:pt x="4837" y="3958"/>
                        <a:pt x="5037" y="3691"/>
                      </a:cubicBezTo>
                      <a:cubicBezTo>
                        <a:pt x="5504" y="2991"/>
                        <a:pt x="4904" y="1757"/>
                        <a:pt x="3636" y="823"/>
                      </a:cubicBezTo>
                      <a:cubicBezTo>
                        <a:pt x="2905" y="289"/>
                        <a:pt x="2103" y="1"/>
                        <a:pt x="1474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2732" name="Google Shape;22732;p60"/>
              <p:cNvSpPr/>
              <p:nvPr/>
            </p:nvSpPr>
            <p:spPr>
              <a:xfrm>
                <a:off x="2370125" y="1672900"/>
                <a:ext cx="161800" cy="160975"/>
              </a:xfrm>
              <a:custGeom>
                <a:rect b="b" l="l" r="r" t="t"/>
                <a:pathLst>
                  <a:path extrusionOk="0" h="6439" w="6472">
                    <a:moveTo>
                      <a:pt x="3703" y="1"/>
                    </a:moveTo>
                    <a:cubicBezTo>
                      <a:pt x="1235" y="1"/>
                      <a:pt x="0" y="2970"/>
                      <a:pt x="1735" y="4704"/>
                    </a:cubicBezTo>
                    <a:cubicBezTo>
                      <a:pt x="3470" y="6439"/>
                      <a:pt x="6472" y="5238"/>
                      <a:pt x="6472" y="2769"/>
                    </a:cubicBezTo>
                    <a:cubicBezTo>
                      <a:pt x="6472" y="1235"/>
                      <a:pt x="5237" y="1"/>
                      <a:pt x="3703" y="1"/>
                    </a:cubicBezTo>
                    <a:close/>
                  </a:path>
                </a:pathLst>
              </a:custGeom>
              <a:solidFill>
                <a:srgbClr val="7F7F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3" name="Google Shape;22733;p60"/>
              <p:cNvSpPr/>
              <p:nvPr/>
            </p:nvSpPr>
            <p:spPr>
              <a:xfrm>
                <a:off x="2219175" y="2013450"/>
                <a:ext cx="701375" cy="696675"/>
              </a:xfrm>
              <a:custGeom>
                <a:rect b="b" l="l" r="r" t="t"/>
                <a:pathLst>
                  <a:path extrusionOk="0" h="27867" w="28055">
                    <a:moveTo>
                      <a:pt x="11309" y="1"/>
                    </a:moveTo>
                    <a:cubicBezTo>
                      <a:pt x="10036" y="1"/>
                      <a:pt x="8756" y="436"/>
                      <a:pt x="7706" y="1323"/>
                    </a:cubicBezTo>
                    <a:lnTo>
                      <a:pt x="2703" y="5526"/>
                    </a:lnTo>
                    <a:cubicBezTo>
                      <a:pt x="301" y="7527"/>
                      <a:pt x="1" y="11063"/>
                      <a:pt x="2002" y="13465"/>
                    </a:cubicBezTo>
                    <a:lnTo>
                      <a:pt x="12410" y="25874"/>
                    </a:lnTo>
                    <a:cubicBezTo>
                      <a:pt x="13521" y="27189"/>
                      <a:pt x="15105" y="27866"/>
                      <a:pt x="16700" y="27866"/>
                    </a:cubicBezTo>
                    <a:cubicBezTo>
                      <a:pt x="17977" y="27866"/>
                      <a:pt x="19262" y="27431"/>
                      <a:pt x="20315" y="26541"/>
                    </a:cubicBezTo>
                    <a:lnTo>
                      <a:pt x="25352" y="22338"/>
                    </a:lnTo>
                    <a:cubicBezTo>
                      <a:pt x="27721" y="20336"/>
                      <a:pt x="28054" y="16767"/>
                      <a:pt x="26053" y="14399"/>
                    </a:cubicBezTo>
                    <a:lnTo>
                      <a:pt x="15612" y="2023"/>
                    </a:lnTo>
                    <a:cubicBezTo>
                      <a:pt x="14498" y="686"/>
                      <a:pt x="12908" y="1"/>
                      <a:pt x="11309" y="1"/>
                    </a:cubicBezTo>
                    <a:close/>
                  </a:path>
                </a:pathLst>
              </a:custGeom>
              <a:solidFill>
                <a:srgbClr val="708E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4" name="Google Shape;22734;p60"/>
              <p:cNvSpPr/>
              <p:nvPr/>
            </p:nvSpPr>
            <p:spPr>
              <a:xfrm>
                <a:off x="2044050" y="1549125"/>
                <a:ext cx="665500" cy="618575"/>
              </a:xfrm>
              <a:custGeom>
                <a:rect b="b" l="l" r="r" t="t"/>
                <a:pathLst>
                  <a:path extrusionOk="0" h="24743" w="26620">
                    <a:moveTo>
                      <a:pt x="13213" y="0"/>
                    </a:moveTo>
                    <a:cubicBezTo>
                      <a:pt x="6656" y="0"/>
                      <a:pt x="1104" y="4885"/>
                      <a:pt x="568" y="11323"/>
                    </a:cubicBezTo>
                    <a:cubicBezTo>
                      <a:pt x="1" y="18128"/>
                      <a:pt x="5238" y="24132"/>
                      <a:pt x="12310" y="24699"/>
                    </a:cubicBezTo>
                    <a:cubicBezTo>
                      <a:pt x="12672" y="24729"/>
                      <a:pt x="13032" y="24743"/>
                      <a:pt x="13389" y="24743"/>
                    </a:cubicBezTo>
                    <a:cubicBezTo>
                      <a:pt x="19965" y="24743"/>
                      <a:pt x="25515" y="19881"/>
                      <a:pt x="26053" y="13458"/>
                    </a:cubicBezTo>
                    <a:cubicBezTo>
                      <a:pt x="26620" y="6653"/>
                      <a:pt x="21383" y="615"/>
                      <a:pt x="14344" y="48"/>
                    </a:cubicBezTo>
                    <a:cubicBezTo>
                      <a:pt x="13965" y="16"/>
                      <a:pt x="13587" y="0"/>
                      <a:pt x="13213" y="0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5" name="Google Shape;22735;p60"/>
              <p:cNvSpPr/>
              <p:nvPr/>
            </p:nvSpPr>
            <p:spPr>
              <a:xfrm>
                <a:off x="2355925" y="1587750"/>
                <a:ext cx="196025" cy="66000"/>
              </a:xfrm>
              <a:custGeom>
                <a:rect b="b" l="l" r="r" t="t"/>
                <a:pathLst>
                  <a:path extrusionOk="0" h="2640" w="7841">
                    <a:moveTo>
                      <a:pt x="1426" y="1"/>
                    </a:moveTo>
                    <a:cubicBezTo>
                      <a:pt x="816" y="1"/>
                      <a:pt x="247" y="116"/>
                      <a:pt x="201" y="538"/>
                    </a:cubicBezTo>
                    <a:cubicBezTo>
                      <a:pt x="201" y="538"/>
                      <a:pt x="1" y="1456"/>
                      <a:pt x="1702" y="1456"/>
                    </a:cubicBezTo>
                    <a:cubicBezTo>
                      <a:pt x="1835" y="1456"/>
                      <a:pt x="1979" y="1451"/>
                      <a:pt x="2136" y="1439"/>
                    </a:cubicBezTo>
                    <a:cubicBezTo>
                      <a:pt x="2136" y="1439"/>
                      <a:pt x="2414" y="1414"/>
                      <a:pt x="2864" y="1414"/>
                    </a:cubicBezTo>
                    <a:cubicBezTo>
                      <a:pt x="3991" y="1414"/>
                      <a:pt x="6196" y="1567"/>
                      <a:pt x="7840" y="2640"/>
                    </a:cubicBezTo>
                    <a:cubicBezTo>
                      <a:pt x="7840" y="2640"/>
                      <a:pt x="6373" y="805"/>
                      <a:pt x="2970" y="171"/>
                    </a:cubicBezTo>
                    <a:cubicBezTo>
                      <a:pt x="2970" y="171"/>
                      <a:pt x="2168" y="1"/>
                      <a:pt x="1426" y="1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6" name="Google Shape;22736;p60"/>
              <p:cNvSpPr/>
              <p:nvPr/>
            </p:nvSpPr>
            <p:spPr>
              <a:xfrm>
                <a:off x="3013925" y="1893900"/>
                <a:ext cx="1675" cy="3350"/>
              </a:xfrm>
              <a:custGeom>
                <a:rect b="b" l="l" r="r" t="t"/>
                <a:pathLst>
                  <a:path extrusionOk="0" h="134" w="67">
                    <a:moveTo>
                      <a:pt x="67" y="1"/>
                    </a:moveTo>
                    <a:lnTo>
                      <a:pt x="0" y="34"/>
                    </a:lnTo>
                    <a:lnTo>
                      <a:pt x="67" y="134"/>
                    </a:lnTo>
                    <a:cubicBezTo>
                      <a:pt x="67" y="101"/>
                      <a:pt x="67" y="67"/>
                      <a:pt x="6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7" name="Google Shape;22737;p60"/>
              <p:cNvSpPr/>
              <p:nvPr/>
            </p:nvSpPr>
            <p:spPr>
              <a:xfrm>
                <a:off x="2576925" y="2003150"/>
                <a:ext cx="391150" cy="310300"/>
              </a:xfrm>
              <a:custGeom>
                <a:rect b="b" l="l" r="r" t="t"/>
                <a:pathLst>
                  <a:path extrusionOk="0" h="12412" w="15646">
                    <a:moveTo>
                      <a:pt x="635" y="0"/>
                    </a:moveTo>
                    <a:lnTo>
                      <a:pt x="68" y="2969"/>
                    </a:lnTo>
                    <a:cubicBezTo>
                      <a:pt x="1" y="3369"/>
                      <a:pt x="101" y="3770"/>
                      <a:pt x="368" y="4103"/>
                    </a:cubicBezTo>
                    <a:lnTo>
                      <a:pt x="5738" y="11875"/>
                    </a:lnTo>
                    <a:cubicBezTo>
                      <a:pt x="6022" y="12260"/>
                      <a:pt x="6403" y="12411"/>
                      <a:pt x="6830" y="12411"/>
                    </a:cubicBezTo>
                    <a:cubicBezTo>
                      <a:pt x="7108" y="12411"/>
                      <a:pt x="7405" y="12347"/>
                      <a:pt x="7706" y="12242"/>
                    </a:cubicBezTo>
                    <a:lnTo>
                      <a:pt x="14878" y="9207"/>
                    </a:lnTo>
                    <a:cubicBezTo>
                      <a:pt x="15212" y="8940"/>
                      <a:pt x="15412" y="8540"/>
                      <a:pt x="15379" y="8106"/>
                    </a:cubicBezTo>
                    <a:lnTo>
                      <a:pt x="15645" y="6071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rgbClr val="CFCFC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8" name="Google Shape;22738;p60"/>
              <p:cNvSpPr/>
              <p:nvPr/>
            </p:nvSpPr>
            <p:spPr>
              <a:xfrm>
                <a:off x="2649500" y="1956500"/>
                <a:ext cx="187650" cy="134500"/>
              </a:xfrm>
              <a:custGeom>
                <a:rect b="b" l="l" r="r" t="t"/>
                <a:pathLst>
                  <a:path extrusionOk="0" h="5380" w="7506">
                    <a:moveTo>
                      <a:pt x="5203" y="1"/>
                    </a:moveTo>
                    <a:cubicBezTo>
                      <a:pt x="5041" y="1"/>
                      <a:pt x="4846" y="59"/>
                      <a:pt x="4603" y="165"/>
                    </a:cubicBezTo>
                    <a:lnTo>
                      <a:pt x="467" y="1866"/>
                    </a:lnTo>
                    <a:cubicBezTo>
                      <a:pt x="100" y="2100"/>
                      <a:pt x="0" y="2567"/>
                      <a:pt x="234" y="2934"/>
                    </a:cubicBezTo>
                    <a:lnTo>
                      <a:pt x="1835" y="5102"/>
                    </a:lnTo>
                    <a:cubicBezTo>
                      <a:pt x="1983" y="5287"/>
                      <a:pt x="2193" y="5380"/>
                      <a:pt x="2408" y="5380"/>
                    </a:cubicBezTo>
                    <a:cubicBezTo>
                      <a:pt x="2579" y="5380"/>
                      <a:pt x="2754" y="5321"/>
                      <a:pt x="2902" y="5202"/>
                    </a:cubicBezTo>
                    <a:lnTo>
                      <a:pt x="7038" y="3501"/>
                    </a:lnTo>
                    <a:cubicBezTo>
                      <a:pt x="7405" y="3301"/>
                      <a:pt x="7505" y="2800"/>
                      <a:pt x="7272" y="2467"/>
                    </a:cubicBezTo>
                    <a:lnTo>
                      <a:pt x="5671" y="265"/>
                    </a:lnTo>
                    <a:cubicBezTo>
                      <a:pt x="5544" y="84"/>
                      <a:pt x="5397" y="1"/>
                      <a:pt x="5203" y="1"/>
                    </a:cubicBezTo>
                    <a:close/>
                  </a:path>
                </a:pathLst>
              </a:custGeom>
              <a:solidFill>
                <a:srgbClr val="0400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9" name="Google Shape;22739;p60"/>
              <p:cNvSpPr/>
              <p:nvPr/>
            </p:nvSpPr>
            <p:spPr>
              <a:xfrm>
                <a:off x="2756225" y="2443450"/>
                <a:ext cx="152650" cy="126475"/>
              </a:xfrm>
              <a:custGeom>
                <a:rect b="b" l="l" r="r" t="t"/>
                <a:pathLst>
                  <a:path extrusionOk="0" h="5059" w="6106">
                    <a:moveTo>
                      <a:pt x="1068" y="1"/>
                    </a:moveTo>
                    <a:cubicBezTo>
                      <a:pt x="868" y="134"/>
                      <a:pt x="735" y="268"/>
                      <a:pt x="601" y="435"/>
                    </a:cubicBezTo>
                    <a:cubicBezTo>
                      <a:pt x="1" y="1202"/>
                      <a:pt x="101" y="2303"/>
                      <a:pt x="868" y="2903"/>
                    </a:cubicBezTo>
                    <a:lnTo>
                      <a:pt x="3403" y="4771"/>
                    </a:lnTo>
                    <a:cubicBezTo>
                      <a:pt x="3696" y="4966"/>
                      <a:pt x="4028" y="5059"/>
                      <a:pt x="4358" y="5059"/>
                    </a:cubicBezTo>
                    <a:cubicBezTo>
                      <a:pt x="4932" y="5059"/>
                      <a:pt x="5499" y="4779"/>
                      <a:pt x="5838" y="4271"/>
                    </a:cubicBezTo>
                    <a:cubicBezTo>
                      <a:pt x="5972" y="4137"/>
                      <a:pt x="6038" y="3937"/>
                      <a:pt x="6105" y="3770"/>
                    </a:cubicBezTo>
                    <a:cubicBezTo>
                      <a:pt x="5138" y="2636"/>
                      <a:pt x="3503" y="535"/>
                      <a:pt x="1068" y="1"/>
                    </a:cubicBezTo>
                    <a:close/>
                  </a:path>
                </a:pathLst>
              </a:custGeom>
              <a:solidFill>
                <a:srgbClr val="00B8E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0" name="Google Shape;22740;p60"/>
              <p:cNvSpPr/>
              <p:nvPr/>
            </p:nvSpPr>
            <p:spPr>
              <a:xfrm>
                <a:off x="2866600" y="2546075"/>
                <a:ext cx="339150" cy="304650"/>
              </a:xfrm>
              <a:custGeom>
                <a:rect b="b" l="l" r="r" t="t"/>
                <a:pathLst>
                  <a:path extrusionOk="0" h="12186" w="13566">
                    <a:moveTo>
                      <a:pt x="12085" y="0"/>
                    </a:moveTo>
                    <a:cubicBezTo>
                      <a:pt x="11563" y="0"/>
                      <a:pt x="10971" y="344"/>
                      <a:pt x="10430" y="1467"/>
                    </a:cubicBezTo>
                    <a:cubicBezTo>
                      <a:pt x="9029" y="4335"/>
                      <a:pt x="8628" y="5002"/>
                      <a:pt x="8628" y="5002"/>
                    </a:cubicBezTo>
                    <a:cubicBezTo>
                      <a:pt x="7361" y="3635"/>
                      <a:pt x="5760" y="2601"/>
                      <a:pt x="3992" y="1967"/>
                    </a:cubicBezTo>
                    <a:cubicBezTo>
                      <a:pt x="3677" y="1825"/>
                      <a:pt x="3440" y="1775"/>
                      <a:pt x="3261" y="1775"/>
                    </a:cubicBezTo>
                    <a:cubicBezTo>
                      <a:pt x="2854" y="1775"/>
                      <a:pt x="2758" y="2034"/>
                      <a:pt x="2758" y="2034"/>
                    </a:cubicBezTo>
                    <a:cubicBezTo>
                      <a:pt x="2758" y="2034"/>
                      <a:pt x="22" y="6370"/>
                      <a:pt x="22" y="7638"/>
                    </a:cubicBezTo>
                    <a:cubicBezTo>
                      <a:pt x="1" y="8439"/>
                      <a:pt x="457" y="8579"/>
                      <a:pt x="780" y="8579"/>
                    </a:cubicBezTo>
                    <a:cubicBezTo>
                      <a:pt x="954" y="8579"/>
                      <a:pt x="1090" y="8538"/>
                      <a:pt x="1090" y="8538"/>
                    </a:cubicBezTo>
                    <a:cubicBezTo>
                      <a:pt x="1224" y="8526"/>
                      <a:pt x="1358" y="8520"/>
                      <a:pt x="1493" y="8520"/>
                    </a:cubicBezTo>
                    <a:cubicBezTo>
                      <a:pt x="3843" y="8520"/>
                      <a:pt x="6260" y="10340"/>
                      <a:pt x="6260" y="10340"/>
                    </a:cubicBezTo>
                    <a:cubicBezTo>
                      <a:pt x="8251" y="11842"/>
                      <a:pt x="9632" y="12185"/>
                      <a:pt x="10480" y="12185"/>
                    </a:cubicBezTo>
                    <a:cubicBezTo>
                      <a:pt x="11195" y="12185"/>
                      <a:pt x="11530" y="11941"/>
                      <a:pt x="11530" y="11941"/>
                    </a:cubicBezTo>
                    <a:lnTo>
                      <a:pt x="13565" y="866"/>
                    </a:lnTo>
                    <a:cubicBezTo>
                      <a:pt x="13565" y="866"/>
                      <a:pt x="12913" y="0"/>
                      <a:pt x="12085" y="0"/>
                    </a:cubicBezTo>
                    <a:close/>
                  </a:path>
                </a:pathLst>
              </a:custGeom>
              <a:solidFill>
                <a:srgbClr val="00B8E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1" name="Google Shape;22741;p60"/>
              <p:cNvSpPr/>
              <p:nvPr/>
            </p:nvSpPr>
            <p:spPr>
              <a:xfrm>
                <a:off x="2866600" y="2546075"/>
                <a:ext cx="339150" cy="304650"/>
              </a:xfrm>
              <a:custGeom>
                <a:rect b="b" l="l" r="r" t="t"/>
                <a:pathLst>
                  <a:path extrusionOk="0" h="12186" w="13566">
                    <a:moveTo>
                      <a:pt x="12085" y="0"/>
                    </a:moveTo>
                    <a:cubicBezTo>
                      <a:pt x="11563" y="0"/>
                      <a:pt x="10971" y="344"/>
                      <a:pt x="10430" y="1467"/>
                    </a:cubicBezTo>
                    <a:cubicBezTo>
                      <a:pt x="9029" y="4335"/>
                      <a:pt x="8628" y="5002"/>
                      <a:pt x="8628" y="5002"/>
                    </a:cubicBezTo>
                    <a:cubicBezTo>
                      <a:pt x="7361" y="3635"/>
                      <a:pt x="5760" y="2601"/>
                      <a:pt x="3992" y="1967"/>
                    </a:cubicBezTo>
                    <a:cubicBezTo>
                      <a:pt x="3677" y="1825"/>
                      <a:pt x="3440" y="1775"/>
                      <a:pt x="3261" y="1775"/>
                    </a:cubicBezTo>
                    <a:cubicBezTo>
                      <a:pt x="2854" y="1775"/>
                      <a:pt x="2758" y="2034"/>
                      <a:pt x="2758" y="2034"/>
                    </a:cubicBezTo>
                    <a:cubicBezTo>
                      <a:pt x="2758" y="2034"/>
                      <a:pt x="22" y="6370"/>
                      <a:pt x="22" y="7638"/>
                    </a:cubicBezTo>
                    <a:cubicBezTo>
                      <a:pt x="1" y="8439"/>
                      <a:pt x="457" y="8579"/>
                      <a:pt x="780" y="8579"/>
                    </a:cubicBezTo>
                    <a:cubicBezTo>
                      <a:pt x="954" y="8579"/>
                      <a:pt x="1090" y="8538"/>
                      <a:pt x="1090" y="8538"/>
                    </a:cubicBezTo>
                    <a:cubicBezTo>
                      <a:pt x="1224" y="8526"/>
                      <a:pt x="1358" y="8520"/>
                      <a:pt x="1493" y="8520"/>
                    </a:cubicBezTo>
                    <a:cubicBezTo>
                      <a:pt x="3843" y="8520"/>
                      <a:pt x="6260" y="10340"/>
                      <a:pt x="6260" y="10340"/>
                    </a:cubicBezTo>
                    <a:cubicBezTo>
                      <a:pt x="8251" y="11842"/>
                      <a:pt x="9632" y="12185"/>
                      <a:pt x="10480" y="12185"/>
                    </a:cubicBezTo>
                    <a:cubicBezTo>
                      <a:pt x="11195" y="12185"/>
                      <a:pt x="11530" y="11941"/>
                      <a:pt x="11530" y="11941"/>
                    </a:cubicBezTo>
                    <a:lnTo>
                      <a:pt x="13565" y="866"/>
                    </a:lnTo>
                    <a:cubicBezTo>
                      <a:pt x="13565" y="866"/>
                      <a:pt x="12913" y="0"/>
                      <a:pt x="12085" y="0"/>
                    </a:cubicBezTo>
                    <a:close/>
                  </a:path>
                </a:pathLst>
              </a:custGeom>
              <a:solidFill>
                <a:srgbClr val="708E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2" name="Google Shape;22742;p60"/>
              <p:cNvSpPr/>
              <p:nvPr/>
            </p:nvSpPr>
            <p:spPr>
              <a:xfrm>
                <a:off x="3117325" y="2561600"/>
                <a:ext cx="108425" cy="283300"/>
              </a:xfrm>
              <a:custGeom>
                <a:rect b="b" l="l" r="r" t="t"/>
                <a:pathLst>
                  <a:path extrusionOk="0" h="11332" w="4337">
                    <a:moveTo>
                      <a:pt x="2929" y="0"/>
                    </a:moveTo>
                    <a:cubicBezTo>
                      <a:pt x="2173" y="0"/>
                      <a:pt x="1421" y="994"/>
                      <a:pt x="1201" y="2313"/>
                    </a:cubicBezTo>
                    <a:lnTo>
                      <a:pt x="234" y="8518"/>
                    </a:lnTo>
                    <a:cubicBezTo>
                      <a:pt x="0" y="9952"/>
                      <a:pt x="467" y="11186"/>
                      <a:pt x="1268" y="11320"/>
                    </a:cubicBezTo>
                    <a:cubicBezTo>
                      <a:pt x="1315" y="11327"/>
                      <a:pt x="1361" y="11331"/>
                      <a:pt x="1408" y="11331"/>
                    </a:cubicBezTo>
                    <a:cubicBezTo>
                      <a:pt x="2164" y="11331"/>
                      <a:pt x="2916" y="10336"/>
                      <a:pt x="3136" y="8985"/>
                    </a:cubicBezTo>
                    <a:lnTo>
                      <a:pt x="4137" y="2780"/>
                    </a:lnTo>
                    <a:cubicBezTo>
                      <a:pt x="4337" y="1379"/>
                      <a:pt x="3870" y="112"/>
                      <a:pt x="3069" y="12"/>
                    </a:cubicBezTo>
                    <a:cubicBezTo>
                      <a:pt x="3023" y="4"/>
                      <a:pt x="2976" y="0"/>
                      <a:pt x="2929" y="0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3" name="Google Shape;22743;p60"/>
              <p:cNvSpPr/>
              <p:nvPr/>
            </p:nvSpPr>
            <p:spPr>
              <a:xfrm>
                <a:off x="2395150" y="2579400"/>
                <a:ext cx="123450" cy="144800"/>
              </a:xfrm>
              <a:custGeom>
                <a:rect b="b" l="l" r="r" t="t"/>
                <a:pathLst>
                  <a:path extrusionOk="0" h="5792" w="4938">
                    <a:moveTo>
                      <a:pt x="0" y="0"/>
                    </a:moveTo>
                    <a:lnTo>
                      <a:pt x="0" y="0"/>
                    </a:lnTo>
                    <a:cubicBezTo>
                      <a:pt x="934" y="467"/>
                      <a:pt x="1635" y="1334"/>
                      <a:pt x="1801" y="2402"/>
                    </a:cubicBezTo>
                    <a:lnTo>
                      <a:pt x="3403" y="3669"/>
                    </a:lnTo>
                    <a:cubicBezTo>
                      <a:pt x="3836" y="4036"/>
                      <a:pt x="3903" y="4703"/>
                      <a:pt x="3536" y="5137"/>
                    </a:cubicBezTo>
                    <a:cubicBezTo>
                      <a:pt x="3336" y="5371"/>
                      <a:pt x="3036" y="5537"/>
                      <a:pt x="2735" y="5537"/>
                    </a:cubicBezTo>
                    <a:lnTo>
                      <a:pt x="2769" y="5571"/>
                    </a:lnTo>
                    <a:cubicBezTo>
                      <a:pt x="2981" y="5725"/>
                      <a:pt x="3199" y="5791"/>
                      <a:pt x="3406" y="5791"/>
                    </a:cubicBezTo>
                    <a:cubicBezTo>
                      <a:pt x="4273" y="5791"/>
                      <a:pt x="4938" y="4630"/>
                      <a:pt x="4103" y="3903"/>
                    </a:cubicBezTo>
                    <a:lnTo>
                      <a:pt x="2535" y="2635"/>
                    </a:lnTo>
                    <a:cubicBezTo>
                      <a:pt x="2302" y="1301"/>
                      <a:pt x="1301" y="300"/>
                      <a:pt x="0" y="0"/>
                    </a:cubicBez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4" name="Google Shape;22744;p60"/>
              <p:cNvSpPr/>
              <p:nvPr/>
            </p:nvSpPr>
            <p:spPr>
              <a:xfrm>
                <a:off x="2436825" y="2705975"/>
                <a:ext cx="46725" cy="112225"/>
              </a:xfrm>
              <a:custGeom>
                <a:rect b="b" l="l" r="r" t="t"/>
                <a:pathLst>
                  <a:path extrusionOk="0" h="4489" w="1869">
                    <a:moveTo>
                      <a:pt x="473" y="0"/>
                    </a:moveTo>
                    <a:cubicBezTo>
                      <a:pt x="458" y="0"/>
                      <a:pt x="486" y="20"/>
                      <a:pt x="504" y="28"/>
                    </a:cubicBezTo>
                    <a:lnTo>
                      <a:pt x="504" y="28"/>
                    </a:lnTo>
                    <a:lnTo>
                      <a:pt x="902" y="2709"/>
                    </a:lnTo>
                    <a:cubicBezTo>
                      <a:pt x="1002" y="3643"/>
                      <a:pt x="868" y="3977"/>
                      <a:pt x="335" y="4177"/>
                    </a:cubicBezTo>
                    <a:cubicBezTo>
                      <a:pt x="234" y="4244"/>
                      <a:pt x="101" y="4244"/>
                      <a:pt x="1" y="4244"/>
                    </a:cubicBezTo>
                    <a:cubicBezTo>
                      <a:pt x="211" y="4407"/>
                      <a:pt x="454" y="4489"/>
                      <a:pt x="707" y="4489"/>
                    </a:cubicBezTo>
                    <a:cubicBezTo>
                      <a:pt x="815" y="4489"/>
                      <a:pt x="925" y="4474"/>
                      <a:pt x="1035" y="4444"/>
                    </a:cubicBezTo>
                    <a:cubicBezTo>
                      <a:pt x="1602" y="4177"/>
                      <a:pt x="1869" y="3510"/>
                      <a:pt x="1602" y="2943"/>
                    </a:cubicBezTo>
                    <a:lnTo>
                      <a:pt x="510" y="30"/>
                    </a:lnTo>
                    <a:lnTo>
                      <a:pt x="510" y="30"/>
                    </a:lnTo>
                    <a:cubicBezTo>
                      <a:pt x="512" y="31"/>
                      <a:pt x="513" y="31"/>
                      <a:pt x="515" y="31"/>
                    </a:cubicBezTo>
                    <a:cubicBezTo>
                      <a:pt x="520" y="31"/>
                      <a:pt x="519" y="25"/>
                      <a:pt x="501" y="7"/>
                    </a:cubicBezTo>
                    <a:lnTo>
                      <a:pt x="501" y="7"/>
                    </a:lnTo>
                    <a:lnTo>
                      <a:pt x="501" y="7"/>
                    </a:lnTo>
                    <a:cubicBezTo>
                      <a:pt x="486" y="2"/>
                      <a:pt x="477" y="0"/>
                      <a:pt x="473" y="0"/>
                    </a:cubicBez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5" name="Google Shape;22745;p60"/>
              <p:cNvSpPr/>
              <p:nvPr/>
            </p:nvSpPr>
            <p:spPr>
              <a:xfrm>
                <a:off x="2295900" y="2738675"/>
                <a:ext cx="54225" cy="82200"/>
              </a:xfrm>
              <a:custGeom>
                <a:rect b="b" l="l" r="r" t="t"/>
                <a:pathLst>
                  <a:path extrusionOk="0" h="3288" w="2169">
                    <a:moveTo>
                      <a:pt x="2169" y="0"/>
                    </a:moveTo>
                    <a:lnTo>
                      <a:pt x="1101" y="2369"/>
                    </a:lnTo>
                    <a:cubicBezTo>
                      <a:pt x="868" y="2769"/>
                      <a:pt x="468" y="3036"/>
                      <a:pt x="1" y="3036"/>
                    </a:cubicBezTo>
                    <a:cubicBezTo>
                      <a:pt x="134" y="3169"/>
                      <a:pt x="301" y="3236"/>
                      <a:pt x="468" y="3269"/>
                    </a:cubicBezTo>
                    <a:cubicBezTo>
                      <a:pt x="535" y="3281"/>
                      <a:pt x="602" y="3287"/>
                      <a:pt x="668" y="3287"/>
                    </a:cubicBezTo>
                    <a:cubicBezTo>
                      <a:pt x="1156" y="3287"/>
                      <a:pt x="1584" y="2972"/>
                      <a:pt x="1702" y="2502"/>
                    </a:cubicBezTo>
                    <a:lnTo>
                      <a:pt x="2169" y="0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6" name="Google Shape;22746;p60"/>
              <p:cNvSpPr/>
              <p:nvPr/>
            </p:nvSpPr>
            <p:spPr>
              <a:xfrm>
                <a:off x="2244200" y="2728675"/>
                <a:ext cx="52550" cy="32050"/>
              </a:xfrm>
              <a:custGeom>
                <a:rect b="b" l="l" r="r" t="t"/>
                <a:pathLst>
                  <a:path extrusionOk="0" h="1282" w="2102">
                    <a:moveTo>
                      <a:pt x="2102" y="0"/>
                    </a:moveTo>
                    <a:lnTo>
                      <a:pt x="1168" y="701"/>
                    </a:lnTo>
                    <a:cubicBezTo>
                      <a:pt x="892" y="922"/>
                      <a:pt x="569" y="1051"/>
                      <a:pt x="221" y="1051"/>
                    </a:cubicBezTo>
                    <a:cubicBezTo>
                      <a:pt x="148" y="1051"/>
                      <a:pt x="75" y="1046"/>
                      <a:pt x="0" y="1034"/>
                    </a:cubicBezTo>
                    <a:lnTo>
                      <a:pt x="0" y="1034"/>
                    </a:lnTo>
                    <a:lnTo>
                      <a:pt x="67" y="1068"/>
                    </a:lnTo>
                    <a:cubicBezTo>
                      <a:pt x="255" y="1212"/>
                      <a:pt x="473" y="1281"/>
                      <a:pt x="691" y="1281"/>
                    </a:cubicBezTo>
                    <a:cubicBezTo>
                      <a:pt x="976" y="1281"/>
                      <a:pt x="1260" y="1161"/>
                      <a:pt x="1468" y="934"/>
                    </a:cubicBezTo>
                    <a:lnTo>
                      <a:pt x="2102" y="0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7" name="Google Shape;22747;p60"/>
              <p:cNvSpPr/>
              <p:nvPr/>
            </p:nvSpPr>
            <p:spPr>
              <a:xfrm>
                <a:off x="2361775" y="2736175"/>
                <a:ext cx="44225" cy="114275"/>
              </a:xfrm>
              <a:custGeom>
                <a:rect b="b" l="l" r="r" t="t"/>
                <a:pathLst>
                  <a:path extrusionOk="0" h="4571" w="1769">
                    <a:moveTo>
                      <a:pt x="1669" y="0"/>
                    </a:moveTo>
                    <a:lnTo>
                      <a:pt x="1002" y="3136"/>
                    </a:lnTo>
                    <a:cubicBezTo>
                      <a:pt x="801" y="4070"/>
                      <a:pt x="568" y="4270"/>
                      <a:pt x="1" y="4337"/>
                    </a:cubicBezTo>
                    <a:cubicBezTo>
                      <a:pt x="201" y="4470"/>
                      <a:pt x="434" y="4570"/>
                      <a:pt x="668" y="4570"/>
                    </a:cubicBezTo>
                    <a:cubicBezTo>
                      <a:pt x="1302" y="4537"/>
                      <a:pt x="1769" y="4003"/>
                      <a:pt x="1735" y="3369"/>
                    </a:cubicBezTo>
                    <a:lnTo>
                      <a:pt x="1669" y="0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748" name="Google Shape;22748;p60"/>
              <p:cNvGrpSpPr/>
              <p:nvPr/>
            </p:nvGrpSpPr>
            <p:grpSpPr>
              <a:xfrm>
                <a:off x="2230025" y="1739200"/>
                <a:ext cx="1094125" cy="1111250"/>
                <a:chOff x="2230025" y="1739200"/>
                <a:chExt cx="1094125" cy="1111250"/>
              </a:xfrm>
            </p:grpSpPr>
            <p:grpSp>
              <p:nvGrpSpPr>
                <p:cNvPr id="22749" name="Google Shape;22749;p60"/>
                <p:cNvGrpSpPr/>
                <p:nvPr/>
              </p:nvGrpSpPr>
              <p:grpSpPr>
                <a:xfrm>
                  <a:off x="3043100" y="1739200"/>
                  <a:ext cx="267725" cy="274050"/>
                  <a:chOff x="3043100" y="1739200"/>
                  <a:chExt cx="267725" cy="274050"/>
                </a:xfrm>
              </p:grpSpPr>
              <p:sp>
                <p:nvSpPr>
                  <p:cNvPr id="22750" name="Google Shape;22750;p60"/>
                  <p:cNvSpPr/>
                  <p:nvPr/>
                </p:nvSpPr>
                <p:spPr>
                  <a:xfrm>
                    <a:off x="3043100" y="1817500"/>
                    <a:ext cx="201000" cy="195750"/>
                  </a:xfrm>
                  <a:custGeom>
                    <a:rect b="b" l="l" r="r" t="t"/>
                    <a:pathLst>
                      <a:path extrusionOk="0" h="7830" w="8040">
                        <a:moveTo>
                          <a:pt x="3615" y="1"/>
                        </a:moveTo>
                        <a:cubicBezTo>
                          <a:pt x="3124" y="1"/>
                          <a:pt x="2629" y="115"/>
                          <a:pt x="2169" y="355"/>
                        </a:cubicBezTo>
                        <a:cubicBezTo>
                          <a:pt x="601" y="1189"/>
                          <a:pt x="1" y="3123"/>
                          <a:pt x="868" y="4691"/>
                        </a:cubicBezTo>
                        <a:lnTo>
                          <a:pt x="1602" y="6125"/>
                        </a:lnTo>
                        <a:cubicBezTo>
                          <a:pt x="2184" y="7197"/>
                          <a:pt x="3287" y="7829"/>
                          <a:pt x="4433" y="7829"/>
                        </a:cubicBezTo>
                        <a:cubicBezTo>
                          <a:pt x="4929" y="7829"/>
                          <a:pt x="5432" y="7711"/>
                          <a:pt x="5905" y="7460"/>
                        </a:cubicBezTo>
                        <a:cubicBezTo>
                          <a:pt x="7439" y="6626"/>
                          <a:pt x="8040" y="4724"/>
                          <a:pt x="7206" y="3157"/>
                        </a:cubicBezTo>
                        <a:lnTo>
                          <a:pt x="6439" y="1722"/>
                        </a:lnTo>
                        <a:cubicBezTo>
                          <a:pt x="5878" y="624"/>
                          <a:pt x="4761" y="1"/>
                          <a:pt x="3615" y="1"/>
                        </a:cubicBezTo>
                        <a:close/>
                      </a:path>
                    </a:pathLst>
                  </a:custGeom>
                  <a:solidFill>
                    <a:srgbClr val="D4DC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51" name="Google Shape;22751;p60"/>
                  <p:cNvSpPr/>
                  <p:nvPr/>
                </p:nvSpPr>
                <p:spPr>
                  <a:xfrm>
                    <a:off x="3178200" y="1854700"/>
                    <a:ext cx="132625" cy="82200"/>
                  </a:xfrm>
                  <a:custGeom>
                    <a:rect b="b" l="l" r="r" t="t"/>
                    <a:pathLst>
                      <a:path extrusionOk="0" h="3288" w="5305">
                        <a:moveTo>
                          <a:pt x="4102" y="1"/>
                        </a:moveTo>
                        <a:cubicBezTo>
                          <a:pt x="3980" y="1"/>
                          <a:pt x="3857" y="22"/>
                          <a:pt x="3736" y="67"/>
                        </a:cubicBezTo>
                        <a:lnTo>
                          <a:pt x="801" y="1268"/>
                        </a:lnTo>
                        <a:cubicBezTo>
                          <a:pt x="267" y="1468"/>
                          <a:pt x="0" y="2102"/>
                          <a:pt x="234" y="2636"/>
                        </a:cubicBezTo>
                        <a:cubicBezTo>
                          <a:pt x="385" y="3037"/>
                          <a:pt x="781" y="3288"/>
                          <a:pt x="1195" y="3288"/>
                        </a:cubicBezTo>
                        <a:cubicBezTo>
                          <a:pt x="1331" y="3288"/>
                          <a:pt x="1469" y="3261"/>
                          <a:pt x="1602" y="3203"/>
                        </a:cubicBezTo>
                        <a:lnTo>
                          <a:pt x="4504" y="2036"/>
                        </a:lnTo>
                        <a:cubicBezTo>
                          <a:pt x="5037" y="1802"/>
                          <a:pt x="5304" y="1202"/>
                          <a:pt x="5104" y="668"/>
                        </a:cubicBezTo>
                        <a:cubicBezTo>
                          <a:pt x="4923" y="254"/>
                          <a:pt x="4522" y="1"/>
                          <a:pt x="4102" y="1"/>
                        </a:cubicBezTo>
                        <a:close/>
                      </a:path>
                    </a:pathLst>
                  </a:custGeom>
                  <a:solidFill>
                    <a:srgbClr val="D4DC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52" name="Google Shape;22752;p60"/>
                  <p:cNvSpPr/>
                  <p:nvPr/>
                </p:nvSpPr>
                <p:spPr>
                  <a:xfrm>
                    <a:off x="3164850" y="1785275"/>
                    <a:ext cx="135950" cy="101425"/>
                  </a:xfrm>
                  <a:custGeom>
                    <a:rect b="b" l="l" r="r" t="t"/>
                    <a:pathLst>
                      <a:path extrusionOk="0" h="4057" w="5438">
                        <a:moveTo>
                          <a:pt x="4231" y="0"/>
                        </a:moveTo>
                        <a:cubicBezTo>
                          <a:pt x="4015" y="0"/>
                          <a:pt x="3797" y="67"/>
                          <a:pt x="3603" y="209"/>
                        </a:cubicBezTo>
                        <a:lnTo>
                          <a:pt x="735" y="2111"/>
                        </a:lnTo>
                        <a:cubicBezTo>
                          <a:pt x="168" y="2377"/>
                          <a:pt x="1" y="3078"/>
                          <a:pt x="301" y="3612"/>
                        </a:cubicBezTo>
                        <a:cubicBezTo>
                          <a:pt x="524" y="3895"/>
                          <a:pt x="858" y="4056"/>
                          <a:pt x="1198" y="4056"/>
                        </a:cubicBezTo>
                        <a:cubicBezTo>
                          <a:pt x="1417" y="4056"/>
                          <a:pt x="1639" y="3989"/>
                          <a:pt x="1835" y="3845"/>
                        </a:cubicBezTo>
                        <a:lnTo>
                          <a:pt x="4737" y="1977"/>
                        </a:lnTo>
                        <a:cubicBezTo>
                          <a:pt x="5271" y="1644"/>
                          <a:pt x="5438" y="976"/>
                          <a:pt x="5138" y="476"/>
                        </a:cubicBezTo>
                        <a:cubicBezTo>
                          <a:pt x="4913" y="169"/>
                          <a:pt x="4575" y="0"/>
                          <a:pt x="4231" y="0"/>
                        </a:cubicBezTo>
                        <a:close/>
                      </a:path>
                    </a:pathLst>
                  </a:custGeom>
                  <a:solidFill>
                    <a:srgbClr val="D4DC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53" name="Google Shape;22753;p60"/>
                  <p:cNvSpPr/>
                  <p:nvPr/>
                </p:nvSpPr>
                <p:spPr>
                  <a:xfrm>
                    <a:off x="3121500" y="1739200"/>
                    <a:ext cx="113425" cy="125125"/>
                  </a:xfrm>
                  <a:custGeom>
                    <a:rect b="b" l="l" r="r" t="t"/>
                    <a:pathLst>
                      <a:path extrusionOk="0" h="5005" w="4537">
                        <a:moveTo>
                          <a:pt x="3408" y="1"/>
                        </a:moveTo>
                        <a:cubicBezTo>
                          <a:pt x="3048" y="1"/>
                          <a:pt x="2699" y="170"/>
                          <a:pt x="2469" y="484"/>
                        </a:cubicBezTo>
                        <a:lnTo>
                          <a:pt x="400" y="3253"/>
                        </a:lnTo>
                        <a:cubicBezTo>
                          <a:pt x="0" y="3720"/>
                          <a:pt x="67" y="4421"/>
                          <a:pt x="567" y="4821"/>
                        </a:cubicBezTo>
                        <a:cubicBezTo>
                          <a:pt x="753" y="4945"/>
                          <a:pt x="963" y="5004"/>
                          <a:pt x="1169" y="5004"/>
                        </a:cubicBezTo>
                        <a:cubicBezTo>
                          <a:pt x="1518" y="5004"/>
                          <a:pt x="1859" y="4835"/>
                          <a:pt x="2068" y="4521"/>
                        </a:cubicBezTo>
                        <a:lnTo>
                          <a:pt x="4170" y="1752"/>
                        </a:lnTo>
                        <a:cubicBezTo>
                          <a:pt x="4537" y="1285"/>
                          <a:pt x="4503" y="584"/>
                          <a:pt x="4036" y="184"/>
                        </a:cubicBezTo>
                        <a:cubicBezTo>
                          <a:pt x="3838" y="60"/>
                          <a:pt x="3621" y="1"/>
                          <a:pt x="3408" y="1"/>
                        </a:cubicBezTo>
                        <a:close/>
                      </a:path>
                    </a:pathLst>
                  </a:custGeom>
                  <a:solidFill>
                    <a:srgbClr val="D4DC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54" name="Google Shape;22754;p60"/>
                  <p:cNvSpPr/>
                  <p:nvPr/>
                </p:nvSpPr>
                <p:spPr>
                  <a:xfrm>
                    <a:off x="3077300" y="1765300"/>
                    <a:ext cx="63400" cy="125475"/>
                  </a:xfrm>
                  <a:custGeom>
                    <a:rect b="b" l="l" r="r" t="t"/>
                    <a:pathLst>
                      <a:path extrusionOk="0" h="5019" w="2536">
                        <a:moveTo>
                          <a:pt x="1444" y="0"/>
                        </a:moveTo>
                        <a:cubicBezTo>
                          <a:pt x="925" y="0"/>
                          <a:pt x="462" y="380"/>
                          <a:pt x="401" y="875"/>
                        </a:cubicBezTo>
                        <a:lnTo>
                          <a:pt x="34" y="3877"/>
                        </a:lnTo>
                        <a:cubicBezTo>
                          <a:pt x="0" y="4444"/>
                          <a:pt x="401" y="4944"/>
                          <a:pt x="968" y="5011"/>
                        </a:cubicBezTo>
                        <a:cubicBezTo>
                          <a:pt x="1009" y="5016"/>
                          <a:pt x="1050" y="5018"/>
                          <a:pt x="1091" y="5018"/>
                        </a:cubicBezTo>
                        <a:cubicBezTo>
                          <a:pt x="1606" y="5018"/>
                          <a:pt x="2042" y="4638"/>
                          <a:pt x="2135" y="4144"/>
                        </a:cubicBezTo>
                        <a:lnTo>
                          <a:pt x="2502" y="1142"/>
                        </a:lnTo>
                        <a:cubicBezTo>
                          <a:pt x="2535" y="575"/>
                          <a:pt x="2135" y="74"/>
                          <a:pt x="1568" y="7"/>
                        </a:cubicBezTo>
                        <a:cubicBezTo>
                          <a:pt x="1526" y="3"/>
                          <a:pt x="1485" y="0"/>
                          <a:pt x="1444" y="0"/>
                        </a:cubicBezTo>
                        <a:close/>
                      </a:path>
                    </a:pathLst>
                  </a:custGeom>
                  <a:solidFill>
                    <a:srgbClr val="D4DC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55" name="Google Shape;22755;p60"/>
                  <p:cNvSpPr/>
                  <p:nvPr/>
                </p:nvSpPr>
                <p:spPr>
                  <a:xfrm>
                    <a:off x="3157350" y="1925600"/>
                    <a:ext cx="126775" cy="55925"/>
                  </a:xfrm>
                  <a:custGeom>
                    <a:rect b="b" l="l" r="r" t="t"/>
                    <a:pathLst>
                      <a:path extrusionOk="0" h="2237" w="5071">
                        <a:moveTo>
                          <a:pt x="1101" y="0"/>
                        </a:moveTo>
                        <a:cubicBezTo>
                          <a:pt x="534" y="0"/>
                          <a:pt x="34" y="467"/>
                          <a:pt x="34" y="1034"/>
                        </a:cubicBezTo>
                        <a:cubicBezTo>
                          <a:pt x="1" y="1568"/>
                          <a:pt x="434" y="2068"/>
                          <a:pt x="1001" y="2102"/>
                        </a:cubicBezTo>
                        <a:lnTo>
                          <a:pt x="4003" y="2235"/>
                        </a:lnTo>
                        <a:cubicBezTo>
                          <a:pt x="4023" y="2236"/>
                          <a:pt x="4042" y="2237"/>
                          <a:pt x="4061" y="2237"/>
                        </a:cubicBezTo>
                        <a:cubicBezTo>
                          <a:pt x="4601" y="2237"/>
                          <a:pt x="5037" y="1782"/>
                          <a:pt x="5037" y="1234"/>
                        </a:cubicBezTo>
                        <a:cubicBezTo>
                          <a:pt x="5071" y="667"/>
                          <a:pt x="4671" y="200"/>
                          <a:pt x="4103" y="134"/>
                        </a:cubicBezTo>
                        <a:lnTo>
                          <a:pt x="1101" y="0"/>
                        </a:lnTo>
                        <a:close/>
                      </a:path>
                    </a:pathLst>
                  </a:custGeom>
                  <a:solidFill>
                    <a:srgbClr val="D4DC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2756" name="Google Shape;22756;p60"/>
                <p:cNvSpPr/>
                <p:nvPr/>
              </p:nvSpPr>
              <p:spPr>
                <a:xfrm>
                  <a:off x="2726150" y="1890775"/>
                  <a:ext cx="391164" cy="239200"/>
                </a:xfrm>
                <a:custGeom>
                  <a:rect b="b" l="l" r="r" t="t"/>
                  <a:pathLst>
                    <a:path extrusionOk="0" h="9568" w="11376">
                      <a:moveTo>
                        <a:pt x="8540" y="1"/>
                      </a:moveTo>
                      <a:lnTo>
                        <a:pt x="8540" y="1"/>
                      </a:lnTo>
                      <a:cubicBezTo>
                        <a:pt x="5753" y="1526"/>
                        <a:pt x="3314" y="1824"/>
                        <a:pt x="1835" y="1824"/>
                      </a:cubicBezTo>
                      <a:cubicBezTo>
                        <a:pt x="888" y="1824"/>
                        <a:pt x="334" y="1702"/>
                        <a:pt x="334" y="1702"/>
                      </a:cubicBezTo>
                      <a:lnTo>
                        <a:pt x="0" y="8940"/>
                      </a:lnTo>
                      <a:cubicBezTo>
                        <a:pt x="520" y="9384"/>
                        <a:pt x="1207" y="9567"/>
                        <a:pt x="1986" y="9567"/>
                      </a:cubicBezTo>
                      <a:cubicBezTo>
                        <a:pt x="5655" y="9567"/>
                        <a:pt x="11375" y="5504"/>
                        <a:pt x="11375" y="5504"/>
                      </a:cubicBezTo>
                      <a:lnTo>
                        <a:pt x="10074" y="3503"/>
                      </a:lnTo>
                      <a:cubicBezTo>
                        <a:pt x="8273" y="401"/>
                        <a:pt x="8540" y="1"/>
                        <a:pt x="8540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57" name="Google Shape;22757;p60"/>
                <p:cNvSpPr/>
                <p:nvPr/>
              </p:nvSpPr>
              <p:spPr>
                <a:xfrm>
                  <a:off x="2283400" y="1890775"/>
                  <a:ext cx="838950" cy="840175"/>
                </a:xfrm>
                <a:custGeom>
                  <a:rect b="b" l="l" r="r" t="t"/>
                  <a:pathLst>
                    <a:path extrusionOk="0" h="33607" w="33558">
                      <a:moveTo>
                        <a:pt x="16037" y="1"/>
                      </a:moveTo>
                      <a:cubicBezTo>
                        <a:pt x="15625" y="1"/>
                        <a:pt x="15111" y="70"/>
                        <a:pt x="14511" y="286"/>
                      </a:cubicBezTo>
                      <a:cubicBezTo>
                        <a:pt x="12843" y="887"/>
                        <a:pt x="6772" y="3155"/>
                        <a:pt x="6772" y="3155"/>
                      </a:cubicBezTo>
                      <a:cubicBezTo>
                        <a:pt x="5438" y="3655"/>
                        <a:pt x="4370" y="4656"/>
                        <a:pt x="3736" y="5890"/>
                      </a:cubicBezTo>
                      <a:cubicBezTo>
                        <a:pt x="2636" y="8058"/>
                        <a:pt x="401" y="11794"/>
                        <a:pt x="401" y="11794"/>
                      </a:cubicBezTo>
                      <a:cubicBezTo>
                        <a:pt x="0" y="12528"/>
                        <a:pt x="100" y="13429"/>
                        <a:pt x="667" y="14029"/>
                      </a:cubicBezTo>
                      <a:cubicBezTo>
                        <a:pt x="1568" y="15197"/>
                        <a:pt x="9674" y="24203"/>
                        <a:pt x="9674" y="24203"/>
                      </a:cubicBezTo>
                      <a:cubicBezTo>
                        <a:pt x="9674" y="24203"/>
                        <a:pt x="11142" y="25437"/>
                        <a:pt x="11008" y="26738"/>
                      </a:cubicBezTo>
                      <a:cubicBezTo>
                        <a:pt x="10849" y="27405"/>
                        <a:pt x="11325" y="28011"/>
                        <a:pt x="11975" y="28011"/>
                      </a:cubicBezTo>
                      <a:cubicBezTo>
                        <a:pt x="12008" y="28011"/>
                        <a:pt x="12041" y="28009"/>
                        <a:pt x="12076" y="28006"/>
                      </a:cubicBezTo>
                      <a:cubicBezTo>
                        <a:pt x="12076" y="28006"/>
                        <a:pt x="12136" y="27993"/>
                        <a:pt x="12228" y="27993"/>
                      </a:cubicBezTo>
                      <a:cubicBezTo>
                        <a:pt x="12496" y="27993"/>
                        <a:pt x="13027" y="28104"/>
                        <a:pt x="13076" y="28973"/>
                      </a:cubicBezTo>
                      <a:cubicBezTo>
                        <a:pt x="13129" y="29890"/>
                        <a:pt x="15774" y="33607"/>
                        <a:pt x="18297" y="33607"/>
                      </a:cubicBezTo>
                      <a:cubicBezTo>
                        <a:pt x="18986" y="33607"/>
                        <a:pt x="19666" y="33330"/>
                        <a:pt x="20281" y="32643"/>
                      </a:cubicBezTo>
                      <a:cubicBezTo>
                        <a:pt x="23150" y="29407"/>
                        <a:pt x="31890" y="20434"/>
                        <a:pt x="31890" y="20434"/>
                      </a:cubicBezTo>
                      <a:cubicBezTo>
                        <a:pt x="31890" y="20434"/>
                        <a:pt x="33558" y="18766"/>
                        <a:pt x="31623" y="16931"/>
                      </a:cubicBezTo>
                      <a:cubicBezTo>
                        <a:pt x="29688" y="15097"/>
                        <a:pt x="29288" y="16431"/>
                        <a:pt x="29121" y="14196"/>
                      </a:cubicBezTo>
                      <a:cubicBezTo>
                        <a:pt x="29121" y="14196"/>
                        <a:pt x="29088" y="12995"/>
                        <a:pt x="28220" y="12828"/>
                      </a:cubicBezTo>
                      <a:cubicBezTo>
                        <a:pt x="27353" y="12695"/>
                        <a:pt x="27720" y="12095"/>
                        <a:pt x="27720" y="12095"/>
                      </a:cubicBezTo>
                      <a:cubicBezTo>
                        <a:pt x="28020" y="11728"/>
                        <a:pt x="28020" y="11194"/>
                        <a:pt x="27720" y="10827"/>
                      </a:cubicBezTo>
                      <a:cubicBezTo>
                        <a:pt x="27186" y="10193"/>
                        <a:pt x="28254" y="8992"/>
                        <a:pt x="26052" y="8792"/>
                      </a:cubicBezTo>
                      <a:lnTo>
                        <a:pt x="17179" y="219"/>
                      </a:lnTo>
                      <a:cubicBezTo>
                        <a:pt x="17179" y="219"/>
                        <a:pt x="16769" y="1"/>
                        <a:pt x="16037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58" name="Google Shape;22758;p60"/>
                <p:cNvSpPr/>
                <p:nvPr/>
              </p:nvSpPr>
              <p:spPr>
                <a:xfrm>
                  <a:off x="2579450" y="2440475"/>
                  <a:ext cx="377775" cy="321950"/>
                </a:xfrm>
                <a:custGeom>
                  <a:rect b="b" l="l" r="r" t="t"/>
                  <a:pathLst>
                    <a:path extrusionOk="0" h="12878" w="15111">
                      <a:moveTo>
                        <a:pt x="7005" y="1"/>
                      </a:moveTo>
                      <a:cubicBezTo>
                        <a:pt x="5106" y="1"/>
                        <a:pt x="2789" y="982"/>
                        <a:pt x="0" y="3856"/>
                      </a:cubicBezTo>
                      <a:lnTo>
                        <a:pt x="10608" y="12696"/>
                      </a:lnTo>
                      <a:cubicBezTo>
                        <a:pt x="10608" y="12696"/>
                        <a:pt x="10982" y="12878"/>
                        <a:pt x="11435" y="12878"/>
                      </a:cubicBezTo>
                      <a:cubicBezTo>
                        <a:pt x="11781" y="12878"/>
                        <a:pt x="12172" y="12771"/>
                        <a:pt x="12476" y="12395"/>
                      </a:cubicBezTo>
                      <a:cubicBezTo>
                        <a:pt x="13143" y="11528"/>
                        <a:pt x="14610" y="6625"/>
                        <a:pt x="14610" y="6625"/>
                      </a:cubicBezTo>
                      <a:cubicBezTo>
                        <a:pt x="14610" y="6625"/>
                        <a:pt x="15111" y="5891"/>
                        <a:pt x="13443" y="4156"/>
                      </a:cubicBezTo>
                      <a:cubicBezTo>
                        <a:pt x="12400" y="3049"/>
                        <a:pt x="10352" y="1"/>
                        <a:pt x="7005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59" name="Google Shape;22759;p60"/>
                <p:cNvSpPr/>
                <p:nvPr/>
              </p:nvSpPr>
              <p:spPr>
                <a:xfrm>
                  <a:off x="2251700" y="2574150"/>
                  <a:ext cx="211025" cy="164775"/>
                </a:xfrm>
                <a:custGeom>
                  <a:rect b="b" l="l" r="r" t="t"/>
                  <a:pathLst>
                    <a:path extrusionOk="0" h="6591" w="8441">
                      <a:moveTo>
                        <a:pt x="3360" y="1"/>
                      </a:moveTo>
                      <a:cubicBezTo>
                        <a:pt x="1694" y="1"/>
                        <a:pt x="261" y="1294"/>
                        <a:pt x="134" y="3012"/>
                      </a:cubicBezTo>
                      <a:cubicBezTo>
                        <a:pt x="1" y="4780"/>
                        <a:pt x="1368" y="6315"/>
                        <a:pt x="3136" y="6448"/>
                      </a:cubicBezTo>
                      <a:lnTo>
                        <a:pt x="4804" y="6581"/>
                      </a:lnTo>
                      <a:cubicBezTo>
                        <a:pt x="4887" y="6588"/>
                        <a:pt x="4970" y="6591"/>
                        <a:pt x="5052" y="6591"/>
                      </a:cubicBezTo>
                      <a:cubicBezTo>
                        <a:pt x="6747" y="6591"/>
                        <a:pt x="8179" y="5299"/>
                        <a:pt x="8307" y="3613"/>
                      </a:cubicBezTo>
                      <a:cubicBezTo>
                        <a:pt x="8440" y="1811"/>
                        <a:pt x="7072" y="277"/>
                        <a:pt x="5271" y="143"/>
                      </a:cubicBezTo>
                      <a:lnTo>
                        <a:pt x="3603" y="10"/>
                      </a:lnTo>
                      <a:cubicBezTo>
                        <a:pt x="3522" y="4"/>
                        <a:pt x="3440" y="1"/>
                        <a:pt x="3360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60" name="Google Shape;22760;p60"/>
                <p:cNvSpPr/>
                <p:nvPr/>
              </p:nvSpPr>
              <p:spPr>
                <a:xfrm>
                  <a:off x="2283400" y="2688000"/>
                  <a:ext cx="72575" cy="132825"/>
                </a:xfrm>
                <a:custGeom>
                  <a:rect b="b" l="l" r="r" t="t"/>
                  <a:pathLst>
                    <a:path extrusionOk="0" h="5313" w="2903">
                      <a:moveTo>
                        <a:pt x="1681" y="0"/>
                      </a:moveTo>
                      <a:cubicBezTo>
                        <a:pt x="1195" y="0"/>
                        <a:pt x="754" y="371"/>
                        <a:pt x="667" y="893"/>
                      </a:cubicBezTo>
                      <a:lnTo>
                        <a:pt x="100" y="4062"/>
                      </a:lnTo>
                      <a:cubicBezTo>
                        <a:pt x="0" y="4629"/>
                        <a:pt x="401" y="5196"/>
                        <a:pt x="968" y="5296"/>
                      </a:cubicBezTo>
                      <a:cubicBezTo>
                        <a:pt x="1034" y="5307"/>
                        <a:pt x="1099" y="5313"/>
                        <a:pt x="1164" y="5313"/>
                      </a:cubicBezTo>
                      <a:cubicBezTo>
                        <a:pt x="1687" y="5313"/>
                        <a:pt x="2146" y="4963"/>
                        <a:pt x="2235" y="4429"/>
                      </a:cubicBezTo>
                      <a:lnTo>
                        <a:pt x="2769" y="1260"/>
                      </a:lnTo>
                      <a:cubicBezTo>
                        <a:pt x="2902" y="693"/>
                        <a:pt x="2502" y="126"/>
                        <a:pt x="1902" y="26"/>
                      </a:cubicBezTo>
                      <a:cubicBezTo>
                        <a:pt x="1828" y="9"/>
                        <a:pt x="1754" y="0"/>
                        <a:pt x="1681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61" name="Google Shape;22761;p60"/>
                <p:cNvSpPr/>
                <p:nvPr/>
              </p:nvSpPr>
              <p:spPr>
                <a:xfrm>
                  <a:off x="2348450" y="2703650"/>
                  <a:ext cx="57550" cy="146800"/>
                </a:xfrm>
                <a:custGeom>
                  <a:rect b="b" l="l" r="r" t="t"/>
                  <a:pathLst>
                    <a:path extrusionOk="0" h="5872" w="2302">
                      <a:moveTo>
                        <a:pt x="1101" y="0"/>
                      </a:moveTo>
                      <a:cubicBezTo>
                        <a:pt x="467" y="34"/>
                        <a:pt x="0" y="567"/>
                        <a:pt x="33" y="1201"/>
                      </a:cubicBezTo>
                      <a:lnTo>
                        <a:pt x="100" y="4704"/>
                      </a:lnTo>
                      <a:cubicBezTo>
                        <a:pt x="100" y="5338"/>
                        <a:pt x="601" y="5838"/>
                        <a:pt x="1201" y="5871"/>
                      </a:cubicBezTo>
                      <a:cubicBezTo>
                        <a:pt x="1835" y="5838"/>
                        <a:pt x="2302" y="5304"/>
                        <a:pt x="2268" y="4670"/>
                      </a:cubicBezTo>
                      <a:lnTo>
                        <a:pt x="2202" y="1135"/>
                      </a:lnTo>
                      <a:cubicBezTo>
                        <a:pt x="2202" y="534"/>
                        <a:pt x="170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62" name="Google Shape;22762;p60"/>
                <p:cNvSpPr/>
                <p:nvPr/>
              </p:nvSpPr>
              <p:spPr>
                <a:xfrm>
                  <a:off x="2390125" y="2678000"/>
                  <a:ext cx="93425" cy="139725"/>
                </a:xfrm>
                <a:custGeom>
                  <a:rect b="b" l="l" r="r" t="t"/>
                  <a:pathLst>
                    <a:path extrusionOk="0" h="5589" w="3737">
                      <a:moveTo>
                        <a:pt x="1157" y="1"/>
                      </a:moveTo>
                      <a:cubicBezTo>
                        <a:pt x="1040" y="1"/>
                        <a:pt x="920" y="20"/>
                        <a:pt x="802" y="59"/>
                      </a:cubicBezTo>
                      <a:cubicBezTo>
                        <a:pt x="234" y="326"/>
                        <a:pt x="1" y="960"/>
                        <a:pt x="234" y="1527"/>
                      </a:cubicBezTo>
                      <a:lnTo>
                        <a:pt x="1469" y="4829"/>
                      </a:lnTo>
                      <a:cubicBezTo>
                        <a:pt x="1629" y="5284"/>
                        <a:pt x="2068" y="5588"/>
                        <a:pt x="2545" y="5588"/>
                      </a:cubicBezTo>
                      <a:cubicBezTo>
                        <a:pt x="2663" y="5588"/>
                        <a:pt x="2784" y="5569"/>
                        <a:pt x="2903" y="5530"/>
                      </a:cubicBezTo>
                      <a:cubicBezTo>
                        <a:pt x="3470" y="5296"/>
                        <a:pt x="3737" y="4629"/>
                        <a:pt x="3470" y="4062"/>
                      </a:cubicBezTo>
                      <a:lnTo>
                        <a:pt x="2236" y="793"/>
                      </a:lnTo>
                      <a:cubicBezTo>
                        <a:pt x="2075" y="311"/>
                        <a:pt x="1635" y="1"/>
                        <a:pt x="1157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63" name="Google Shape;22763;p60"/>
                <p:cNvSpPr/>
                <p:nvPr/>
              </p:nvSpPr>
              <p:spPr>
                <a:xfrm>
                  <a:off x="2392650" y="2623375"/>
                  <a:ext cx="117600" cy="100875"/>
                </a:xfrm>
                <a:custGeom>
                  <a:rect b="b" l="l" r="r" t="t"/>
                  <a:pathLst>
                    <a:path extrusionOk="0" h="4035" w="4704">
                      <a:moveTo>
                        <a:pt x="1185" y="1"/>
                      </a:moveTo>
                      <a:cubicBezTo>
                        <a:pt x="870" y="1"/>
                        <a:pt x="562" y="137"/>
                        <a:pt x="367" y="409"/>
                      </a:cubicBezTo>
                      <a:cubicBezTo>
                        <a:pt x="0" y="843"/>
                        <a:pt x="33" y="1510"/>
                        <a:pt x="500" y="1877"/>
                      </a:cubicBezTo>
                      <a:lnTo>
                        <a:pt x="2869" y="3812"/>
                      </a:lnTo>
                      <a:cubicBezTo>
                        <a:pt x="3061" y="3963"/>
                        <a:pt x="3286" y="4034"/>
                        <a:pt x="3509" y="4034"/>
                      </a:cubicBezTo>
                      <a:cubicBezTo>
                        <a:pt x="3828" y="4034"/>
                        <a:pt x="4140" y="3887"/>
                        <a:pt x="4336" y="3612"/>
                      </a:cubicBezTo>
                      <a:cubicBezTo>
                        <a:pt x="4703" y="3178"/>
                        <a:pt x="4670" y="2511"/>
                        <a:pt x="4203" y="2144"/>
                      </a:cubicBezTo>
                      <a:lnTo>
                        <a:pt x="1835" y="209"/>
                      </a:lnTo>
                      <a:cubicBezTo>
                        <a:pt x="1640" y="70"/>
                        <a:pt x="1411" y="1"/>
                        <a:pt x="1185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64" name="Google Shape;22764;p60"/>
                <p:cNvSpPr/>
                <p:nvPr/>
              </p:nvSpPr>
              <p:spPr>
                <a:xfrm>
                  <a:off x="2230025" y="2645375"/>
                  <a:ext cx="103425" cy="114900"/>
                </a:xfrm>
                <a:custGeom>
                  <a:rect b="b" l="l" r="r" t="t"/>
                  <a:pathLst>
                    <a:path extrusionOk="0" h="4596" w="4137">
                      <a:moveTo>
                        <a:pt x="2919" y="0"/>
                      </a:moveTo>
                      <a:cubicBezTo>
                        <a:pt x="2592" y="0"/>
                        <a:pt x="2270" y="148"/>
                        <a:pt x="2069" y="430"/>
                      </a:cubicBezTo>
                      <a:lnTo>
                        <a:pt x="334" y="2965"/>
                      </a:lnTo>
                      <a:cubicBezTo>
                        <a:pt x="0" y="3432"/>
                        <a:pt x="134" y="4099"/>
                        <a:pt x="634" y="4400"/>
                      </a:cubicBezTo>
                      <a:cubicBezTo>
                        <a:pt x="819" y="4532"/>
                        <a:pt x="1031" y="4596"/>
                        <a:pt x="1242" y="4596"/>
                      </a:cubicBezTo>
                      <a:cubicBezTo>
                        <a:pt x="1562" y="4596"/>
                        <a:pt x="1881" y="4448"/>
                        <a:pt x="2102" y="4166"/>
                      </a:cubicBezTo>
                      <a:lnTo>
                        <a:pt x="3836" y="1664"/>
                      </a:lnTo>
                      <a:cubicBezTo>
                        <a:pt x="4137" y="1164"/>
                        <a:pt x="4003" y="530"/>
                        <a:pt x="3536" y="196"/>
                      </a:cubicBezTo>
                      <a:cubicBezTo>
                        <a:pt x="3351" y="64"/>
                        <a:pt x="3134" y="0"/>
                        <a:pt x="2919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65" name="Google Shape;22765;p60"/>
                <p:cNvSpPr/>
                <p:nvPr/>
              </p:nvSpPr>
              <p:spPr>
                <a:xfrm>
                  <a:off x="2254200" y="2164500"/>
                  <a:ext cx="211850" cy="389900"/>
                </a:xfrm>
                <a:custGeom>
                  <a:rect b="b" l="l" r="r" t="t"/>
                  <a:pathLst>
                    <a:path extrusionOk="0" h="15596" w="8474">
                      <a:moveTo>
                        <a:pt x="4436" y="0"/>
                      </a:moveTo>
                      <a:cubicBezTo>
                        <a:pt x="2489" y="0"/>
                        <a:pt x="823" y="1476"/>
                        <a:pt x="635" y="3453"/>
                      </a:cubicBezTo>
                      <a:lnTo>
                        <a:pt x="301" y="7023"/>
                      </a:lnTo>
                      <a:cubicBezTo>
                        <a:pt x="1" y="13861"/>
                        <a:pt x="1368" y="15595"/>
                        <a:pt x="1368" y="15595"/>
                      </a:cubicBezTo>
                      <a:lnTo>
                        <a:pt x="6505" y="15228"/>
                      </a:lnTo>
                      <a:cubicBezTo>
                        <a:pt x="8407" y="8824"/>
                        <a:pt x="8273" y="4187"/>
                        <a:pt x="8273" y="4187"/>
                      </a:cubicBezTo>
                      <a:cubicBezTo>
                        <a:pt x="8473" y="2086"/>
                        <a:pt x="6906" y="218"/>
                        <a:pt x="4804" y="18"/>
                      </a:cubicBezTo>
                      <a:cubicBezTo>
                        <a:pt x="4680" y="6"/>
                        <a:pt x="4558" y="0"/>
                        <a:pt x="4436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66" name="Google Shape;22766;p60"/>
                <p:cNvSpPr/>
                <p:nvPr/>
              </p:nvSpPr>
              <p:spPr>
                <a:xfrm>
                  <a:off x="2870475" y="2241900"/>
                  <a:ext cx="453675" cy="264975"/>
                </a:xfrm>
                <a:custGeom>
                  <a:rect b="b" l="l" r="r" t="t"/>
                  <a:pathLst>
                    <a:path extrusionOk="0" h="10599" w="18147">
                      <a:moveTo>
                        <a:pt x="9072" y="1"/>
                      </a:moveTo>
                      <a:cubicBezTo>
                        <a:pt x="7413" y="1"/>
                        <a:pt x="5618" y="410"/>
                        <a:pt x="3770" y="1492"/>
                      </a:cubicBezTo>
                      <a:cubicBezTo>
                        <a:pt x="1035" y="3126"/>
                        <a:pt x="1" y="4127"/>
                        <a:pt x="1" y="4127"/>
                      </a:cubicBezTo>
                      <a:lnTo>
                        <a:pt x="3470" y="10598"/>
                      </a:lnTo>
                      <a:cubicBezTo>
                        <a:pt x="3470" y="10598"/>
                        <a:pt x="6604" y="9807"/>
                        <a:pt x="10098" y="9807"/>
                      </a:cubicBezTo>
                      <a:cubicBezTo>
                        <a:pt x="11777" y="9807"/>
                        <a:pt x="13540" y="9990"/>
                        <a:pt x="15078" y="10531"/>
                      </a:cubicBezTo>
                      <a:cubicBezTo>
                        <a:pt x="15078" y="10531"/>
                        <a:pt x="15318" y="10599"/>
                        <a:pt x="15623" y="10599"/>
                      </a:cubicBezTo>
                      <a:cubicBezTo>
                        <a:pt x="15962" y="10599"/>
                        <a:pt x="16383" y="10516"/>
                        <a:pt x="16646" y="10164"/>
                      </a:cubicBezTo>
                      <a:lnTo>
                        <a:pt x="18147" y="4027"/>
                      </a:lnTo>
                      <a:cubicBezTo>
                        <a:pt x="18147" y="4027"/>
                        <a:pt x="14274" y="1"/>
                        <a:pt x="9072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2767" name="Google Shape;22767;p60"/>
              <p:cNvSpPr/>
              <p:nvPr/>
            </p:nvSpPr>
            <p:spPr>
              <a:xfrm>
                <a:off x="3274175" y="2278750"/>
                <a:ext cx="326025" cy="304275"/>
              </a:xfrm>
              <a:custGeom>
                <a:rect b="b" l="l" r="r" t="t"/>
                <a:pathLst>
                  <a:path extrusionOk="0" h="12171" w="13041">
                    <a:moveTo>
                      <a:pt x="11563" y="0"/>
                    </a:moveTo>
                    <a:cubicBezTo>
                      <a:pt x="11040" y="0"/>
                      <a:pt x="10447" y="341"/>
                      <a:pt x="9905" y="1452"/>
                    </a:cubicBezTo>
                    <a:cubicBezTo>
                      <a:pt x="8504" y="4354"/>
                      <a:pt x="8103" y="4988"/>
                      <a:pt x="8103" y="4988"/>
                    </a:cubicBezTo>
                    <a:cubicBezTo>
                      <a:pt x="6269" y="3020"/>
                      <a:pt x="3934" y="2853"/>
                      <a:pt x="2866" y="2386"/>
                    </a:cubicBezTo>
                    <a:cubicBezTo>
                      <a:pt x="2544" y="2255"/>
                      <a:pt x="2300" y="2209"/>
                      <a:pt x="2117" y="2209"/>
                    </a:cubicBezTo>
                    <a:cubicBezTo>
                      <a:pt x="1696" y="2209"/>
                      <a:pt x="1599" y="2453"/>
                      <a:pt x="1599" y="2453"/>
                    </a:cubicBezTo>
                    <a:cubicBezTo>
                      <a:pt x="1599" y="2453"/>
                      <a:pt x="64" y="6889"/>
                      <a:pt x="31" y="8157"/>
                    </a:cubicBezTo>
                    <a:cubicBezTo>
                      <a:pt x="1" y="9304"/>
                      <a:pt x="872" y="9358"/>
                      <a:pt x="1038" y="9358"/>
                    </a:cubicBezTo>
                    <a:cubicBezTo>
                      <a:pt x="1055" y="9358"/>
                      <a:pt x="1065" y="9358"/>
                      <a:pt x="1065" y="9358"/>
                    </a:cubicBezTo>
                    <a:cubicBezTo>
                      <a:pt x="1254" y="9346"/>
                      <a:pt x="1443" y="9340"/>
                      <a:pt x="1632" y="9340"/>
                    </a:cubicBezTo>
                    <a:cubicBezTo>
                      <a:pt x="3068" y="9340"/>
                      <a:pt x="4467" y="9676"/>
                      <a:pt x="5735" y="10325"/>
                    </a:cubicBezTo>
                    <a:cubicBezTo>
                      <a:pt x="7744" y="11827"/>
                      <a:pt x="9134" y="12170"/>
                      <a:pt x="9985" y="12170"/>
                    </a:cubicBezTo>
                    <a:cubicBezTo>
                      <a:pt x="10704" y="12170"/>
                      <a:pt x="11039" y="11926"/>
                      <a:pt x="11039" y="11926"/>
                    </a:cubicBezTo>
                    <a:lnTo>
                      <a:pt x="13040" y="851"/>
                    </a:lnTo>
                    <a:cubicBezTo>
                      <a:pt x="13040" y="851"/>
                      <a:pt x="12389" y="0"/>
                      <a:pt x="11563" y="0"/>
                    </a:cubicBezTo>
                    <a:close/>
                  </a:path>
                </a:pathLst>
              </a:custGeom>
              <a:solidFill>
                <a:srgbClr val="708E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8" name="Google Shape;22768;p60"/>
              <p:cNvSpPr/>
              <p:nvPr/>
            </p:nvSpPr>
            <p:spPr>
              <a:xfrm>
                <a:off x="3511775" y="2294025"/>
                <a:ext cx="109275" cy="284000"/>
              </a:xfrm>
              <a:custGeom>
                <a:rect b="b" l="l" r="r" t="t"/>
                <a:pathLst>
                  <a:path extrusionOk="0" h="11360" w="4371">
                    <a:moveTo>
                      <a:pt x="2961" y="0"/>
                    </a:moveTo>
                    <a:cubicBezTo>
                      <a:pt x="2195" y="0"/>
                      <a:pt x="1424" y="1004"/>
                      <a:pt x="1201" y="2342"/>
                    </a:cubicBezTo>
                    <a:lnTo>
                      <a:pt x="234" y="8546"/>
                    </a:lnTo>
                    <a:cubicBezTo>
                      <a:pt x="0" y="9947"/>
                      <a:pt x="467" y="11215"/>
                      <a:pt x="1268" y="11348"/>
                    </a:cubicBezTo>
                    <a:cubicBezTo>
                      <a:pt x="1313" y="11356"/>
                      <a:pt x="1359" y="11360"/>
                      <a:pt x="1404" y="11360"/>
                    </a:cubicBezTo>
                    <a:cubicBezTo>
                      <a:pt x="2161" y="11360"/>
                      <a:pt x="2916" y="10335"/>
                      <a:pt x="3136" y="9013"/>
                    </a:cubicBezTo>
                    <a:lnTo>
                      <a:pt x="4137" y="2809"/>
                    </a:lnTo>
                    <a:cubicBezTo>
                      <a:pt x="4370" y="1408"/>
                      <a:pt x="3870" y="140"/>
                      <a:pt x="3069" y="7"/>
                    </a:cubicBezTo>
                    <a:cubicBezTo>
                      <a:pt x="3033" y="2"/>
                      <a:pt x="2997" y="0"/>
                      <a:pt x="2961" y="0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9" name="Google Shape;22769;p60"/>
              <p:cNvSpPr/>
              <p:nvPr/>
            </p:nvSpPr>
            <p:spPr>
              <a:xfrm>
                <a:off x="2289225" y="1597025"/>
                <a:ext cx="43400" cy="37150"/>
              </a:xfrm>
              <a:custGeom>
                <a:rect b="b" l="l" r="r" t="t"/>
                <a:pathLst>
                  <a:path extrusionOk="0" h="1486" w="1736">
                    <a:moveTo>
                      <a:pt x="1001" y="0"/>
                    </a:moveTo>
                    <a:cubicBezTo>
                      <a:pt x="334" y="0"/>
                      <a:pt x="1" y="801"/>
                      <a:pt x="468" y="1268"/>
                    </a:cubicBezTo>
                    <a:cubicBezTo>
                      <a:pt x="618" y="1418"/>
                      <a:pt x="803" y="1486"/>
                      <a:pt x="985" y="1486"/>
                    </a:cubicBezTo>
                    <a:cubicBezTo>
                      <a:pt x="1367" y="1486"/>
                      <a:pt x="1735" y="1187"/>
                      <a:pt x="1735" y="734"/>
                    </a:cubicBezTo>
                    <a:cubicBezTo>
                      <a:pt x="1735" y="334"/>
                      <a:pt x="1402" y="0"/>
                      <a:pt x="1001" y="0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770" name="Google Shape;22770;p60"/>
              <p:cNvGrpSpPr/>
              <p:nvPr/>
            </p:nvGrpSpPr>
            <p:grpSpPr>
              <a:xfrm>
                <a:off x="2260050" y="1873727"/>
                <a:ext cx="870197" cy="736048"/>
                <a:chOff x="2260050" y="1873727"/>
                <a:chExt cx="870197" cy="736048"/>
              </a:xfrm>
            </p:grpSpPr>
            <p:sp>
              <p:nvSpPr>
                <p:cNvPr id="22771" name="Google Shape;22771;p60"/>
                <p:cNvSpPr/>
                <p:nvPr/>
              </p:nvSpPr>
              <p:spPr>
                <a:xfrm>
                  <a:off x="2711800" y="2108850"/>
                  <a:ext cx="61975" cy="50025"/>
                </a:xfrm>
                <a:custGeom>
                  <a:rect b="b" l="l" r="r" t="t"/>
                  <a:pathLst>
                    <a:path extrusionOk="0" h="2001" w="2479">
                      <a:moveTo>
                        <a:pt x="1116" y="0"/>
                      </a:moveTo>
                      <a:cubicBezTo>
                        <a:pt x="661" y="0"/>
                        <a:pt x="238" y="318"/>
                        <a:pt x="177" y="776"/>
                      </a:cubicBezTo>
                      <a:cubicBezTo>
                        <a:pt x="1" y="1454"/>
                        <a:pt x="544" y="2000"/>
                        <a:pt x="1137" y="2000"/>
                      </a:cubicBezTo>
                      <a:cubicBezTo>
                        <a:pt x="1331" y="2000"/>
                        <a:pt x="1530" y="1942"/>
                        <a:pt x="1711" y="1810"/>
                      </a:cubicBezTo>
                      <a:cubicBezTo>
                        <a:pt x="2478" y="1276"/>
                        <a:pt x="2145" y="109"/>
                        <a:pt x="1244" y="9"/>
                      </a:cubicBezTo>
                      <a:cubicBezTo>
                        <a:pt x="1201" y="3"/>
                        <a:pt x="1158" y="0"/>
                        <a:pt x="1116" y="0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72" name="Google Shape;22772;p60"/>
                <p:cNvSpPr/>
                <p:nvPr/>
              </p:nvSpPr>
              <p:spPr>
                <a:xfrm>
                  <a:off x="2784950" y="2176350"/>
                  <a:ext cx="48025" cy="39575"/>
                </a:xfrm>
                <a:custGeom>
                  <a:rect b="b" l="l" r="r" t="t"/>
                  <a:pathLst>
                    <a:path extrusionOk="0" h="1583" w="1921">
                      <a:moveTo>
                        <a:pt x="864" y="0"/>
                      </a:moveTo>
                      <a:cubicBezTo>
                        <a:pt x="514" y="0"/>
                        <a:pt x="212" y="252"/>
                        <a:pt x="153" y="611"/>
                      </a:cubicBezTo>
                      <a:cubicBezTo>
                        <a:pt x="0" y="1145"/>
                        <a:pt x="429" y="1582"/>
                        <a:pt x="908" y="1582"/>
                      </a:cubicBezTo>
                      <a:cubicBezTo>
                        <a:pt x="1057" y="1582"/>
                        <a:pt x="1211" y="1540"/>
                        <a:pt x="1354" y="1445"/>
                      </a:cubicBezTo>
                      <a:cubicBezTo>
                        <a:pt x="1921" y="1011"/>
                        <a:pt x="1687" y="77"/>
                        <a:pt x="987" y="11"/>
                      </a:cubicBezTo>
                      <a:cubicBezTo>
                        <a:pt x="945" y="4"/>
                        <a:pt x="904" y="0"/>
                        <a:pt x="864" y="0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73" name="Google Shape;22773;p60"/>
                <p:cNvSpPr/>
                <p:nvPr/>
              </p:nvSpPr>
              <p:spPr>
                <a:xfrm>
                  <a:off x="2861525" y="2144650"/>
                  <a:ext cx="48175" cy="39225"/>
                </a:xfrm>
                <a:custGeom>
                  <a:rect b="b" l="l" r="r" t="t"/>
                  <a:pathLst>
                    <a:path extrusionOk="0" h="1569" w="1927">
                      <a:moveTo>
                        <a:pt x="837" y="1"/>
                      </a:moveTo>
                      <a:cubicBezTo>
                        <a:pt x="486" y="1"/>
                        <a:pt x="185" y="252"/>
                        <a:pt x="125" y="611"/>
                      </a:cubicBezTo>
                      <a:cubicBezTo>
                        <a:pt x="0" y="1137"/>
                        <a:pt x="419" y="1568"/>
                        <a:pt x="876" y="1568"/>
                      </a:cubicBezTo>
                      <a:cubicBezTo>
                        <a:pt x="1028" y="1568"/>
                        <a:pt x="1184" y="1520"/>
                        <a:pt x="1326" y="1412"/>
                      </a:cubicBezTo>
                      <a:cubicBezTo>
                        <a:pt x="1926" y="1012"/>
                        <a:pt x="1693" y="78"/>
                        <a:pt x="959" y="11"/>
                      </a:cubicBezTo>
                      <a:cubicBezTo>
                        <a:pt x="918" y="4"/>
                        <a:pt x="877" y="1"/>
                        <a:pt x="837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74" name="Google Shape;22774;p60"/>
                <p:cNvSpPr/>
                <p:nvPr/>
              </p:nvSpPr>
              <p:spPr>
                <a:xfrm>
                  <a:off x="2829350" y="2061075"/>
                  <a:ext cx="61175" cy="50150"/>
                </a:xfrm>
                <a:custGeom>
                  <a:rect b="b" l="l" r="r" t="t"/>
                  <a:pathLst>
                    <a:path extrusionOk="0" h="2006" w="2447">
                      <a:moveTo>
                        <a:pt x="1067" y="1"/>
                      </a:moveTo>
                      <a:cubicBezTo>
                        <a:pt x="632" y="1"/>
                        <a:pt x="237" y="315"/>
                        <a:pt x="178" y="786"/>
                      </a:cubicBezTo>
                      <a:cubicBezTo>
                        <a:pt x="1" y="1443"/>
                        <a:pt x="553" y="2005"/>
                        <a:pt x="1150" y="2005"/>
                      </a:cubicBezTo>
                      <a:cubicBezTo>
                        <a:pt x="1341" y="2005"/>
                        <a:pt x="1535" y="1948"/>
                        <a:pt x="1712" y="1820"/>
                      </a:cubicBezTo>
                      <a:cubicBezTo>
                        <a:pt x="2446" y="1286"/>
                        <a:pt x="2146" y="118"/>
                        <a:pt x="1245" y="18"/>
                      </a:cubicBezTo>
                      <a:cubicBezTo>
                        <a:pt x="1186" y="6"/>
                        <a:pt x="1126" y="1"/>
                        <a:pt x="1067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75" name="Google Shape;22775;p60"/>
                <p:cNvSpPr/>
                <p:nvPr/>
              </p:nvSpPr>
              <p:spPr>
                <a:xfrm>
                  <a:off x="2773250" y="2084425"/>
                  <a:ext cx="61400" cy="49800"/>
                </a:xfrm>
                <a:custGeom>
                  <a:rect b="b" l="l" r="r" t="t"/>
                  <a:pathLst>
                    <a:path extrusionOk="0" h="1992" w="2456">
                      <a:moveTo>
                        <a:pt x="1043" y="1"/>
                      </a:moveTo>
                      <a:cubicBezTo>
                        <a:pt x="614" y="1"/>
                        <a:pt x="242" y="312"/>
                        <a:pt x="154" y="752"/>
                      </a:cubicBezTo>
                      <a:cubicBezTo>
                        <a:pt x="1" y="1440"/>
                        <a:pt x="548" y="1991"/>
                        <a:pt x="1142" y="1991"/>
                      </a:cubicBezTo>
                      <a:cubicBezTo>
                        <a:pt x="1326" y="1991"/>
                        <a:pt x="1514" y="1938"/>
                        <a:pt x="1688" y="1820"/>
                      </a:cubicBezTo>
                      <a:cubicBezTo>
                        <a:pt x="2455" y="1286"/>
                        <a:pt x="2155" y="85"/>
                        <a:pt x="1221" y="18"/>
                      </a:cubicBezTo>
                      <a:cubicBezTo>
                        <a:pt x="1161" y="6"/>
                        <a:pt x="1102" y="1"/>
                        <a:pt x="1043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76" name="Google Shape;22776;p60"/>
                <p:cNvSpPr/>
                <p:nvPr/>
              </p:nvSpPr>
              <p:spPr>
                <a:xfrm>
                  <a:off x="2260050" y="2544000"/>
                  <a:ext cx="179325" cy="65775"/>
                </a:xfrm>
                <a:custGeom>
                  <a:rect b="b" l="l" r="r" t="t"/>
                  <a:pathLst>
                    <a:path extrusionOk="0" h="2631" w="7173">
                      <a:moveTo>
                        <a:pt x="5987" y="1"/>
                      </a:moveTo>
                      <a:cubicBezTo>
                        <a:pt x="5927" y="1"/>
                        <a:pt x="5865" y="5"/>
                        <a:pt x="5804" y="15"/>
                      </a:cubicBezTo>
                      <a:lnTo>
                        <a:pt x="1201" y="382"/>
                      </a:lnTo>
                      <a:cubicBezTo>
                        <a:pt x="534" y="382"/>
                        <a:pt x="0" y="949"/>
                        <a:pt x="0" y="1616"/>
                      </a:cubicBezTo>
                      <a:cubicBezTo>
                        <a:pt x="91" y="2192"/>
                        <a:pt x="623" y="2631"/>
                        <a:pt x="1220" y="2631"/>
                      </a:cubicBezTo>
                      <a:cubicBezTo>
                        <a:pt x="1280" y="2631"/>
                        <a:pt x="1340" y="2626"/>
                        <a:pt x="1401" y="2617"/>
                      </a:cubicBezTo>
                      <a:lnTo>
                        <a:pt x="5971" y="2250"/>
                      </a:lnTo>
                      <a:cubicBezTo>
                        <a:pt x="6638" y="2217"/>
                        <a:pt x="7172" y="1683"/>
                        <a:pt x="7172" y="1016"/>
                      </a:cubicBezTo>
                      <a:cubicBezTo>
                        <a:pt x="7082" y="413"/>
                        <a:pt x="6555" y="1"/>
                        <a:pt x="5987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77" name="Google Shape;22777;p60"/>
                <p:cNvSpPr/>
                <p:nvPr/>
              </p:nvSpPr>
              <p:spPr>
                <a:xfrm>
                  <a:off x="3007622" y="1873727"/>
                  <a:ext cx="122625" cy="162475"/>
                </a:xfrm>
                <a:custGeom>
                  <a:rect b="b" l="l" r="r" t="t"/>
                  <a:pathLst>
                    <a:path extrusionOk="0" h="6499" w="4905">
                      <a:moveTo>
                        <a:pt x="1220" y="0"/>
                      </a:moveTo>
                      <a:cubicBezTo>
                        <a:pt x="1046" y="0"/>
                        <a:pt x="870" y="40"/>
                        <a:pt x="701" y="124"/>
                      </a:cubicBezTo>
                      <a:cubicBezTo>
                        <a:pt x="134" y="491"/>
                        <a:pt x="1" y="1225"/>
                        <a:pt x="368" y="1792"/>
                      </a:cubicBezTo>
                      <a:lnTo>
                        <a:pt x="2569" y="5795"/>
                      </a:lnTo>
                      <a:cubicBezTo>
                        <a:pt x="2790" y="6238"/>
                        <a:pt x="3229" y="6499"/>
                        <a:pt x="3698" y="6499"/>
                      </a:cubicBezTo>
                      <a:cubicBezTo>
                        <a:pt x="3866" y="6499"/>
                        <a:pt x="4037" y="6466"/>
                        <a:pt x="4204" y="6396"/>
                      </a:cubicBezTo>
                      <a:cubicBezTo>
                        <a:pt x="4737" y="6029"/>
                        <a:pt x="4904" y="5261"/>
                        <a:pt x="4537" y="4728"/>
                      </a:cubicBezTo>
                      <a:lnTo>
                        <a:pt x="2302" y="691"/>
                      </a:lnTo>
                      <a:cubicBezTo>
                        <a:pt x="2086" y="260"/>
                        <a:pt x="1664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2778" name="Google Shape;22778;p60"/>
          <p:cNvSpPr txBox="1"/>
          <p:nvPr>
            <p:ph type="title"/>
          </p:nvPr>
        </p:nvSpPr>
        <p:spPr>
          <a:xfrm>
            <a:off x="713250" y="11235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NAIVE-BAYES PREDICTION</a:t>
            </a:r>
            <a:endParaRPr b="1" u="sng"/>
          </a:p>
        </p:txBody>
      </p:sp>
      <p:grpSp>
        <p:nvGrpSpPr>
          <p:cNvPr id="22779" name="Google Shape;22779;p60"/>
          <p:cNvGrpSpPr/>
          <p:nvPr/>
        </p:nvGrpSpPr>
        <p:grpSpPr>
          <a:xfrm>
            <a:off x="1778223" y="1722375"/>
            <a:ext cx="303221" cy="303605"/>
            <a:chOff x="3639025" y="1722350"/>
            <a:chExt cx="1947467" cy="1949937"/>
          </a:xfrm>
        </p:grpSpPr>
        <p:sp>
          <p:nvSpPr>
            <p:cNvPr id="22780" name="Google Shape;22780;p60"/>
            <p:cNvSpPr/>
            <p:nvPr/>
          </p:nvSpPr>
          <p:spPr>
            <a:xfrm>
              <a:off x="3639025" y="1722350"/>
              <a:ext cx="1947467" cy="1949937"/>
            </a:xfrm>
            <a:custGeom>
              <a:rect b="b" l="l" r="r" t="t"/>
              <a:pathLst>
                <a:path extrusionOk="0" h="26053" w="26020">
                  <a:moveTo>
                    <a:pt x="4704" y="4604"/>
                  </a:moveTo>
                  <a:cubicBezTo>
                    <a:pt x="9341" y="0"/>
                    <a:pt x="16846" y="67"/>
                    <a:pt x="21416" y="4704"/>
                  </a:cubicBezTo>
                  <a:cubicBezTo>
                    <a:pt x="26020" y="9374"/>
                    <a:pt x="25953" y="16879"/>
                    <a:pt x="21316" y="21449"/>
                  </a:cubicBezTo>
                  <a:cubicBezTo>
                    <a:pt x="16646" y="26052"/>
                    <a:pt x="9141" y="25985"/>
                    <a:pt x="4571" y="21315"/>
                  </a:cubicBezTo>
                  <a:cubicBezTo>
                    <a:pt x="1" y="16679"/>
                    <a:pt x="34" y="9173"/>
                    <a:pt x="4704" y="46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81" name="Google Shape;22781;p60"/>
            <p:cNvGrpSpPr/>
            <p:nvPr/>
          </p:nvGrpSpPr>
          <p:grpSpPr>
            <a:xfrm>
              <a:off x="3756381" y="1782226"/>
              <a:ext cx="1625409" cy="1840132"/>
              <a:chOff x="3756381" y="1782226"/>
              <a:chExt cx="1625409" cy="1840132"/>
            </a:xfrm>
          </p:grpSpPr>
          <p:sp>
            <p:nvSpPr>
              <p:cNvPr id="22782" name="Google Shape;22782;p60"/>
              <p:cNvSpPr/>
              <p:nvPr/>
            </p:nvSpPr>
            <p:spPr>
              <a:xfrm>
                <a:off x="3771350" y="2955638"/>
                <a:ext cx="1288382" cy="666719"/>
              </a:xfrm>
              <a:custGeom>
                <a:rect b="b" l="l" r="r" t="t"/>
                <a:pathLst>
                  <a:path extrusionOk="0" h="8908" w="17214">
                    <a:moveTo>
                      <a:pt x="234" y="901"/>
                    </a:moveTo>
                    <a:cubicBezTo>
                      <a:pt x="1" y="234"/>
                      <a:pt x="1435" y="134"/>
                      <a:pt x="2002" y="67"/>
                    </a:cubicBezTo>
                    <a:cubicBezTo>
                      <a:pt x="2903" y="1"/>
                      <a:pt x="3804" y="201"/>
                      <a:pt x="4604" y="668"/>
                    </a:cubicBezTo>
                    <a:lnTo>
                      <a:pt x="5271" y="1101"/>
                    </a:lnTo>
                    <a:cubicBezTo>
                      <a:pt x="5505" y="1302"/>
                      <a:pt x="5705" y="1502"/>
                      <a:pt x="5872" y="1702"/>
                    </a:cubicBezTo>
                    <a:cubicBezTo>
                      <a:pt x="6305" y="2169"/>
                      <a:pt x="6772" y="2603"/>
                      <a:pt x="7306" y="2936"/>
                    </a:cubicBezTo>
                    <a:cubicBezTo>
                      <a:pt x="7907" y="3203"/>
                      <a:pt x="8540" y="3370"/>
                      <a:pt x="9207" y="3470"/>
                    </a:cubicBezTo>
                    <a:cubicBezTo>
                      <a:pt x="9508" y="3503"/>
                      <a:pt x="9808" y="3537"/>
                      <a:pt x="10141" y="3570"/>
                    </a:cubicBezTo>
                    <a:cubicBezTo>
                      <a:pt x="10442" y="3603"/>
                      <a:pt x="10842" y="3670"/>
                      <a:pt x="11176" y="3670"/>
                    </a:cubicBezTo>
                    <a:cubicBezTo>
                      <a:pt x="11843" y="3637"/>
                      <a:pt x="12510" y="3670"/>
                      <a:pt x="13177" y="3737"/>
                    </a:cubicBezTo>
                    <a:cubicBezTo>
                      <a:pt x="13777" y="3770"/>
                      <a:pt x="14378" y="3837"/>
                      <a:pt x="14978" y="3970"/>
                    </a:cubicBezTo>
                    <a:cubicBezTo>
                      <a:pt x="15545" y="4170"/>
                      <a:pt x="16012" y="4504"/>
                      <a:pt x="16346" y="4971"/>
                    </a:cubicBezTo>
                    <a:cubicBezTo>
                      <a:pt x="16546" y="5238"/>
                      <a:pt x="16713" y="5505"/>
                      <a:pt x="16846" y="5805"/>
                    </a:cubicBezTo>
                    <a:cubicBezTo>
                      <a:pt x="17046" y="6072"/>
                      <a:pt x="17180" y="6405"/>
                      <a:pt x="17213" y="6739"/>
                    </a:cubicBezTo>
                    <a:cubicBezTo>
                      <a:pt x="13811" y="8740"/>
                      <a:pt x="9674" y="8907"/>
                      <a:pt x="6105" y="7206"/>
                    </a:cubicBezTo>
                    <a:cubicBezTo>
                      <a:pt x="6105" y="7206"/>
                      <a:pt x="1602" y="5238"/>
                      <a:pt x="234" y="90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3" name="Google Shape;22783;p60"/>
              <p:cNvSpPr/>
              <p:nvPr/>
            </p:nvSpPr>
            <p:spPr>
              <a:xfrm>
                <a:off x="3756381" y="1782226"/>
                <a:ext cx="1625409" cy="933841"/>
              </a:xfrm>
              <a:custGeom>
                <a:rect b="b" l="l" r="r" t="t"/>
                <a:pathLst>
                  <a:path extrusionOk="0" h="12477" w="21717">
                    <a:moveTo>
                      <a:pt x="10341" y="434"/>
                    </a:moveTo>
                    <a:cubicBezTo>
                      <a:pt x="5438" y="901"/>
                      <a:pt x="1302" y="4371"/>
                      <a:pt x="1" y="9141"/>
                    </a:cubicBezTo>
                    <a:cubicBezTo>
                      <a:pt x="2903" y="7373"/>
                      <a:pt x="6605" y="9374"/>
                      <a:pt x="6906" y="9674"/>
                    </a:cubicBezTo>
                    <a:cubicBezTo>
                      <a:pt x="8507" y="11042"/>
                      <a:pt x="10508" y="11909"/>
                      <a:pt x="12610" y="12109"/>
                    </a:cubicBezTo>
                    <a:cubicBezTo>
                      <a:pt x="15912" y="12476"/>
                      <a:pt x="16946" y="8907"/>
                      <a:pt x="19748" y="7206"/>
                    </a:cubicBezTo>
                    <a:cubicBezTo>
                      <a:pt x="20349" y="6839"/>
                      <a:pt x="21016" y="6539"/>
                      <a:pt x="21716" y="6372"/>
                    </a:cubicBezTo>
                    <a:cubicBezTo>
                      <a:pt x="19415" y="2336"/>
                      <a:pt x="14978" y="1"/>
                      <a:pt x="10341" y="43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784" name="Google Shape;22784;p60"/>
            <p:cNvSpPr/>
            <p:nvPr/>
          </p:nvSpPr>
          <p:spPr>
            <a:xfrm>
              <a:off x="4889824" y="3532391"/>
              <a:ext cx="20058" cy="5015"/>
            </a:xfrm>
            <a:custGeom>
              <a:rect b="b" l="l" r="r" t="t"/>
              <a:pathLst>
                <a:path extrusionOk="0" h="67" w="268">
                  <a:moveTo>
                    <a:pt x="268" y="0"/>
                  </a:moveTo>
                  <a:lnTo>
                    <a:pt x="268" y="0"/>
                  </a:lnTo>
                  <a:lnTo>
                    <a:pt x="1" y="67"/>
                  </a:lnTo>
                  <a:close/>
                </a:path>
              </a:pathLst>
            </a:custGeom>
            <a:solidFill>
              <a:srgbClr val="FFC7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85" name="Google Shape;22785;p60"/>
            <p:cNvGrpSpPr/>
            <p:nvPr/>
          </p:nvGrpSpPr>
          <p:grpSpPr>
            <a:xfrm>
              <a:off x="3806302" y="1827207"/>
              <a:ext cx="1692844" cy="1755181"/>
              <a:chOff x="3806302" y="1827207"/>
              <a:chExt cx="1692844" cy="1755181"/>
            </a:xfrm>
          </p:grpSpPr>
          <p:sp>
            <p:nvSpPr>
              <p:cNvPr id="22786" name="Google Shape;22786;p60"/>
              <p:cNvSpPr/>
              <p:nvPr/>
            </p:nvSpPr>
            <p:spPr>
              <a:xfrm>
                <a:off x="4600251" y="3025543"/>
                <a:ext cx="766562" cy="279696"/>
              </a:xfrm>
              <a:custGeom>
                <a:rect b="b" l="l" r="r" t="t"/>
                <a:pathLst>
                  <a:path extrusionOk="0" h="3737" w="10242">
                    <a:moveTo>
                      <a:pt x="9240" y="1168"/>
                    </a:moveTo>
                    <a:cubicBezTo>
                      <a:pt x="8840" y="901"/>
                      <a:pt x="8373" y="701"/>
                      <a:pt x="7973" y="468"/>
                    </a:cubicBezTo>
                    <a:cubicBezTo>
                      <a:pt x="7773" y="301"/>
                      <a:pt x="7573" y="201"/>
                      <a:pt x="7372" y="67"/>
                    </a:cubicBezTo>
                    <a:cubicBezTo>
                      <a:pt x="7172" y="1"/>
                      <a:pt x="6972" y="1"/>
                      <a:pt x="6739" y="34"/>
                    </a:cubicBezTo>
                    <a:cubicBezTo>
                      <a:pt x="6105" y="101"/>
                      <a:pt x="5504" y="101"/>
                      <a:pt x="4837" y="201"/>
                    </a:cubicBezTo>
                    <a:cubicBezTo>
                      <a:pt x="4604" y="201"/>
                      <a:pt x="4370" y="301"/>
                      <a:pt x="4170" y="434"/>
                    </a:cubicBezTo>
                    <a:cubicBezTo>
                      <a:pt x="4003" y="568"/>
                      <a:pt x="4037" y="735"/>
                      <a:pt x="3803" y="801"/>
                    </a:cubicBezTo>
                    <a:cubicBezTo>
                      <a:pt x="3570" y="835"/>
                      <a:pt x="3303" y="868"/>
                      <a:pt x="3069" y="868"/>
                    </a:cubicBezTo>
                    <a:cubicBezTo>
                      <a:pt x="2736" y="901"/>
                      <a:pt x="2369" y="868"/>
                      <a:pt x="2035" y="835"/>
                    </a:cubicBezTo>
                    <a:cubicBezTo>
                      <a:pt x="1668" y="801"/>
                      <a:pt x="1335" y="701"/>
                      <a:pt x="1001" y="568"/>
                    </a:cubicBezTo>
                    <a:cubicBezTo>
                      <a:pt x="868" y="501"/>
                      <a:pt x="134" y="167"/>
                      <a:pt x="34" y="368"/>
                    </a:cubicBezTo>
                    <a:cubicBezTo>
                      <a:pt x="0" y="501"/>
                      <a:pt x="334" y="801"/>
                      <a:pt x="401" y="835"/>
                    </a:cubicBezTo>
                    <a:cubicBezTo>
                      <a:pt x="634" y="1068"/>
                      <a:pt x="901" y="1268"/>
                      <a:pt x="1168" y="1402"/>
                    </a:cubicBezTo>
                    <a:cubicBezTo>
                      <a:pt x="1602" y="1602"/>
                      <a:pt x="2069" y="1735"/>
                      <a:pt x="2536" y="1769"/>
                    </a:cubicBezTo>
                    <a:cubicBezTo>
                      <a:pt x="3336" y="1869"/>
                      <a:pt x="4137" y="1935"/>
                      <a:pt x="4971" y="2035"/>
                    </a:cubicBezTo>
                    <a:cubicBezTo>
                      <a:pt x="5638" y="2069"/>
                      <a:pt x="6272" y="2236"/>
                      <a:pt x="6872" y="2469"/>
                    </a:cubicBezTo>
                    <a:cubicBezTo>
                      <a:pt x="7172" y="2569"/>
                      <a:pt x="7472" y="2636"/>
                      <a:pt x="7773" y="2803"/>
                    </a:cubicBezTo>
                    <a:cubicBezTo>
                      <a:pt x="8140" y="3070"/>
                      <a:pt x="8473" y="3370"/>
                      <a:pt x="8773" y="3737"/>
                    </a:cubicBezTo>
                    <a:cubicBezTo>
                      <a:pt x="9307" y="3136"/>
                      <a:pt x="9807" y="2502"/>
                      <a:pt x="10241" y="1802"/>
                    </a:cubicBezTo>
                    <a:cubicBezTo>
                      <a:pt x="10074" y="1702"/>
                      <a:pt x="9874" y="1535"/>
                      <a:pt x="9774" y="1468"/>
                    </a:cubicBezTo>
                    <a:cubicBezTo>
                      <a:pt x="9674" y="1402"/>
                      <a:pt x="9407" y="1268"/>
                      <a:pt x="9240" y="116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7" name="Google Shape;22787;p60"/>
              <p:cNvSpPr/>
              <p:nvPr/>
            </p:nvSpPr>
            <p:spPr>
              <a:xfrm>
                <a:off x="4807495" y="2783421"/>
                <a:ext cx="684083" cy="304619"/>
              </a:xfrm>
              <a:custGeom>
                <a:rect b="b" l="l" r="r" t="t"/>
                <a:pathLst>
                  <a:path extrusionOk="0" h="4070" w="9140">
                    <a:moveTo>
                      <a:pt x="6805" y="267"/>
                    </a:moveTo>
                    <a:cubicBezTo>
                      <a:pt x="6305" y="434"/>
                      <a:pt x="5804" y="734"/>
                      <a:pt x="5271" y="834"/>
                    </a:cubicBezTo>
                    <a:cubicBezTo>
                      <a:pt x="4303" y="967"/>
                      <a:pt x="3403" y="734"/>
                      <a:pt x="2435" y="667"/>
                    </a:cubicBezTo>
                    <a:cubicBezTo>
                      <a:pt x="2068" y="634"/>
                      <a:pt x="1735" y="600"/>
                      <a:pt x="1368" y="500"/>
                    </a:cubicBezTo>
                    <a:cubicBezTo>
                      <a:pt x="1001" y="400"/>
                      <a:pt x="334" y="0"/>
                      <a:pt x="0" y="100"/>
                    </a:cubicBezTo>
                    <a:cubicBezTo>
                      <a:pt x="134" y="167"/>
                      <a:pt x="267" y="267"/>
                      <a:pt x="400" y="334"/>
                    </a:cubicBezTo>
                    <a:cubicBezTo>
                      <a:pt x="967" y="767"/>
                      <a:pt x="1635" y="1034"/>
                      <a:pt x="2368" y="1067"/>
                    </a:cubicBezTo>
                    <a:cubicBezTo>
                      <a:pt x="3002" y="1034"/>
                      <a:pt x="3669" y="1201"/>
                      <a:pt x="4236" y="1534"/>
                    </a:cubicBezTo>
                    <a:cubicBezTo>
                      <a:pt x="4570" y="1701"/>
                      <a:pt x="4670" y="1935"/>
                      <a:pt x="4937" y="2202"/>
                    </a:cubicBezTo>
                    <a:cubicBezTo>
                      <a:pt x="5204" y="2402"/>
                      <a:pt x="5504" y="2569"/>
                      <a:pt x="5804" y="2702"/>
                    </a:cubicBezTo>
                    <a:cubicBezTo>
                      <a:pt x="6171" y="2869"/>
                      <a:pt x="6538" y="3002"/>
                      <a:pt x="6905" y="3202"/>
                    </a:cubicBezTo>
                    <a:cubicBezTo>
                      <a:pt x="7139" y="3336"/>
                      <a:pt x="7639" y="3869"/>
                      <a:pt x="8006" y="4070"/>
                    </a:cubicBezTo>
                    <a:cubicBezTo>
                      <a:pt x="8606" y="2869"/>
                      <a:pt x="8973" y="1568"/>
                      <a:pt x="9140" y="200"/>
                    </a:cubicBezTo>
                    <a:cubicBezTo>
                      <a:pt x="8373" y="100"/>
                      <a:pt x="7572" y="133"/>
                      <a:pt x="6805" y="267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8" name="Google Shape;22788;p60"/>
              <p:cNvSpPr/>
              <p:nvPr/>
            </p:nvSpPr>
            <p:spPr>
              <a:xfrm>
                <a:off x="3806302" y="2176731"/>
                <a:ext cx="1692844" cy="526834"/>
              </a:xfrm>
              <a:custGeom>
                <a:rect b="b" l="l" r="r" t="t"/>
                <a:pathLst>
                  <a:path extrusionOk="0" h="7039" w="22618">
                    <a:moveTo>
                      <a:pt x="1535" y="1635"/>
                    </a:moveTo>
                    <a:cubicBezTo>
                      <a:pt x="2202" y="1501"/>
                      <a:pt x="2903" y="1535"/>
                      <a:pt x="3537" y="1668"/>
                    </a:cubicBezTo>
                    <a:cubicBezTo>
                      <a:pt x="4271" y="1868"/>
                      <a:pt x="4971" y="2168"/>
                      <a:pt x="5605" y="2535"/>
                    </a:cubicBezTo>
                    <a:cubicBezTo>
                      <a:pt x="6239" y="2902"/>
                      <a:pt x="6772" y="3369"/>
                      <a:pt x="7406" y="3770"/>
                    </a:cubicBezTo>
                    <a:cubicBezTo>
                      <a:pt x="8107" y="4203"/>
                      <a:pt x="8874" y="4570"/>
                      <a:pt x="9674" y="4770"/>
                    </a:cubicBezTo>
                    <a:cubicBezTo>
                      <a:pt x="10575" y="5004"/>
                      <a:pt x="11442" y="5104"/>
                      <a:pt x="12343" y="5137"/>
                    </a:cubicBezTo>
                    <a:cubicBezTo>
                      <a:pt x="13978" y="5071"/>
                      <a:pt x="15679" y="4604"/>
                      <a:pt x="17280" y="4870"/>
                    </a:cubicBezTo>
                    <a:cubicBezTo>
                      <a:pt x="19081" y="5204"/>
                      <a:pt x="21249" y="5704"/>
                      <a:pt x="22617" y="7039"/>
                    </a:cubicBezTo>
                    <a:cubicBezTo>
                      <a:pt x="22617" y="6672"/>
                      <a:pt x="22617" y="6271"/>
                      <a:pt x="22550" y="5871"/>
                    </a:cubicBezTo>
                    <a:cubicBezTo>
                      <a:pt x="22450" y="4804"/>
                      <a:pt x="22217" y="3736"/>
                      <a:pt x="21816" y="2736"/>
                    </a:cubicBezTo>
                    <a:cubicBezTo>
                      <a:pt x="21283" y="2502"/>
                      <a:pt x="20049" y="3670"/>
                      <a:pt x="19315" y="3836"/>
                    </a:cubicBezTo>
                    <a:cubicBezTo>
                      <a:pt x="18848" y="3970"/>
                      <a:pt x="18381" y="3970"/>
                      <a:pt x="17914" y="3836"/>
                    </a:cubicBezTo>
                    <a:cubicBezTo>
                      <a:pt x="17814" y="3803"/>
                      <a:pt x="17647" y="3670"/>
                      <a:pt x="17647" y="3536"/>
                    </a:cubicBezTo>
                    <a:cubicBezTo>
                      <a:pt x="17647" y="3269"/>
                      <a:pt x="17847" y="3403"/>
                      <a:pt x="17980" y="3236"/>
                    </a:cubicBezTo>
                    <a:cubicBezTo>
                      <a:pt x="18281" y="2836"/>
                      <a:pt x="17080" y="1935"/>
                      <a:pt x="16713" y="1802"/>
                    </a:cubicBezTo>
                    <a:cubicBezTo>
                      <a:pt x="15912" y="1401"/>
                      <a:pt x="15045" y="1101"/>
                      <a:pt x="14178" y="934"/>
                    </a:cubicBezTo>
                    <a:cubicBezTo>
                      <a:pt x="13477" y="901"/>
                      <a:pt x="12810" y="968"/>
                      <a:pt x="12176" y="1201"/>
                    </a:cubicBezTo>
                    <a:cubicBezTo>
                      <a:pt x="11376" y="1401"/>
                      <a:pt x="10542" y="1468"/>
                      <a:pt x="9741" y="1401"/>
                    </a:cubicBezTo>
                    <a:cubicBezTo>
                      <a:pt x="9241" y="1401"/>
                      <a:pt x="8774" y="1234"/>
                      <a:pt x="8340" y="1001"/>
                    </a:cubicBezTo>
                    <a:cubicBezTo>
                      <a:pt x="8073" y="801"/>
                      <a:pt x="7773" y="667"/>
                      <a:pt x="7440" y="567"/>
                    </a:cubicBezTo>
                    <a:cubicBezTo>
                      <a:pt x="6672" y="300"/>
                      <a:pt x="5838" y="200"/>
                      <a:pt x="5038" y="334"/>
                    </a:cubicBezTo>
                    <a:cubicBezTo>
                      <a:pt x="4237" y="467"/>
                      <a:pt x="3470" y="601"/>
                      <a:pt x="2703" y="267"/>
                    </a:cubicBezTo>
                    <a:cubicBezTo>
                      <a:pt x="2202" y="67"/>
                      <a:pt x="1702" y="0"/>
                      <a:pt x="1168" y="67"/>
                    </a:cubicBezTo>
                    <a:cubicBezTo>
                      <a:pt x="701" y="701"/>
                      <a:pt x="334" y="1368"/>
                      <a:pt x="1" y="2102"/>
                    </a:cubicBezTo>
                    <a:cubicBezTo>
                      <a:pt x="268" y="2135"/>
                      <a:pt x="1135" y="1635"/>
                      <a:pt x="1535" y="1635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9" name="Google Shape;22789;p60"/>
              <p:cNvSpPr/>
              <p:nvPr/>
            </p:nvSpPr>
            <p:spPr>
              <a:xfrm>
                <a:off x="4080981" y="1827207"/>
                <a:ext cx="1083606" cy="329617"/>
              </a:xfrm>
              <a:custGeom>
                <a:rect b="b" l="l" r="r" t="t"/>
                <a:pathLst>
                  <a:path extrusionOk="0" h="4404" w="14478">
                    <a:moveTo>
                      <a:pt x="1501" y="3102"/>
                    </a:moveTo>
                    <a:cubicBezTo>
                      <a:pt x="2302" y="3536"/>
                      <a:pt x="3169" y="3603"/>
                      <a:pt x="4036" y="3870"/>
                    </a:cubicBezTo>
                    <a:cubicBezTo>
                      <a:pt x="4837" y="4103"/>
                      <a:pt x="5704" y="4103"/>
                      <a:pt x="6505" y="3836"/>
                    </a:cubicBezTo>
                    <a:cubicBezTo>
                      <a:pt x="6705" y="3703"/>
                      <a:pt x="6938" y="3636"/>
                      <a:pt x="7172" y="3569"/>
                    </a:cubicBezTo>
                    <a:cubicBezTo>
                      <a:pt x="7539" y="3536"/>
                      <a:pt x="7906" y="3536"/>
                      <a:pt x="8273" y="3603"/>
                    </a:cubicBezTo>
                    <a:cubicBezTo>
                      <a:pt x="8706" y="3670"/>
                      <a:pt x="9140" y="3770"/>
                      <a:pt x="9574" y="3903"/>
                    </a:cubicBezTo>
                    <a:cubicBezTo>
                      <a:pt x="10074" y="4036"/>
                      <a:pt x="10574" y="4103"/>
                      <a:pt x="11075" y="4237"/>
                    </a:cubicBezTo>
                    <a:cubicBezTo>
                      <a:pt x="11442" y="4370"/>
                      <a:pt x="11842" y="4403"/>
                      <a:pt x="12242" y="4303"/>
                    </a:cubicBezTo>
                    <a:cubicBezTo>
                      <a:pt x="12476" y="4237"/>
                      <a:pt x="12376" y="3970"/>
                      <a:pt x="12276" y="3770"/>
                    </a:cubicBezTo>
                    <a:cubicBezTo>
                      <a:pt x="12075" y="3436"/>
                      <a:pt x="11842" y="3136"/>
                      <a:pt x="11575" y="2869"/>
                    </a:cubicBezTo>
                    <a:cubicBezTo>
                      <a:pt x="11275" y="2602"/>
                      <a:pt x="10674" y="2502"/>
                      <a:pt x="10541" y="2068"/>
                    </a:cubicBezTo>
                    <a:cubicBezTo>
                      <a:pt x="10441" y="1768"/>
                      <a:pt x="10541" y="1568"/>
                      <a:pt x="10875" y="1601"/>
                    </a:cubicBezTo>
                    <a:cubicBezTo>
                      <a:pt x="11242" y="1635"/>
                      <a:pt x="11608" y="1701"/>
                      <a:pt x="11975" y="1802"/>
                    </a:cubicBezTo>
                    <a:cubicBezTo>
                      <a:pt x="12409" y="1902"/>
                      <a:pt x="12843" y="2035"/>
                      <a:pt x="13276" y="2168"/>
                    </a:cubicBezTo>
                    <a:cubicBezTo>
                      <a:pt x="13577" y="2235"/>
                      <a:pt x="14077" y="2269"/>
                      <a:pt x="14477" y="2369"/>
                    </a:cubicBezTo>
                    <a:cubicBezTo>
                      <a:pt x="12976" y="1168"/>
                      <a:pt x="11175" y="367"/>
                      <a:pt x="9307" y="0"/>
                    </a:cubicBezTo>
                    <a:cubicBezTo>
                      <a:pt x="9073" y="134"/>
                      <a:pt x="8840" y="367"/>
                      <a:pt x="8706" y="401"/>
                    </a:cubicBezTo>
                    <a:cubicBezTo>
                      <a:pt x="8440" y="534"/>
                      <a:pt x="8173" y="634"/>
                      <a:pt x="8106" y="968"/>
                    </a:cubicBezTo>
                    <a:cubicBezTo>
                      <a:pt x="8039" y="1234"/>
                      <a:pt x="8139" y="1535"/>
                      <a:pt x="8373" y="1735"/>
                    </a:cubicBezTo>
                    <a:cubicBezTo>
                      <a:pt x="8506" y="1835"/>
                      <a:pt x="8907" y="2068"/>
                      <a:pt x="8873" y="2269"/>
                    </a:cubicBezTo>
                    <a:cubicBezTo>
                      <a:pt x="8806" y="2702"/>
                      <a:pt x="7239" y="2335"/>
                      <a:pt x="6972" y="2269"/>
                    </a:cubicBezTo>
                    <a:cubicBezTo>
                      <a:pt x="6138" y="2168"/>
                      <a:pt x="5371" y="1935"/>
                      <a:pt x="4603" y="1568"/>
                    </a:cubicBezTo>
                    <a:cubicBezTo>
                      <a:pt x="4303" y="1435"/>
                      <a:pt x="4036" y="1268"/>
                      <a:pt x="3803" y="1034"/>
                    </a:cubicBezTo>
                    <a:cubicBezTo>
                      <a:pt x="3603" y="834"/>
                      <a:pt x="3436" y="634"/>
                      <a:pt x="3269" y="401"/>
                    </a:cubicBezTo>
                    <a:cubicBezTo>
                      <a:pt x="2102" y="801"/>
                      <a:pt x="1001" y="1368"/>
                      <a:pt x="0" y="2135"/>
                    </a:cubicBezTo>
                    <a:cubicBezTo>
                      <a:pt x="200" y="2469"/>
                      <a:pt x="1134" y="2902"/>
                      <a:pt x="1501" y="3102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0" name="Google Shape;22790;p60"/>
              <p:cNvSpPr/>
              <p:nvPr/>
            </p:nvSpPr>
            <p:spPr>
              <a:xfrm>
                <a:off x="4637673" y="3360098"/>
                <a:ext cx="272211" cy="222290"/>
              </a:xfrm>
              <a:custGeom>
                <a:rect b="b" l="l" r="r" t="t"/>
                <a:pathLst>
                  <a:path extrusionOk="0" h="2970" w="3637">
                    <a:moveTo>
                      <a:pt x="1268" y="634"/>
                    </a:moveTo>
                    <a:cubicBezTo>
                      <a:pt x="1268" y="801"/>
                      <a:pt x="1402" y="1068"/>
                      <a:pt x="1235" y="1235"/>
                    </a:cubicBezTo>
                    <a:cubicBezTo>
                      <a:pt x="1035" y="1368"/>
                      <a:pt x="835" y="1135"/>
                      <a:pt x="668" y="1068"/>
                    </a:cubicBezTo>
                    <a:cubicBezTo>
                      <a:pt x="535" y="1001"/>
                      <a:pt x="168" y="868"/>
                      <a:pt x="34" y="1035"/>
                    </a:cubicBezTo>
                    <a:cubicBezTo>
                      <a:pt x="1" y="1235"/>
                      <a:pt x="1" y="1468"/>
                      <a:pt x="68" y="1668"/>
                    </a:cubicBezTo>
                    <a:cubicBezTo>
                      <a:pt x="168" y="2102"/>
                      <a:pt x="201" y="2969"/>
                      <a:pt x="635" y="2936"/>
                    </a:cubicBezTo>
                    <a:cubicBezTo>
                      <a:pt x="1569" y="2836"/>
                      <a:pt x="2469" y="2669"/>
                      <a:pt x="3337" y="2369"/>
                    </a:cubicBezTo>
                    <a:lnTo>
                      <a:pt x="3637" y="2269"/>
                    </a:lnTo>
                    <a:cubicBezTo>
                      <a:pt x="3236" y="1802"/>
                      <a:pt x="2769" y="1335"/>
                      <a:pt x="2302" y="935"/>
                    </a:cubicBezTo>
                    <a:cubicBezTo>
                      <a:pt x="2102" y="768"/>
                      <a:pt x="1335" y="1"/>
                      <a:pt x="1268" y="634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791" name="Google Shape;22791;p60"/>
          <p:cNvGrpSpPr/>
          <p:nvPr/>
        </p:nvGrpSpPr>
        <p:grpSpPr>
          <a:xfrm>
            <a:off x="6241916" y="2790540"/>
            <a:ext cx="303221" cy="303605"/>
            <a:chOff x="3639025" y="1722350"/>
            <a:chExt cx="1947467" cy="1949937"/>
          </a:xfrm>
        </p:grpSpPr>
        <p:sp>
          <p:nvSpPr>
            <p:cNvPr id="22792" name="Google Shape;22792;p60"/>
            <p:cNvSpPr/>
            <p:nvPr/>
          </p:nvSpPr>
          <p:spPr>
            <a:xfrm>
              <a:off x="3639025" y="1722350"/>
              <a:ext cx="1947467" cy="1949937"/>
            </a:xfrm>
            <a:custGeom>
              <a:rect b="b" l="l" r="r" t="t"/>
              <a:pathLst>
                <a:path extrusionOk="0" h="26053" w="26020">
                  <a:moveTo>
                    <a:pt x="4704" y="4604"/>
                  </a:moveTo>
                  <a:cubicBezTo>
                    <a:pt x="9341" y="0"/>
                    <a:pt x="16846" y="67"/>
                    <a:pt x="21416" y="4704"/>
                  </a:cubicBezTo>
                  <a:cubicBezTo>
                    <a:pt x="26020" y="9374"/>
                    <a:pt x="25953" y="16879"/>
                    <a:pt x="21316" y="21449"/>
                  </a:cubicBezTo>
                  <a:cubicBezTo>
                    <a:pt x="16646" y="26052"/>
                    <a:pt x="9141" y="25985"/>
                    <a:pt x="4571" y="21315"/>
                  </a:cubicBezTo>
                  <a:cubicBezTo>
                    <a:pt x="1" y="16679"/>
                    <a:pt x="34" y="9173"/>
                    <a:pt x="4704" y="460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93" name="Google Shape;22793;p60"/>
            <p:cNvGrpSpPr/>
            <p:nvPr/>
          </p:nvGrpSpPr>
          <p:grpSpPr>
            <a:xfrm>
              <a:off x="3756381" y="1782226"/>
              <a:ext cx="1625409" cy="1840132"/>
              <a:chOff x="3756381" y="1782226"/>
              <a:chExt cx="1625409" cy="1840132"/>
            </a:xfrm>
          </p:grpSpPr>
          <p:sp>
            <p:nvSpPr>
              <p:cNvPr id="22794" name="Google Shape;22794;p60"/>
              <p:cNvSpPr/>
              <p:nvPr/>
            </p:nvSpPr>
            <p:spPr>
              <a:xfrm>
                <a:off x="3771350" y="2955638"/>
                <a:ext cx="1288382" cy="666719"/>
              </a:xfrm>
              <a:custGeom>
                <a:rect b="b" l="l" r="r" t="t"/>
                <a:pathLst>
                  <a:path extrusionOk="0" h="8908" w="17214">
                    <a:moveTo>
                      <a:pt x="234" y="901"/>
                    </a:moveTo>
                    <a:cubicBezTo>
                      <a:pt x="1" y="234"/>
                      <a:pt x="1435" y="134"/>
                      <a:pt x="2002" y="67"/>
                    </a:cubicBezTo>
                    <a:cubicBezTo>
                      <a:pt x="2903" y="1"/>
                      <a:pt x="3804" y="201"/>
                      <a:pt x="4604" y="668"/>
                    </a:cubicBezTo>
                    <a:lnTo>
                      <a:pt x="5271" y="1101"/>
                    </a:lnTo>
                    <a:cubicBezTo>
                      <a:pt x="5505" y="1302"/>
                      <a:pt x="5705" y="1502"/>
                      <a:pt x="5872" y="1702"/>
                    </a:cubicBezTo>
                    <a:cubicBezTo>
                      <a:pt x="6305" y="2169"/>
                      <a:pt x="6772" y="2603"/>
                      <a:pt x="7306" y="2936"/>
                    </a:cubicBezTo>
                    <a:cubicBezTo>
                      <a:pt x="7907" y="3203"/>
                      <a:pt x="8540" y="3370"/>
                      <a:pt x="9207" y="3470"/>
                    </a:cubicBezTo>
                    <a:cubicBezTo>
                      <a:pt x="9508" y="3503"/>
                      <a:pt x="9808" y="3537"/>
                      <a:pt x="10141" y="3570"/>
                    </a:cubicBezTo>
                    <a:cubicBezTo>
                      <a:pt x="10442" y="3603"/>
                      <a:pt x="10842" y="3670"/>
                      <a:pt x="11176" y="3670"/>
                    </a:cubicBezTo>
                    <a:cubicBezTo>
                      <a:pt x="11843" y="3637"/>
                      <a:pt x="12510" y="3670"/>
                      <a:pt x="13177" y="3737"/>
                    </a:cubicBezTo>
                    <a:cubicBezTo>
                      <a:pt x="13777" y="3770"/>
                      <a:pt x="14378" y="3837"/>
                      <a:pt x="14978" y="3970"/>
                    </a:cubicBezTo>
                    <a:cubicBezTo>
                      <a:pt x="15545" y="4170"/>
                      <a:pt x="16012" y="4504"/>
                      <a:pt x="16346" y="4971"/>
                    </a:cubicBezTo>
                    <a:cubicBezTo>
                      <a:pt x="16546" y="5238"/>
                      <a:pt x="16713" y="5505"/>
                      <a:pt x="16846" y="5805"/>
                    </a:cubicBezTo>
                    <a:cubicBezTo>
                      <a:pt x="17046" y="6072"/>
                      <a:pt x="17180" y="6405"/>
                      <a:pt x="17213" y="6739"/>
                    </a:cubicBezTo>
                    <a:cubicBezTo>
                      <a:pt x="13811" y="8740"/>
                      <a:pt x="9674" y="8907"/>
                      <a:pt x="6105" y="7206"/>
                    </a:cubicBezTo>
                    <a:cubicBezTo>
                      <a:pt x="6105" y="7206"/>
                      <a:pt x="1602" y="5238"/>
                      <a:pt x="234" y="90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5" name="Google Shape;22795;p60"/>
              <p:cNvSpPr/>
              <p:nvPr/>
            </p:nvSpPr>
            <p:spPr>
              <a:xfrm>
                <a:off x="3756381" y="1782226"/>
                <a:ext cx="1625409" cy="933841"/>
              </a:xfrm>
              <a:custGeom>
                <a:rect b="b" l="l" r="r" t="t"/>
                <a:pathLst>
                  <a:path extrusionOk="0" h="12477" w="21717">
                    <a:moveTo>
                      <a:pt x="10341" y="434"/>
                    </a:moveTo>
                    <a:cubicBezTo>
                      <a:pt x="5438" y="901"/>
                      <a:pt x="1302" y="4371"/>
                      <a:pt x="1" y="9141"/>
                    </a:cubicBezTo>
                    <a:cubicBezTo>
                      <a:pt x="2903" y="7373"/>
                      <a:pt x="6605" y="9374"/>
                      <a:pt x="6906" y="9674"/>
                    </a:cubicBezTo>
                    <a:cubicBezTo>
                      <a:pt x="8507" y="11042"/>
                      <a:pt x="10508" y="11909"/>
                      <a:pt x="12610" y="12109"/>
                    </a:cubicBezTo>
                    <a:cubicBezTo>
                      <a:pt x="15912" y="12476"/>
                      <a:pt x="16946" y="8907"/>
                      <a:pt x="19748" y="7206"/>
                    </a:cubicBezTo>
                    <a:cubicBezTo>
                      <a:pt x="20349" y="6839"/>
                      <a:pt x="21016" y="6539"/>
                      <a:pt x="21716" y="6372"/>
                    </a:cubicBezTo>
                    <a:cubicBezTo>
                      <a:pt x="19415" y="2336"/>
                      <a:pt x="14978" y="1"/>
                      <a:pt x="10341" y="4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796" name="Google Shape;22796;p60"/>
            <p:cNvSpPr/>
            <p:nvPr/>
          </p:nvSpPr>
          <p:spPr>
            <a:xfrm>
              <a:off x="4889824" y="3532391"/>
              <a:ext cx="20058" cy="5015"/>
            </a:xfrm>
            <a:custGeom>
              <a:rect b="b" l="l" r="r" t="t"/>
              <a:pathLst>
                <a:path extrusionOk="0" h="67" w="268">
                  <a:moveTo>
                    <a:pt x="268" y="0"/>
                  </a:moveTo>
                  <a:lnTo>
                    <a:pt x="268" y="0"/>
                  </a:lnTo>
                  <a:lnTo>
                    <a:pt x="1" y="67"/>
                  </a:lnTo>
                  <a:close/>
                </a:path>
              </a:pathLst>
            </a:custGeom>
            <a:solidFill>
              <a:srgbClr val="FFC7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97" name="Google Shape;22797;p60"/>
            <p:cNvGrpSpPr/>
            <p:nvPr/>
          </p:nvGrpSpPr>
          <p:grpSpPr>
            <a:xfrm>
              <a:off x="3806302" y="1827207"/>
              <a:ext cx="1692844" cy="1755181"/>
              <a:chOff x="3806302" y="1827207"/>
              <a:chExt cx="1692844" cy="1755181"/>
            </a:xfrm>
          </p:grpSpPr>
          <p:sp>
            <p:nvSpPr>
              <p:cNvPr id="22798" name="Google Shape;22798;p60"/>
              <p:cNvSpPr/>
              <p:nvPr/>
            </p:nvSpPr>
            <p:spPr>
              <a:xfrm>
                <a:off x="4600251" y="3025543"/>
                <a:ext cx="766562" cy="279696"/>
              </a:xfrm>
              <a:custGeom>
                <a:rect b="b" l="l" r="r" t="t"/>
                <a:pathLst>
                  <a:path extrusionOk="0" h="3737" w="10242">
                    <a:moveTo>
                      <a:pt x="9240" y="1168"/>
                    </a:moveTo>
                    <a:cubicBezTo>
                      <a:pt x="8840" y="901"/>
                      <a:pt x="8373" y="701"/>
                      <a:pt x="7973" y="468"/>
                    </a:cubicBezTo>
                    <a:cubicBezTo>
                      <a:pt x="7773" y="301"/>
                      <a:pt x="7573" y="201"/>
                      <a:pt x="7372" y="67"/>
                    </a:cubicBezTo>
                    <a:cubicBezTo>
                      <a:pt x="7172" y="1"/>
                      <a:pt x="6972" y="1"/>
                      <a:pt x="6739" y="34"/>
                    </a:cubicBezTo>
                    <a:cubicBezTo>
                      <a:pt x="6105" y="101"/>
                      <a:pt x="5504" y="101"/>
                      <a:pt x="4837" y="201"/>
                    </a:cubicBezTo>
                    <a:cubicBezTo>
                      <a:pt x="4604" y="201"/>
                      <a:pt x="4370" y="301"/>
                      <a:pt x="4170" y="434"/>
                    </a:cubicBezTo>
                    <a:cubicBezTo>
                      <a:pt x="4003" y="568"/>
                      <a:pt x="4037" y="735"/>
                      <a:pt x="3803" y="801"/>
                    </a:cubicBezTo>
                    <a:cubicBezTo>
                      <a:pt x="3570" y="835"/>
                      <a:pt x="3303" y="868"/>
                      <a:pt x="3069" y="868"/>
                    </a:cubicBezTo>
                    <a:cubicBezTo>
                      <a:pt x="2736" y="901"/>
                      <a:pt x="2369" y="868"/>
                      <a:pt x="2035" y="835"/>
                    </a:cubicBezTo>
                    <a:cubicBezTo>
                      <a:pt x="1668" y="801"/>
                      <a:pt x="1335" y="701"/>
                      <a:pt x="1001" y="568"/>
                    </a:cubicBezTo>
                    <a:cubicBezTo>
                      <a:pt x="868" y="501"/>
                      <a:pt x="134" y="167"/>
                      <a:pt x="34" y="368"/>
                    </a:cubicBezTo>
                    <a:cubicBezTo>
                      <a:pt x="0" y="501"/>
                      <a:pt x="334" y="801"/>
                      <a:pt x="401" y="835"/>
                    </a:cubicBezTo>
                    <a:cubicBezTo>
                      <a:pt x="634" y="1068"/>
                      <a:pt x="901" y="1268"/>
                      <a:pt x="1168" y="1402"/>
                    </a:cubicBezTo>
                    <a:cubicBezTo>
                      <a:pt x="1602" y="1602"/>
                      <a:pt x="2069" y="1735"/>
                      <a:pt x="2536" y="1769"/>
                    </a:cubicBezTo>
                    <a:cubicBezTo>
                      <a:pt x="3336" y="1869"/>
                      <a:pt x="4137" y="1935"/>
                      <a:pt x="4971" y="2035"/>
                    </a:cubicBezTo>
                    <a:cubicBezTo>
                      <a:pt x="5638" y="2069"/>
                      <a:pt x="6272" y="2236"/>
                      <a:pt x="6872" y="2469"/>
                    </a:cubicBezTo>
                    <a:cubicBezTo>
                      <a:pt x="7172" y="2569"/>
                      <a:pt x="7472" y="2636"/>
                      <a:pt x="7773" y="2803"/>
                    </a:cubicBezTo>
                    <a:cubicBezTo>
                      <a:pt x="8140" y="3070"/>
                      <a:pt x="8473" y="3370"/>
                      <a:pt x="8773" y="3737"/>
                    </a:cubicBezTo>
                    <a:cubicBezTo>
                      <a:pt x="9307" y="3136"/>
                      <a:pt x="9807" y="2502"/>
                      <a:pt x="10241" y="1802"/>
                    </a:cubicBezTo>
                    <a:cubicBezTo>
                      <a:pt x="10074" y="1702"/>
                      <a:pt x="9874" y="1535"/>
                      <a:pt x="9774" y="1468"/>
                    </a:cubicBezTo>
                    <a:cubicBezTo>
                      <a:pt x="9674" y="1402"/>
                      <a:pt x="9407" y="1268"/>
                      <a:pt x="9240" y="11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9" name="Google Shape;22799;p60"/>
              <p:cNvSpPr/>
              <p:nvPr/>
            </p:nvSpPr>
            <p:spPr>
              <a:xfrm>
                <a:off x="4807495" y="2783421"/>
                <a:ext cx="684083" cy="304619"/>
              </a:xfrm>
              <a:custGeom>
                <a:rect b="b" l="l" r="r" t="t"/>
                <a:pathLst>
                  <a:path extrusionOk="0" h="4070" w="9140">
                    <a:moveTo>
                      <a:pt x="6805" y="267"/>
                    </a:moveTo>
                    <a:cubicBezTo>
                      <a:pt x="6305" y="434"/>
                      <a:pt x="5804" y="734"/>
                      <a:pt x="5271" y="834"/>
                    </a:cubicBezTo>
                    <a:cubicBezTo>
                      <a:pt x="4303" y="967"/>
                      <a:pt x="3403" y="734"/>
                      <a:pt x="2435" y="667"/>
                    </a:cubicBezTo>
                    <a:cubicBezTo>
                      <a:pt x="2068" y="634"/>
                      <a:pt x="1735" y="600"/>
                      <a:pt x="1368" y="500"/>
                    </a:cubicBezTo>
                    <a:cubicBezTo>
                      <a:pt x="1001" y="400"/>
                      <a:pt x="334" y="0"/>
                      <a:pt x="0" y="100"/>
                    </a:cubicBezTo>
                    <a:cubicBezTo>
                      <a:pt x="134" y="167"/>
                      <a:pt x="267" y="267"/>
                      <a:pt x="400" y="334"/>
                    </a:cubicBezTo>
                    <a:cubicBezTo>
                      <a:pt x="967" y="767"/>
                      <a:pt x="1635" y="1034"/>
                      <a:pt x="2368" y="1067"/>
                    </a:cubicBezTo>
                    <a:cubicBezTo>
                      <a:pt x="3002" y="1034"/>
                      <a:pt x="3669" y="1201"/>
                      <a:pt x="4236" y="1534"/>
                    </a:cubicBezTo>
                    <a:cubicBezTo>
                      <a:pt x="4570" y="1701"/>
                      <a:pt x="4670" y="1935"/>
                      <a:pt x="4937" y="2202"/>
                    </a:cubicBezTo>
                    <a:cubicBezTo>
                      <a:pt x="5204" y="2402"/>
                      <a:pt x="5504" y="2569"/>
                      <a:pt x="5804" y="2702"/>
                    </a:cubicBezTo>
                    <a:cubicBezTo>
                      <a:pt x="6171" y="2869"/>
                      <a:pt x="6538" y="3002"/>
                      <a:pt x="6905" y="3202"/>
                    </a:cubicBezTo>
                    <a:cubicBezTo>
                      <a:pt x="7139" y="3336"/>
                      <a:pt x="7639" y="3869"/>
                      <a:pt x="8006" y="4070"/>
                    </a:cubicBezTo>
                    <a:cubicBezTo>
                      <a:pt x="8606" y="2869"/>
                      <a:pt x="8973" y="1568"/>
                      <a:pt x="9140" y="200"/>
                    </a:cubicBezTo>
                    <a:cubicBezTo>
                      <a:pt x="8373" y="100"/>
                      <a:pt x="7572" y="133"/>
                      <a:pt x="6805" y="26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0" name="Google Shape;22800;p60"/>
              <p:cNvSpPr/>
              <p:nvPr/>
            </p:nvSpPr>
            <p:spPr>
              <a:xfrm>
                <a:off x="3806302" y="2176731"/>
                <a:ext cx="1692844" cy="526834"/>
              </a:xfrm>
              <a:custGeom>
                <a:rect b="b" l="l" r="r" t="t"/>
                <a:pathLst>
                  <a:path extrusionOk="0" h="7039" w="22618">
                    <a:moveTo>
                      <a:pt x="1535" y="1635"/>
                    </a:moveTo>
                    <a:cubicBezTo>
                      <a:pt x="2202" y="1501"/>
                      <a:pt x="2903" y="1535"/>
                      <a:pt x="3537" y="1668"/>
                    </a:cubicBezTo>
                    <a:cubicBezTo>
                      <a:pt x="4271" y="1868"/>
                      <a:pt x="4971" y="2168"/>
                      <a:pt x="5605" y="2535"/>
                    </a:cubicBezTo>
                    <a:cubicBezTo>
                      <a:pt x="6239" y="2902"/>
                      <a:pt x="6772" y="3369"/>
                      <a:pt x="7406" y="3770"/>
                    </a:cubicBezTo>
                    <a:cubicBezTo>
                      <a:pt x="8107" y="4203"/>
                      <a:pt x="8874" y="4570"/>
                      <a:pt x="9674" y="4770"/>
                    </a:cubicBezTo>
                    <a:cubicBezTo>
                      <a:pt x="10575" y="5004"/>
                      <a:pt x="11442" y="5104"/>
                      <a:pt x="12343" y="5137"/>
                    </a:cubicBezTo>
                    <a:cubicBezTo>
                      <a:pt x="13978" y="5071"/>
                      <a:pt x="15679" y="4604"/>
                      <a:pt x="17280" y="4870"/>
                    </a:cubicBezTo>
                    <a:cubicBezTo>
                      <a:pt x="19081" y="5204"/>
                      <a:pt x="21249" y="5704"/>
                      <a:pt x="22617" y="7039"/>
                    </a:cubicBezTo>
                    <a:cubicBezTo>
                      <a:pt x="22617" y="6672"/>
                      <a:pt x="22617" y="6271"/>
                      <a:pt x="22550" y="5871"/>
                    </a:cubicBezTo>
                    <a:cubicBezTo>
                      <a:pt x="22450" y="4804"/>
                      <a:pt x="22217" y="3736"/>
                      <a:pt x="21816" y="2736"/>
                    </a:cubicBezTo>
                    <a:cubicBezTo>
                      <a:pt x="21283" y="2502"/>
                      <a:pt x="20049" y="3670"/>
                      <a:pt x="19315" y="3836"/>
                    </a:cubicBezTo>
                    <a:cubicBezTo>
                      <a:pt x="18848" y="3970"/>
                      <a:pt x="18381" y="3970"/>
                      <a:pt x="17914" y="3836"/>
                    </a:cubicBezTo>
                    <a:cubicBezTo>
                      <a:pt x="17814" y="3803"/>
                      <a:pt x="17647" y="3670"/>
                      <a:pt x="17647" y="3536"/>
                    </a:cubicBezTo>
                    <a:cubicBezTo>
                      <a:pt x="17647" y="3269"/>
                      <a:pt x="17847" y="3403"/>
                      <a:pt x="17980" y="3236"/>
                    </a:cubicBezTo>
                    <a:cubicBezTo>
                      <a:pt x="18281" y="2836"/>
                      <a:pt x="17080" y="1935"/>
                      <a:pt x="16713" y="1802"/>
                    </a:cubicBezTo>
                    <a:cubicBezTo>
                      <a:pt x="15912" y="1401"/>
                      <a:pt x="15045" y="1101"/>
                      <a:pt x="14178" y="934"/>
                    </a:cubicBezTo>
                    <a:cubicBezTo>
                      <a:pt x="13477" y="901"/>
                      <a:pt x="12810" y="968"/>
                      <a:pt x="12176" y="1201"/>
                    </a:cubicBezTo>
                    <a:cubicBezTo>
                      <a:pt x="11376" y="1401"/>
                      <a:pt x="10542" y="1468"/>
                      <a:pt x="9741" y="1401"/>
                    </a:cubicBezTo>
                    <a:cubicBezTo>
                      <a:pt x="9241" y="1401"/>
                      <a:pt x="8774" y="1234"/>
                      <a:pt x="8340" y="1001"/>
                    </a:cubicBezTo>
                    <a:cubicBezTo>
                      <a:pt x="8073" y="801"/>
                      <a:pt x="7773" y="667"/>
                      <a:pt x="7440" y="567"/>
                    </a:cubicBezTo>
                    <a:cubicBezTo>
                      <a:pt x="6672" y="300"/>
                      <a:pt x="5838" y="200"/>
                      <a:pt x="5038" y="334"/>
                    </a:cubicBezTo>
                    <a:cubicBezTo>
                      <a:pt x="4237" y="467"/>
                      <a:pt x="3470" y="601"/>
                      <a:pt x="2703" y="267"/>
                    </a:cubicBezTo>
                    <a:cubicBezTo>
                      <a:pt x="2202" y="67"/>
                      <a:pt x="1702" y="0"/>
                      <a:pt x="1168" y="67"/>
                    </a:cubicBezTo>
                    <a:cubicBezTo>
                      <a:pt x="701" y="701"/>
                      <a:pt x="334" y="1368"/>
                      <a:pt x="1" y="2102"/>
                    </a:cubicBezTo>
                    <a:cubicBezTo>
                      <a:pt x="268" y="2135"/>
                      <a:pt x="1135" y="1635"/>
                      <a:pt x="1535" y="163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1" name="Google Shape;22801;p60"/>
              <p:cNvSpPr/>
              <p:nvPr/>
            </p:nvSpPr>
            <p:spPr>
              <a:xfrm>
                <a:off x="4080981" y="1827207"/>
                <a:ext cx="1083606" cy="329617"/>
              </a:xfrm>
              <a:custGeom>
                <a:rect b="b" l="l" r="r" t="t"/>
                <a:pathLst>
                  <a:path extrusionOk="0" h="4404" w="14478">
                    <a:moveTo>
                      <a:pt x="1501" y="3102"/>
                    </a:moveTo>
                    <a:cubicBezTo>
                      <a:pt x="2302" y="3536"/>
                      <a:pt x="3169" y="3603"/>
                      <a:pt x="4036" y="3870"/>
                    </a:cubicBezTo>
                    <a:cubicBezTo>
                      <a:pt x="4837" y="4103"/>
                      <a:pt x="5704" y="4103"/>
                      <a:pt x="6505" y="3836"/>
                    </a:cubicBezTo>
                    <a:cubicBezTo>
                      <a:pt x="6705" y="3703"/>
                      <a:pt x="6938" y="3636"/>
                      <a:pt x="7172" y="3569"/>
                    </a:cubicBezTo>
                    <a:cubicBezTo>
                      <a:pt x="7539" y="3536"/>
                      <a:pt x="7906" y="3536"/>
                      <a:pt x="8273" y="3603"/>
                    </a:cubicBezTo>
                    <a:cubicBezTo>
                      <a:pt x="8706" y="3670"/>
                      <a:pt x="9140" y="3770"/>
                      <a:pt x="9574" y="3903"/>
                    </a:cubicBezTo>
                    <a:cubicBezTo>
                      <a:pt x="10074" y="4036"/>
                      <a:pt x="10574" y="4103"/>
                      <a:pt x="11075" y="4237"/>
                    </a:cubicBezTo>
                    <a:cubicBezTo>
                      <a:pt x="11442" y="4370"/>
                      <a:pt x="11842" y="4403"/>
                      <a:pt x="12242" y="4303"/>
                    </a:cubicBezTo>
                    <a:cubicBezTo>
                      <a:pt x="12476" y="4237"/>
                      <a:pt x="12376" y="3970"/>
                      <a:pt x="12276" y="3770"/>
                    </a:cubicBezTo>
                    <a:cubicBezTo>
                      <a:pt x="12075" y="3436"/>
                      <a:pt x="11842" y="3136"/>
                      <a:pt x="11575" y="2869"/>
                    </a:cubicBezTo>
                    <a:cubicBezTo>
                      <a:pt x="11275" y="2602"/>
                      <a:pt x="10674" y="2502"/>
                      <a:pt x="10541" y="2068"/>
                    </a:cubicBezTo>
                    <a:cubicBezTo>
                      <a:pt x="10441" y="1768"/>
                      <a:pt x="10541" y="1568"/>
                      <a:pt x="10875" y="1601"/>
                    </a:cubicBezTo>
                    <a:cubicBezTo>
                      <a:pt x="11242" y="1635"/>
                      <a:pt x="11608" y="1701"/>
                      <a:pt x="11975" y="1802"/>
                    </a:cubicBezTo>
                    <a:cubicBezTo>
                      <a:pt x="12409" y="1902"/>
                      <a:pt x="12843" y="2035"/>
                      <a:pt x="13276" y="2168"/>
                    </a:cubicBezTo>
                    <a:cubicBezTo>
                      <a:pt x="13577" y="2235"/>
                      <a:pt x="14077" y="2269"/>
                      <a:pt x="14477" y="2369"/>
                    </a:cubicBezTo>
                    <a:cubicBezTo>
                      <a:pt x="12976" y="1168"/>
                      <a:pt x="11175" y="367"/>
                      <a:pt x="9307" y="0"/>
                    </a:cubicBezTo>
                    <a:cubicBezTo>
                      <a:pt x="9073" y="134"/>
                      <a:pt x="8840" y="367"/>
                      <a:pt x="8706" y="401"/>
                    </a:cubicBezTo>
                    <a:cubicBezTo>
                      <a:pt x="8440" y="534"/>
                      <a:pt x="8173" y="634"/>
                      <a:pt x="8106" y="968"/>
                    </a:cubicBezTo>
                    <a:cubicBezTo>
                      <a:pt x="8039" y="1234"/>
                      <a:pt x="8139" y="1535"/>
                      <a:pt x="8373" y="1735"/>
                    </a:cubicBezTo>
                    <a:cubicBezTo>
                      <a:pt x="8506" y="1835"/>
                      <a:pt x="8907" y="2068"/>
                      <a:pt x="8873" y="2269"/>
                    </a:cubicBezTo>
                    <a:cubicBezTo>
                      <a:pt x="8806" y="2702"/>
                      <a:pt x="7239" y="2335"/>
                      <a:pt x="6972" y="2269"/>
                    </a:cubicBezTo>
                    <a:cubicBezTo>
                      <a:pt x="6138" y="2168"/>
                      <a:pt x="5371" y="1935"/>
                      <a:pt x="4603" y="1568"/>
                    </a:cubicBezTo>
                    <a:cubicBezTo>
                      <a:pt x="4303" y="1435"/>
                      <a:pt x="4036" y="1268"/>
                      <a:pt x="3803" y="1034"/>
                    </a:cubicBezTo>
                    <a:cubicBezTo>
                      <a:pt x="3603" y="834"/>
                      <a:pt x="3436" y="634"/>
                      <a:pt x="3269" y="401"/>
                    </a:cubicBezTo>
                    <a:cubicBezTo>
                      <a:pt x="2102" y="801"/>
                      <a:pt x="1001" y="1368"/>
                      <a:pt x="0" y="2135"/>
                    </a:cubicBezTo>
                    <a:cubicBezTo>
                      <a:pt x="200" y="2469"/>
                      <a:pt x="1134" y="2902"/>
                      <a:pt x="1501" y="310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2" name="Google Shape;22802;p60"/>
              <p:cNvSpPr/>
              <p:nvPr/>
            </p:nvSpPr>
            <p:spPr>
              <a:xfrm>
                <a:off x="4637673" y="3360098"/>
                <a:ext cx="272211" cy="222290"/>
              </a:xfrm>
              <a:custGeom>
                <a:rect b="b" l="l" r="r" t="t"/>
                <a:pathLst>
                  <a:path extrusionOk="0" h="2970" w="3637">
                    <a:moveTo>
                      <a:pt x="1268" y="634"/>
                    </a:moveTo>
                    <a:cubicBezTo>
                      <a:pt x="1268" y="801"/>
                      <a:pt x="1402" y="1068"/>
                      <a:pt x="1235" y="1235"/>
                    </a:cubicBezTo>
                    <a:cubicBezTo>
                      <a:pt x="1035" y="1368"/>
                      <a:pt x="835" y="1135"/>
                      <a:pt x="668" y="1068"/>
                    </a:cubicBezTo>
                    <a:cubicBezTo>
                      <a:pt x="535" y="1001"/>
                      <a:pt x="168" y="868"/>
                      <a:pt x="34" y="1035"/>
                    </a:cubicBezTo>
                    <a:cubicBezTo>
                      <a:pt x="1" y="1235"/>
                      <a:pt x="1" y="1468"/>
                      <a:pt x="68" y="1668"/>
                    </a:cubicBezTo>
                    <a:cubicBezTo>
                      <a:pt x="168" y="2102"/>
                      <a:pt x="201" y="2969"/>
                      <a:pt x="635" y="2936"/>
                    </a:cubicBezTo>
                    <a:cubicBezTo>
                      <a:pt x="1569" y="2836"/>
                      <a:pt x="2469" y="2669"/>
                      <a:pt x="3337" y="2369"/>
                    </a:cubicBezTo>
                    <a:lnTo>
                      <a:pt x="3637" y="2269"/>
                    </a:lnTo>
                    <a:cubicBezTo>
                      <a:pt x="3236" y="1802"/>
                      <a:pt x="2769" y="1335"/>
                      <a:pt x="2302" y="935"/>
                    </a:cubicBezTo>
                    <a:cubicBezTo>
                      <a:pt x="2102" y="768"/>
                      <a:pt x="1335" y="1"/>
                      <a:pt x="1268" y="63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803" name="Google Shape;22803;p60"/>
          <p:cNvGrpSpPr/>
          <p:nvPr/>
        </p:nvGrpSpPr>
        <p:grpSpPr>
          <a:xfrm>
            <a:off x="4010038" y="3205475"/>
            <a:ext cx="303221" cy="303605"/>
            <a:chOff x="3639025" y="1722350"/>
            <a:chExt cx="1947467" cy="1949937"/>
          </a:xfrm>
        </p:grpSpPr>
        <p:sp>
          <p:nvSpPr>
            <p:cNvPr id="22804" name="Google Shape;22804;p60"/>
            <p:cNvSpPr/>
            <p:nvPr/>
          </p:nvSpPr>
          <p:spPr>
            <a:xfrm>
              <a:off x="3639025" y="1722350"/>
              <a:ext cx="1947467" cy="1949937"/>
            </a:xfrm>
            <a:custGeom>
              <a:rect b="b" l="l" r="r" t="t"/>
              <a:pathLst>
                <a:path extrusionOk="0" h="26053" w="26020">
                  <a:moveTo>
                    <a:pt x="4704" y="4604"/>
                  </a:moveTo>
                  <a:cubicBezTo>
                    <a:pt x="9341" y="0"/>
                    <a:pt x="16846" y="67"/>
                    <a:pt x="21416" y="4704"/>
                  </a:cubicBezTo>
                  <a:cubicBezTo>
                    <a:pt x="26020" y="9374"/>
                    <a:pt x="25953" y="16879"/>
                    <a:pt x="21316" y="21449"/>
                  </a:cubicBezTo>
                  <a:cubicBezTo>
                    <a:pt x="16646" y="26052"/>
                    <a:pt x="9141" y="25985"/>
                    <a:pt x="4571" y="21315"/>
                  </a:cubicBezTo>
                  <a:cubicBezTo>
                    <a:pt x="1" y="16679"/>
                    <a:pt x="34" y="9173"/>
                    <a:pt x="4704" y="46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805" name="Google Shape;22805;p60"/>
            <p:cNvGrpSpPr/>
            <p:nvPr/>
          </p:nvGrpSpPr>
          <p:grpSpPr>
            <a:xfrm>
              <a:off x="3756381" y="1782226"/>
              <a:ext cx="1625409" cy="1840132"/>
              <a:chOff x="3756381" y="1782226"/>
              <a:chExt cx="1625409" cy="1840132"/>
            </a:xfrm>
          </p:grpSpPr>
          <p:sp>
            <p:nvSpPr>
              <p:cNvPr id="22806" name="Google Shape;22806;p60"/>
              <p:cNvSpPr/>
              <p:nvPr/>
            </p:nvSpPr>
            <p:spPr>
              <a:xfrm>
                <a:off x="3771350" y="2955638"/>
                <a:ext cx="1288382" cy="666719"/>
              </a:xfrm>
              <a:custGeom>
                <a:rect b="b" l="l" r="r" t="t"/>
                <a:pathLst>
                  <a:path extrusionOk="0" h="8908" w="17214">
                    <a:moveTo>
                      <a:pt x="234" y="901"/>
                    </a:moveTo>
                    <a:cubicBezTo>
                      <a:pt x="1" y="234"/>
                      <a:pt x="1435" y="134"/>
                      <a:pt x="2002" y="67"/>
                    </a:cubicBezTo>
                    <a:cubicBezTo>
                      <a:pt x="2903" y="1"/>
                      <a:pt x="3804" y="201"/>
                      <a:pt x="4604" y="668"/>
                    </a:cubicBezTo>
                    <a:lnTo>
                      <a:pt x="5271" y="1101"/>
                    </a:lnTo>
                    <a:cubicBezTo>
                      <a:pt x="5505" y="1302"/>
                      <a:pt x="5705" y="1502"/>
                      <a:pt x="5872" y="1702"/>
                    </a:cubicBezTo>
                    <a:cubicBezTo>
                      <a:pt x="6305" y="2169"/>
                      <a:pt x="6772" y="2603"/>
                      <a:pt x="7306" y="2936"/>
                    </a:cubicBezTo>
                    <a:cubicBezTo>
                      <a:pt x="7907" y="3203"/>
                      <a:pt x="8540" y="3370"/>
                      <a:pt x="9207" y="3470"/>
                    </a:cubicBezTo>
                    <a:cubicBezTo>
                      <a:pt x="9508" y="3503"/>
                      <a:pt x="9808" y="3537"/>
                      <a:pt x="10141" y="3570"/>
                    </a:cubicBezTo>
                    <a:cubicBezTo>
                      <a:pt x="10442" y="3603"/>
                      <a:pt x="10842" y="3670"/>
                      <a:pt x="11176" y="3670"/>
                    </a:cubicBezTo>
                    <a:cubicBezTo>
                      <a:pt x="11843" y="3637"/>
                      <a:pt x="12510" y="3670"/>
                      <a:pt x="13177" y="3737"/>
                    </a:cubicBezTo>
                    <a:cubicBezTo>
                      <a:pt x="13777" y="3770"/>
                      <a:pt x="14378" y="3837"/>
                      <a:pt x="14978" y="3970"/>
                    </a:cubicBezTo>
                    <a:cubicBezTo>
                      <a:pt x="15545" y="4170"/>
                      <a:pt x="16012" y="4504"/>
                      <a:pt x="16346" y="4971"/>
                    </a:cubicBezTo>
                    <a:cubicBezTo>
                      <a:pt x="16546" y="5238"/>
                      <a:pt x="16713" y="5505"/>
                      <a:pt x="16846" y="5805"/>
                    </a:cubicBezTo>
                    <a:cubicBezTo>
                      <a:pt x="17046" y="6072"/>
                      <a:pt x="17180" y="6405"/>
                      <a:pt x="17213" y="6739"/>
                    </a:cubicBezTo>
                    <a:cubicBezTo>
                      <a:pt x="13811" y="8740"/>
                      <a:pt x="9674" y="8907"/>
                      <a:pt x="6105" y="7206"/>
                    </a:cubicBezTo>
                    <a:cubicBezTo>
                      <a:pt x="6105" y="7206"/>
                      <a:pt x="1602" y="5238"/>
                      <a:pt x="234" y="90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7" name="Google Shape;22807;p60"/>
              <p:cNvSpPr/>
              <p:nvPr/>
            </p:nvSpPr>
            <p:spPr>
              <a:xfrm>
                <a:off x="3756381" y="1782226"/>
                <a:ext cx="1625409" cy="933841"/>
              </a:xfrm>
              <a:custGeom>
                <a:rect b="b" l="l" r="r" t="t"/>
                <a:pathLst>
                  <a:path extrusionOk="0" h="12477" w="21717">
                    <a:moveTo>
                      <a:pt x="10341" y="434"/>
                    </a:moveTo>
                    <a:cubicBezTo>
                      <a:pt x="5438" y="901"/>
                      <a:pt x="1302" y="4371"/>
                      <a:pt x="1" y="9141"/>
                    </a:cubicBezTo>
                    <a:cubicBezTo>
                      <a:pt x="2903" y="7373"/>
                      <a:pt x="6605" y="9374"/>
                      <a:pt x="6906" y="9674"/>
                    </a:cubicBezTo>
                    <a:cubicBezTo>
                      <a:pt x="8507" y="11042"/>
                      <a:pt x="10508" y="11909"/>
                      <a:pt x="12610" y="12109"/>
                    </a:cubicBezTo>
                    <a:cubicBezTo>
                      <a:pt x="15912" y="12476"/>
                      <a:pt x="16946" y="8907"/>
                      <a:pt x="19748" y="7206"/>
                    </a:cubicBezTo>
                    <a:cubicBezTo>
                      <a:pt x="20349" y="6839"/>
                      <a:pt x="21016" y="6539"/>
                      <a:pt x="21716" y="6372"/>
                    </a:cubicBezTo>
                    <a:cubicBezTo>
                      <a:pt x="19415" y="2336"/>
                      <a:pt x="14978" y="1"/>
                      <a:pt x="10341" y="4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808" name="Google Shape;22808;p60"/>
            <p:cNvSpPr/>
            <p:nvPr/>
          </p:nvSpPr>
          <p:spPr>
            <a:xfrm>
              <a:off x="4889824" y="3532391"/>
              <a:ext cx="20058" cy="5015"/>
            </a:xfrm>
            <a:custGeom>
              <a:rect b="b" l="l" r="r" t="t"/>
              <a:pathLst>
                <a:path extrusionOk="0" h="67" w="268">
                  <a:moveTo>
                    <a:pt x="268" y="0"/>
                  </a:moveTo>
                  <a:lnTo>
                    <a:pt x="268" y="0"/>
                  </a:lnTo>
                  <a:lnTo>
                    <a:pt x="1" y="67"/>
                  </a:lnTo>
                  <a:close/>
                </a:path>
              </a:pathLst>
            </a:custGeom>
            <a:solidFill>
              <a:srgbClr val="FFC7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809" name="Google Shape;22809;p60"/>
            <p:cNvGrpSpPr/>
            <p:nvPr/>
          </p:nvGrpSpPr>
          <p:grpSpPr>
            <a:xfrm>
              <a:off x="3806302" y="1827207"/>
              <a:ext cx="1692844" cy="1755181"/>
              <a:chOff x="3806302" y="1827207"/>
              <a:chExt cx="1692844" cy="1755181"/>
            </a:xfrm>
          </p:grpSpPr>
          <p:sp>
            <p:nvSpPr>
              <p:cNvPr id="22810" name="Google Shape;22810;p60"/>
              <p:cNvSpPr/>
              <p:nvPr/>
            </p:nvSpPr>
            <p:spPr>
              <a:xfrm>
                <a:off x="4600251" y="3025543"/>
                <a:ext cx="766562" cy="279696"/>
              </a:xfrm>
              <a:custGeom>
                <a:rect b="b" l="l" r="r" t="t"/>
                <a:pathLst>
                  <a:path extrusionOk="0" h="3737" w="10242">
                    <a:moveTo>
                      <a:pt x="9240" y="1168"/>
                    </a:moveTo>
                    <a:cubicBezTo>
                      <a:pt x="8840" y="901"/>
                      <a:pt x="8373" y="701"/>
                      <a:pt x="7973" y="468"/>
                    </a:cubicBezTo>
                    <a:cubicBezTo>
                      <a:pt x="7773" y="301"/>
                      <a:pt x="7573" y="201"/>
                      <a:pt x="7372" y="67"/>
                    </a:cubicBezTo>
                    <a:cubicBezTo>
                      <a:pt x="7172" y="1"/>
                      <a:pt x="6972" y="1"/>
                      <a:pt x="6739" y="34"/>
                    </a:cubicBezTo>
                    <a:cubicBezTo>
                      <a:pt x="6105" y="101"/>
                      <a:pt x="5504" y="101"/>
                      <a:pt x="4837" y="201"/>
                    </a:cubicBezTo>
                    <a:cubicBezTo>
                      <a:pt x="4604" y="201"/>
                      <a:pt x="4370" y="301"/>
                      <a:pt x="4170" y="434"/>
                    </a:cubicBezTo>
                    <a:cubicBezTo>
                      <a:pt x="4003" y="568"/>
                      <a:pt x="4037" y="735"/>
                      <a:pt x="3803" y="801"/>
                    </a:cubicBezTo>
                    <a:cubicBezTo>
                      <a:pt x="3570" y="835"/>
                      <a:pt x="3303" y="868"/>
                      <a:pt x="3069" y="868"/>
                    </a:cubicBezTo>
                    <a:cubicBezTo>
                      <a:pt x="2736" y="901"/>
                      <a:pt x="2369" y="868"/>
                      <a:pt x="2035" y="835"/>
                    </a:cubicBezTo>
                    <a:cubicBezTo>
                      <a:pt x="1668" y="801"/>
                      <a:pt x="1335" y="701"/>
                      <a:pt x="1001" y="568"/>
                    </a:cubicBezTo>
                    <a:cubicBezTo>
                      <a:pt x="868" y="501"/>
                      <a:pt x="134" y="167"/>
                      <a:pt x="34" y="368"/>
                    </a:cubicBezTo>
                    <a:cubicBezTo>
                      <a:pt x="0" y="501"/>
                      <a:pt x="334" y="801"/>
                      <a:pt x="401" y="835"/>
                    </a:cubicBezTo>
                    <a:cubicBezTo>
                      <a:pt x="634" y="1068"/>
                      <a:pt x="901" y="1268"/>
                      <a:pt x="1168" y="1402"/>
                    </a:cubicBezTo>
                    <a:cubicBezTo>
                      <a:pt x="1602" y="1602"/>
                      <a:pt x="2069" y="1735"/>
                      <a:pt x="2536" y="1769"/>
                    </a:cubicBezTo>
                    <a:cubicBezTo>
                      <a:pt x="3336" y="1869"/>
                      <a:pt x="4137" y="1935"/>
                      <a:pt x="4971" y="2035"/>
                    </a:cubicBezTo>
                    <a:cubicBezTo>
                      <a:pt x="5638" y="2069"/>
                      <a:pt x="6272" y="2236"/>
                      <a:pt x="6872" y="2469"/>
                    </a:cubicBezTo>
                    <a:cubicBezTo>
                      <a:pt x="7172" y="2569"/>
                      <a:pt x="7472" y="2636"/>
                      <a:pt x="7773" y="2803"/>
                    </a:cubicBezTo>
                    <a:cubicBezTo>
                      <a:pt x="8140" y="3070"/>
                      <a:pt x="8473" y="3370"/>
                      <a:pt x="8773" y="3737"/>
                    </a:cubicBezTo>
                    <a:cubicBezTo>
                      <a:pt x="9307" y="3136"/>
                      <a:pt x="9807" y="2502"/>
                      <a:pt x="10241" y="1802"/>
                    </a:cubicBezTo>
                    <a:cubicBezTo>
                      <a:pt x="10074" y="1702"/>
                      <a:pt x="9874" y="1535"/>
                      <a:pt x="9774" y="1468"/>
                    </a:cubicBezTo>
                    <a:cubicBezTo>
                      <a:pt x="9674" y="1402"/>
                      <a:pt x="9407" y="1268"/>
                      <a:pt x="9240" y="116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1" name="Google Shape;22811;p60"/>
              <p:cNvSpPr/>
              <p:nvPr/>
            </p:nvSpPr>
            <p:spPr>
              <a:xfrm>
                <a:off x="4807495" y="2783421"/>
                <a:ext cx="684083" cy="304619"/>
              </a:xfrm>
              <a:custGeom>
                <a:rect b="b" l="l" r="r" t="t"/>
                <a:pathLst>
                  <a:path extrusionOk="0" h="4070" w="9140">
                    <a:moveTo>
                      <a:pt x="6805" y="267"/>
                    </a:moveTo>
                    <a:cubicBezTo>
                      <a:pt x="6305" y="434"/>
                      <a:pt x="5804" y="734"/>
                      <a:pt x="5271" y="834"/>
                    </a:cubicBezTo>
                    <a:cubicBezTo>
                      <a:pt x="4303" y="967"/>
                      <a:pt x="3403" y="734"/>
                      <a:pt x="2435" y="667"/>
                    </a:cubicBezTo>
                    <a:cubicBezTo>
                      <a:pt x="2068" y="634"/>
                      <a:pt x="1735" y="600"/>
                      <a:pt x="1368" y="500"/>
                    </a:cubicBezTo>
                    <a:cubicBezTo>
                      <a:pt x="1001" y="400"/>
                      <a:pt x="334" y="0"/>
                      <a:pt x="0" y="100"/>
                    </a:cubicBezTo>
                    <a:cubicBezTo>
                      <a:pt x="134" y="167"/>
                      <a:pt x="267" y="267"/>
                      <a:pt x="400" y="334"/>
                    </a:cubicBezTo>
                    <a:cubicBezTo>
                      <a:pt x="967" y="767"/>
                      <a:pt x="1635" y="1034"/>
                      <a:pt x="2368" y="1067"/>
                    </a:cubicBezTo>
                    <a:cubicBezTo>
                      <a:pt x="3002" y="1034"/>
                      <a:pt x="3669" y="1201"/>
                      <a:pt x="4236" y="1534"/>
                    </a:cubicBezTo>
                    <a:cubicBezTo>
                      <a:pt x="4570" y="1701"/>
                      <a:pt x="4670" y="1935"/>
                      <a:pt x="4937" y="2202"/>
                    </a:cubicBezTo>
                    <a:cubicBezTo>
                      <a:pt x="5204" y="2402"/>
                      <a:pt x="5504" y="2569"/>
                      <a:pt x="5804" y="2702"/>
                    </a:cubicBezTo>
                    <a:cubicBezTo>
                      <a:pt x="6171" y="2869"/>
                      <a:pt x="6538" y="3002"/>
                      <a:pt x="6905" y="3202"/>
                    </a:cubicBezTo>
                    <a:cubicBezTo>
                      <a:pt x="7139" y="3336"/>
                      <a:pt x="7639" y="3869"/>
                      <a:pt x="8006" y="4070"/>
                    </a:cubicBezTo>
                    <a:cubicBezTo>
                      <a:pt x="8606" y="2869"/>
                      <a:pt x="8973" y="1568"/>
                      <a:pt x="9140" y="200"/>
                    </a:cubicBezTo>
                    <a:cubicBezTo>
                      <a:pt x="8373" y="100"/>
                      <a:pt x="7572" y="133"/>
                      <a:pt x="6805" y="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2" name="Google Shape;22812;p60"/>
              <p:cNvSpPr/>
              <p:nvPr/>
            </p:nvSpPr>
            <p:spPr>
              <a:xfrm>
                <a:off x="3806302" y="2176731"/>
                <a:ext cx="1692844" cy="526834"/>
              </a:xfrm>
              <a:custGeom>
                <a:rect b="b" l="l" r="r" t="t"/>
                <a:pathLst>
                  <a:path extrusionOk="0" h="7039" w="22618">
                    <a:moveTo>
                      <a:pt x="1535" y="1635"/>
                    </a:moveTo>
                    <a:cubicBezTo>
                      <a:pt x="2202" y="1501"/>
                      <a:pt x="2903" y="1535"/>
                      <a:pt x="3537" y="1668"/>
                    </a:cubicBezTo>
                    <a:cubicBezTo>
                      <a:pt x="4271" y="1868"/>
                      <a:pt x="4971" y="2168"/>
                      <a:pt x="5605" y="2535"/>
                    </a:cubicBezTo>
                    <a:cubicBezTo>
                      <a:pt x="6239" y="2902"/>
                      <a:pt x="6772" y="3369"/>
                      <a:pt x="7406" y="3770"/>
                    </a:cubicBezTo>
                    <a:cubicBezTo>
                      <a:pt x="8107" y="4203"/>
                      <a:pt x="8874" y="4570"/>
                      <a:pt x="9674" y="4770"/>
                    </a:cubicBezTo>
                    <a:cubicBezTo>
                      <a:pt x="10575" y="5004"/>
                      <a:pt x="11442" y="5104"/>
                      <a:pt x="12343" y="5137"/>
                    </a:cubicBezTo>
                    <a:cubicBezTo>
                      <a:pt x="13978" y="5071"/>
                      <a:pt x="15679" y="4604"/>
                      <a:pt x="17280" y="4870"/>
                    </a:cubicBezTo>
                    <a:cubicBezTo>
                      <a:pt x="19081" y="5204"/>
                      <a:pt x="21249" y="5704"/>
                      <a:pt x="22617" y="7039"/>
                    </a:cubicBezTo>
                    <a:cubicBezTo>
                      <a:pt x="22617" y="6672"/>
                      <a:pt x="22617" y="6271"/>
                      <a:pt x="22550" y="5871"/>
                    </a:cubicBezTo>
                    <a:cubicBezTo>
                      <a:pt x="22450" y="4804"/>
                      <a:pt x="22217" y="3736"/>
                      <a:pt x="21816" y="2736"/>
                    </a:cubicBezTo>
                    <a:cubicBezTo>
                      <a:pt x="21283" y="2502"/>
                      <a:pt x="20049" y="3670"/>
                      <a:pt x="19315" y="3836"/>
                    </a:cubicBezTo>
                    <a:cubicBezTo>
                      <a:pt x="18848" y="3970"/>
                      <a:pt x="18381" y="3970"/>
                      <a:pt x="17914" y="3836"/>
                    </a:cubicBezTo>
                    <a:cubicBezTo>
                      <a:pt x="17814" y="3803"/>
                      <a:pt x="17647" y="3670"/>
                      <a:pt x="17647" y="3536"/>
                    </a:cubicBezTo>
                    <a:cubicBezTo>
                      <a:pt x="17647" y="3269"/>
                      <a:pt x="17847" y="3403"/>
                      <a:pt x="17980" y="3236"/>
                    </a:cubicBezTo>
                    <a:cubicBezTo>
                      <a:pt x="18281" y="2836"/>
                      <a:pt x="17080" y="1935"/>
                      <a:pt x="16713" y="1802"/>
                    </a:cubicBezTo>
                    <a:cubicBezTo>
                      <a:pt x="15912" y="1401"/>
                      <a:pt x="15045" y="1101"/>
                      <a:pt x="14178" y="934"/>
                    </a:cubicBezTo>
                    <a:cubicBezTo>
                      <a:pt x="13477" y="901"/>
                      <a:pt x="12810" y="968"/>
                      <a:pt x="12176" y="1201"/>
                    </a:cubicBezTo>
                    <a:cubicBezTo>
                      <a:pt x="11376" y="1401"/>
                      <a:pt x="10542" y="1468"/>
                      <a:pt x="9741" y="1401"/>
                    </a:cubicBezTo>
                    <a:cubicBezTo>
                      <a:pt x="9241" y="1401"/>
                      <a:pt x="8774" y="1234"/>
                      <a:pt x="8340" y="1001"/>
                    </a:cubicBezTo>
                    <a:cubicBezTo>
                      <a:pt x="8073" y="801"/>
                      <a:pt x="7773" y="667"/>
                      <a:pt x="7440" y="567"/>
                    </a:cubicBezTo>
                    <a:cubicBezTo>
                      <a:pt x="6672" y="300"/>
                      <a:pt x="5838" y="200"/>
                      <a:pt x="5038" y="334"/>
                    </a:cubicBezTo>
                    <a:cubicBezTo>
                      <a:pt x="4237" y="467"/>
                      <a:pt x="3470" y="601"/>
                      <a:pt x="2703" y="267"/>
                    </a:cubicBezTo>
                    <a:cubicBezTo>
                      <a:pt x="2202" y="67"/>
                      <a:pt x="1702" y="0"/>
                      <a:pt x="1168" y="67"/>
                    </a:cubicBezTo>
                    <a:cubicBezTo>
                      <a:pt x="701" y="701"/>
                      <a:pt x="334" y="1368"/>
                      <a:pt x="1" y="2102"/>
                    </a:cubicBezTo>
                    <a:cubicBezTo>
                      <a:pt x="268" y="2135"/>
                      <a:pt x="1135" y="1635"/>
                      <a:pt x="1535" y="163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3" name="Google Shape;22813;p60"/>
              <p:cNvSpPr/>
              <p:nvPr/>
            </p:nvSpPr>
            <p:spPr>
              <a:xfrm>
                <a:off x="4080981" y="1827207"/>
                <a:ext cx="1083606" cy="329617"/>
              </a:xfrm>
              <a:custGeom>
                <a:rect b="b" l="l" r="r" t="t"/>
                <a:pathLst>
                  <a:path extrusionOk="0" h="4404" w="14478">
                    <a:moveTo>
                      <a:pt x="1501" y="3102"/>
                    </a:moveTo>
                    <a:cubicBezTo>
                      <a:pt x="2302" y="3536"/>
                      <a:pt x="3169" y="3603"/>
                      <a:pt x="4036" y="3870"/>
                    </a:cubicBezTo>
                    <a:cubicBezTo>
                      <a:pt x="4837" y="4103"/>
                      <a:pt x="5704" y="4103"/>
                      <a:pt x="6505" y="3836"/>
                    </a:cubicBezTo>
                    <a:cubicBezTo>
                      <a:pt x="6705" y="3703"/>
                      <a:pt x="6938" y="3636"/>
                      <a:pt x="7172" y="3569"/>
                    </a:cubicBezTo>
                    <a:cubicBezTo>
                      <a:pt x="7539" y="3536"/>
                      <a:pt x="7906" y="3536"/>
                      <a:pt x="8273" y="3603"/>
                    </a:cubicBezTo>
                    <a:cubicBezTo>
                      <a:pt x="8706" y="3670"/>
                      <a:pt x="9140" y="3770"/>
                      <a:pt x="9574" y="3903"/>
                    </a:cubicBezTo>
                    <a:cubicBezTo>
                      <a:pt x="10074" y="4036"/>
                      <a:pt x="10574" y="4103"/>
                      <a:pt x="11075" y="4237"/>
                    </a:cubicBezTo>
                    <a:cubicBezTo>
                      <a:pt x="11442" y="4370"/>
                      <a:pt x="11842" y="4403"/>
                      <a:pt x="12242" y="4303"/>
                    </a:cubicBezTo>
                    <a:cubicBezTo>
                      <a:pt x="12476" y="4237"/>
                      <a:pt x="12376" y="3970"/>
                      <a:pt x="12276" y="3770"/>
                    </a:cubicBezTo>
                    <a:cubicBezTo>
                      <a:pt x="12075" y="3436"/>
                      <a:pt x="11842" y="3136"/>
                      <a:pt x="11575" y="2869"/>
                    </a:cubicBezTo>
                    <a:cubicBezTo>
                      <a:pt x="11275" y="2602"/>
                      <a:pt x="10674" y="2502"/>
                      <a:pt x="10541" y="2068"/>
                    </a:cubicBezTo>
                    <a:cubicBezTo>
                      <a:pt x="10441" y="1768"/>
                      <a:pt x="10541" y="1568"/>
                      <a:pt x="10875" y="1601"/>
                    </a:cubicBezTo>
                    <a:cubicBezTo>
                      <a:pt x="11242" y="1635"/>
                      <a:pt x="11608" y="1701"/>
                      <a:pt x="11975" y="1802"/>
                    </a:cubicBezTo>
                    <a:cubicBezTo>
                      <a:pt x="12409" y="1902"/>
                      <a:pt x="12843" y="2035"/>
                      <a:pt x="13276" y="2168"/>
                    </a:cubicBezTo>
                    <a:cubicBezTo>
                      <a:pt x="13577" y="2235"/>
                      <a:pt x="14077" y="2269"/>
                      <a:pt x="14477" y="2369"/>
                    </a:cubicBezTo>
                    <a:cubicBezTo>
                      <a:pt x="12976" y="1168"/>
                      <a:pt x="11175" y="367"/>
                      <a:pt x="9307" y="0"/>
                    </a:cubicBezTo>
                    <a:cubicBezTo>
                      <a:pt x="9073" y="134"/>
                      <a:pt x="8840" y="367"/>
                      <a:pt x="8706" y="401"/>
                    </a:cubicBezTo>
                    <a:cubicBezTo>
                      <a:pt x="8440" y="534"/>
                      <a:pt x="8173" y="634"/>
                      <a:pt x="8106" y="968"/>
                    </a:cubicBezTo>
                    <a:cubicBezTo>
                      <a:pt x="8039" y="1234"/>
                      <a:pt x="8139" y="1535"/>
                      <a:pt x="8373" y="1735"/>
                    </a:cubicBezTo>
                    <a:cubicBezTo>
                      <a:pt x="8506" y="1835"/>
                      <a:pt x="8907" y="2068"/>
                      <a:pt x="8873" y="2269"/>
                    </a:cubicBezTo>
                    <a:cubicBezTo>
                      <a:pt x="8806" y="2702"/>
                      <a:pt x="7239" y="2335"/>
                      <a:pt x="6972" y="2269"/>
                    </a:cubicBezTo>
                    <a:cubicBezTo>
                      <a:pt x="6138" y="2168"/>
                      <a:pt x="5371" y="1935"/>
                      <a:pt x="4603" y="1568"/>
                    </a:cubicBezTo>
                    <a:cubicBezTo>
                      <a:pt x="4303" y="1435"/>
                      <a:pt x="4036" y="1268"/>
                      <a:pt x="3803" y="1034"/>
                    </a:cubicBezTo>
                    <a:cubicBezTo>
                      <a:pt x="3603" y="834"/>
                      <a:pt x="3436" y="634"/>
                      <a:pt x="3269" y="401"/>
                    </a:cubicBezTo>
                    <a:cubicBezTo>
                      <a:pt x="2102" y="801"/>
                      <a:pt x="1001" y="1368"/>
                      <a:pt x="0" y="2135"/>
                    </a:cubicBezTo>
                    <a:cubicBezTo>
                      <a:pt x="200" y="2469"/>
                      <a:pt x="1134" y="2902"/>
                      <a:pt x="1501" y="310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4" name="Google Shape;22814;p60"/>
              <p:cNvSpPr/>
              <p:nvPr/>
            </p:nvSpPr>
            <p:spPr>
              <a:xfrm>
                <a:off x="4637673" y="3360098"/>
                <a:ext cx="272211" cy="222290"/>
              </a:xfrm>
              <a:custGeom>
                <a:rect b="b" l="l" r="r" t="t"/>
                <a:pathLst>
                  <a:path extrusionOk="0" h="2970" w="3637">
                    <a:moveTo>
                      <a:pt x="1268" y="634"/>
                    </a:moveTo>
                    <a:cubicBezTo>
                      <a:pt x="1268" y="801"/>
                      <a:pt x="1402" y="1068"/>
                      <a:pt x="1235" y="1235"/>
                    </a:cubicBezTo>
                    <a:cubicBezTo>
                      <a:pt x="1035" y="1368"/>
                      <a:pt x="835" y="1135"/>
                      <a:pt x="668" y="1068"/>
                    </a:cubicBezTo>
                    <a:cubicBezTo>
                      <a:pt x="535" y="1001"/>
                      <a:pt x="168" y="868"/>
                      <a:pt x="34" y="1035"/>
                    </a:cubicBezTo>
                    <a:cubicBezTo>
                      <a:pt x="1" y="1235"/>
                      <a:pt x="1" y="1468"/>
                      <a:pt x="68" y="1668"/>
                    </a:cubicBezTo>
                    <a:cubicBezTo>
                      <a:pt x="168" y="2102"/>
                      <a:pt x="201" y="2969"/>
                      <a:pt x="635" y="2936"/>
                    </a:cubicBezTo>
                    <a:cubicBezTo>
                      <a:pt x="1569" y="2836"/>
                      <a:pt x="2469" y="2669"/>
                      <a:pt x="3337" y="2369"/>
                    </a:cubicBezTo>
                    <a:lnTo>
                      <a:pt x="3637" y="2269"/>
                    </a:lnTo>
                    <a:cubicBezTo>
                      <a:pt x="3236" y="1802"/>
                      <a:pt x="2769" y="1335"/>
                      <a:pt x="2302" y="935"/>
                    </a:cubicBezTo>
                    <a:cubicBezTo>
                      <a:pt x="2102" y="768"/>
                      <a:pt x="1335" y="1"/>
                      <a:pt x="1268" y="63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2815" name="Google Shape;2281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7350" y="1588324"/>
            <a:ext cx="7118752" cy="3394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816" name="Google Shape;22816;p60"/>
          <p:cNvSpPr txBox="1"/>
          <p:nvPr/>
        </p:nvSpPr>
        <p:spPr>
          <a:xfrm>
            <a:off x="783100" y="738600"/>
            <a:ext cx="7314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Classification technique based on Bayes theorem with an assumption of independence among predictors</a:t>
            </a:r>
            <a:endParaRPr b="1" sz="16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17" name="Google Shape;22817;p60"/>
          <p:cNvSpPr txBox="1"/>
          <p:nvPr/>
        </p:nvSpPr>
        <p:spPr>
          <a:xfrm>
            <a:off x="355950" y="1637375"/>
            <a:ext cx="1183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Accuracy on train dataset: 0.977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18" name="Google Shape;22818;p60"/>
          <p:cNvSpPr txBox="1"/>
          <p:nvPr/>
        </p:nvSpPr>
        <p:spPr>
          <a:xfrm>
            <a:off x="355950" y="2762475"/>
            <a:ext cx="1183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Accuracy on test dataset: 0.970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07" name="Shape 19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8" name="Google Shape;19808;p43"/>
          <p:cNvSpPr txBox="1"/>
          <p:nvPr>
            <p:ph type="title"/>
          </p:nvPr>
        </p:nvSpPr>
        <p:spPr>
          <a:xfrm>
            <a:off x="713225" y="2903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9809" name="Google Shape;19809;p43"/>
          <p:cNvSpPr txBox="1"/>
          <p:nvPr>
            <p:ph idx="3" type="subTitle"/>
          </p:nvPr>
        </p:nvSpPr>
        <p:spPr>
          <a:xfrm>
            <a:off x="667413" y="3168400"/>
            <a:ext cx="2093400" cy="3093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SAHOO NIRVIK</a:t>
            </a:r>
            <a:endParaRPr/>
          </a:p>
        </p:txBody>
      </p:sp>
      <p:sp>
        <p:nvSpPr>
          <p:cNvPr id="19810" name="Google Shape;19810;p43"/>
          <p:cNvSpPr txBox="1"/>
          <p:nvPr>
            <p:ph idx="4" type="subTitle"/>
          </p:nvPr>
        </p:nvSpPr>
        <p:spPr>
          <a:xfrm>
            <a:off x="6408350" y="3145138"/>
            <a:ext cx="2093400" cy="3093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MUKHERJEE TATHAGATO</a:t>
            </a:r>
            <a:endParaRPr/>
          </a:p>
        </p:txBody>
      </p:sp>
      <p:grpSp>
        <p:nvGrpSpPr>
          <p:cNvPr id="19811" name="Google Shape;19811;p43"/>
          <p:cNvGrpSpPr/>
          <p:nvPr/>
        </p:nvGrpSpPr>
        <p:grpSpPr>
          <a:xfrm>
            <a:off x="3798411" y="1436971"/>
            <a:ext cx="1547185" cy="1583379"/>
            <a:chOff x="2153648" y="1192696"/>
            <a:chExt cx="1547185" cy="1583379"/>
          </a:xfrm>
        </p:grpSpPr>
        <p:grpSp>
          <p:nvGrpSpPr>
            <p:cNvPr id="19812" name="Google Shape;19812;p43"/>
            <p:cNvGrpSpPr/>
            <p:nvPr/>
          </p:nvGrpSpPr>
          <p:grpSpPr>
            <a:xfrm>
              <a:off x="2153648" y="1192696"/>
              <a:ext cx="1282192" cy="1252202"/>
              <a:chOff x="243076" y="291833"/>
              <a:chExt cx="1782059" cy="1843914"/>
            </a:xfrm>
          </p:grpSpPr>
          <p:sp>
            <p:nvSpPr>
              <p:cNvPr id="19813" name="Google Shape;19813;p43"/>
              <p:cNvSpPr/>
              <p:nvPr/>
            </p:nvSpPr>
            <p:spPr>
              <a:xfrm flipH="1" rot="5509765">
                <a:off x="1926829" y="373577"/>
                <a:ext cx="10279" cy="7723"/>
              </a:xfrm>
              <a:custGeom>
                <a:rect b="b" l="l" r="r" t="t"/>
                <a:pathLst>
                  <a:path extrusionOk="0" h="508" w="653">
                    <a:moveTo>
                      <a:pt x="293" y="0"/>
                    </a:moveTo>
                    <a:cubicBezTo>
                      <a:pt x="254" y="0"/>
                      <a:pt x="212" y="10"/>
                      <a:pt x="168" y="32"/>
                    </a:cubicBezTo>
                    <a:cubicBezTo>
                      <a:pt x="68" y="66"/>
                      <a:pt x="1" y="199"/>
                      <a:pt x="34" y="333"/>
                    </a:cubicBezTo>
                    <a:cubicBezTo>
                      <a:pt x="62" y="443"/>
                      <a:pt x="158" y="508"/>
                      <a:pt x="266" y="508"/>
                    </a:cubicBezTo>
                    <a:cubicBezTo>
                      <a:pt x="289" y="508"/>
                      <a:pt x="312" y="505"/>
                      <a:pt x="335" y="499"/>
                    </a:cubicBezTo>
                    <a:cubicBezTo>
                      <a:pt x="653" y="413"/>
                      <a:pt x="545" y="0"/>
                      <a:pt x="29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4" name="Google Shape;19814;p43"/>
              <p:cNvSpPr/>
              <p:nvPr/>
            </p:nvSpPr>
            <p:spPr>
              <a:xfrm flipH="1" rot="5509765">
                <a:off x="1904927" y="390717"/>
                <a:ext cx="8295" cy="7434"/>
              </a:xfrm>
              <a:custGeom>
                <a:rect b="b" l="l" r="r" t="t"/>
                <a:pathLst>
                  <a:path extrusionOk="0" h="489" w="527">
                    <a:moveTo>
                      <a:pt x="264" y="0"/>
                    </a:moveTo>
                    <a:cubicBezTo>
                      <a:pt x="186" y="0"/>
                      <a:pt x="109" y="37"/>
                      <a:pt x="67" y="121"/>
                    </a:cubicBezTo>
                    <a:cubicBezTo>
                      <a:pt x="1" y="221"/>
                      <a:pt x="1" y="355"/>
                      <a:pt x="134" y="455"/>
                    </a:cubicBezTo>
                    <a:cubicBezTo>
                      <a:pt x="172" y="478"/>
                      <a:pt x="214" y="488"/>
                      <a:pt x="255" y="488"/>
                    </a:cubicBezTo>
                    <a:cubicBezTo>
                      <a:pt x="394" y="488"/>
                      <a:pt x="527" y="368"/>
                      <a:pt x="501" y="188"/>
                    </a:cubicBezTo>
                    <a:cubicBezTo>
                      <a:pt x="482" y="72"/>
                      <a:pt x="372" y="0"/>
                      <a:pt x="26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5" name="Google Shape;19815;p43"/>
              <p:cNvSpPr/>
              <p:nvPr/>
            </p:nvSpPr>
            <p:spPr>
              <a:xfrm flipH="1" rot="5509765">
                <a:off x="725652" y="1356710"/>
                <a:ext cx="8941" cy="7510"/>
              </a:xfrm>
              <a:custGeom>
                <a:rect b="b" l="l" r="r" t="t"/>
                <a:pathLst>
                  <a:path extrusionOk="0" h="494" w="568">
                    <a:moveTo>
                      <a:pt x="288" y="1"/>
                    </a:moveTo>
                    <a:cubicBezTo>
                      <a:pt x="239" y="1"/>
                      <a:pt x="187" y="19"/>
                      <a:pt x="134" y="59"/>
                    </a:cubicBezTo>
                    <a:cubicBezTo>
                      <a:pt x="34" y="126"/>
                      <a:pt x="1" y="259"/>
                      <a:pt x="67" y="392"/>
                    </a:cubicBezTo>
                    <a:cubicBezTo>
                      <a:pt x="132" y="457"/>
                      <a:pt x="210" y="494"/>
                      <a:pt x="285" y="494"/>
                    </a:cubicBezTo>
                    <a:cubicBezTo>
                      <a:pt x="326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6" name="Google Shape;19816;p43"/>
              <p:cNvSpPr/>
              <p:nvPr/>
            </p:nvSpPr>
            <p:spPr>
              <a:xfrm flipH="1" rot="5509765">
                <a:off x="558940" y="1464498"/>
                <a:ext cx="8705" cy="7434"/>
              </a:xfrm>
              <a:custGeom>
                <a:rect b="b" l="l" r="r" t="t"/>
                <a:pathLst>
                  <a:path extrusionOk="0" h="489" w="553">
                    <a:moveTo>
                      <a:pt x="278" y="1"/>
                    </a:moveTo>
                    <a:cubicBezTo>
                      <a:pt x="202" y="1"/>
                      <a:pt x="123" y="38"/>
                      <a:pt x="67" y="122"/>
                    </a:cubicBezTo>
                    <a:cubicBezTo>
                      <a:pt x="0" y="222"/>
                      <a:pt x="34" y="388"/>
                      <a:pt x="134" y="455"/>
                    </a:cubicBezTo>
                    <a:cubicBezTo>
                      <a:pt x="180" y="478"/>
                      <a:pt x="227" y="489"/>
                      <a:pt x="273" y="489"/>
                    </a:cubicBezTo>
                    <a:cubicBezTo>
                      <a:pt x="425" y="489"/>
                      <a:pt x="552" y="368"/>
                      <a:pt x="501" y="188"/>
                    </a:cubicBezTo>
                    <a:cubicBezTo>
                      <a:pt x="481" y="72"/>
                      <a:pt x="383" y="1"/>
                      <a:pt x="2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7" name="Google Shape;19817;p43"/>
              <p:cNvSpPr/>
              <p:nvPr/>
            </p:nvSpPr>
            <p:spPr>
              <a:xfrm flipH="1" rot="5509765">
                <a:off x="1199785" y="392389"/>
                <a:ext cx="8705" cy="7373"/>
              </a:xfrm>
              <a:custGeom>
                <a:rect b="b" l="l" r="r" t="t"/>
                <a:pathLst>
                  <a:path extrusionOk="0" h="485" w="553">
                    <a:moveTo>
                      <a:pt x="292" y="1"/>
                    </a:moveTo>
                    <a:cubicBezTo>
                      <a:pt x="192" y="1"/>
                      <a:pt x="90" y="60"/>
                      <a:pt x="52" y="174"/>
                    </a:cubicBezTo>
                    <a:cubicBezTo>
                      <a:pt x="0" y="329"/>
                      <a:pt x="129" y="484"/>
                      <a:pt x="282" y="484"/>
                    </a:cubicBezTo>
                    <a:cubicBezTo>
                      <a:pt x="327" y="484"/>
                      <a:pt x="374" y="471"/>
                      <a:pt x="419" y="441"/>
                    </a:cubicBezTo>
                    <a:cubicBezTo>
                      <a:pt x="519" y="374"/>
                      <a:pt x="552" y="241"/>
                      <a:pt x="486" y="107"/>
                    </a:cubicBezTo>
                    <a:cubicBezTo>
                      <a:pt x="442" y="35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8" name="Google Shape;19818;p43"/>
              <p:cNvSpPr/>
              <p:nvPr/>
            </p:nvSpPr>
            <p:spPr>
              <a:xfrm flipH="1" rot="5509765">
                <a:off x="463301" y="945472"/>
                <a:ext cx="9649" cy="7434"/>
              </a:xfrm>
              <a:custGeom>
                <a:rect b="b" l="l" r="r" t="t"/>
                <a:pathLst>
                  <a:path extrusionOk="0" h="489" w="613">
                    <a:moveTo>
                      <a:pt x="336" y="0"/>
                    </a:moveTo>
                    <a:cubicBezTo>
                      <a:pt x="151" y="0"/>
                      <a:pt x="1" y="236"/>
                      <a:pt x="179" y="413"/>
                    </a:cubicBezTo>
                    <a:cubicBezTo>
                      <a:pt x="212" y="463"/>
                      <a:pt x="270" y="488"/>
                      <a:pt x="333" y="488"/>
                    </a:cubicBezTo>
                    <a:cubicBezTo>
                      <a:pt x="395" y="488"/>
                      <a:pt x="462" y="463"/>
                      <a:pt x="512" y="413"/>
                    </a:cubicBezTo>
                    <a:cubicBezTo>
                      <a:pt x="612" y="347"/>
                      <a:pt x="612" y="180"/>
                      <a:pt x="512" y="80"/>
                    </a:cubicBezTo>
                    <a:cubicBezTo>
                      <a:pt x="456" y="24"/>
                      <a:pt x="394" y="0"/>
                      <a:pt x="33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9" name="Google Shape;19819;p43"/>
              <p:cNvSpPr/>
              <p:nvPr/>
            </p:nvSpPr>
            <p:spPr>
              <a:xfrm flipH="1" rot="5509765">
                <a:off x="278546" y="1965941"/>
                <a:ext cx="10373" cy="7479"/>
              </a:xfrm>
              <a:custGeom>
                <a:rect b="b" l="l" r="r" t="t"/>
                <a:pathLst>
                  <a:path extrusionOk="0" h="492" w="659">
                    <a:moveTo>
                      <a:pt x="362" y="1"/>
                    </a:moveTo>
                    <a:cubicBezTo>
                      <a:pt x="166" y="1"/>
                      <a:pt x="1" y="267"/>
                      <a:pt x="225" y="442"/>
                    </a:cubicBezTo>
                    <a:cubicBezTo>
                      <a:pt x="258" y="475"/>
                      <a:pt x="316" y="492"/>
                      <a:pt x="379" y="492"/>
                    </a:cubicBezTo>
                    <a:cubicBezTo>
                      <a:pt x="441" y="492"/>
                      <a:pt x="508" y="475"/>
                      <a:pt x="558" y="442"/>
                    </a:cubicBezTo>
                    <a:cubicBezTo>
                      <a:pt x="625" y="341"/>
                      <a:pt x="658" y="175"/>
                      <a:pt x="558" y="108"/>
                    </a:cubicBezTo>
                    <a:cubicBezTo>
                      <a:pt x="499" y="32"/>
                      <a:pt x="429" y="1"/>
                      <a:pt x="3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0" name="Google Shape;19820;p43"/>
              <p:cNvSpPr/>
              <p:nvPr/>
            </p:nvSpPr>
            <p:spPr>
              <a:xfrm flipH="1" rot="5509765">
                <a:off x="241679" y="548122"/>
                <a:ext cx="10452" cy="7327"/>
              </a:xfrm>
              <a:custGeom>
                <a:rect b="b" l="l" r="r" t="t"/>
                <a:pathLst>
                  <a:path extrusionOk="0" h="482" w="664">
                    <a:moveTo>
                      <a:pt x="310" y="1"/>
                    </a:moveTo>
                    <a:cubicBezTo>
                      <a:pt x="291" y="1"/>
                      <a:pt x="270" y="3"/>
                      <a:pt x="249" y="8"/>
                    </a:cubicBezTo>
                    <a:cubicBezTo>
                      <a:pt x="1" y="101"/>
                      <a:pt x="99" y="482"/>
                      <a:pt x="354" y="482"/>
                    </a:cubicBezTo>
                    <a:cubicBezTo>
                      <a:pt x="374" y="482"/>
                      <a:pt x="394" y="479"/>
                      <a:pt x="416" y="475"/>
                    </a:cubicBezTo>
                    <a:cubicBezTo>
                      <a:pt x="664" y="382"/>
                      <a:pt x="566" y="1"/>
                      <a:pt x="3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1" name="Google Shape;19821;p43"/>
              <p:cNvSpPr/>
              <p:nvPr/>
            </p:nvSpPr>
            <p:spPr>
              <a:xfrm flipH="1" rot="5509765">
                <a:off x="1988844" y="520892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33" y="101"/>
                      <a:pt x="33" y="234"/>
                    </a:cubicBezTo>
                    <a:cubicBezTo>
                      <a:pt x="0" y="368"/>
                      <a:pt x="134" y="501"/>
                      <a:pt x="267" y="501"/>
                    </a:cubicBezTo>
                    <a:cubicBezTo>
                      <a:pt x="400" y="501"/>
                      <a:pt x="500" y="401"/>
                      <a:pt x="500" y="268"/>
                    </a:cubicBezTo>
                    <a:cubicBezTo>
                      <a:pt x="500" y="134"/>
                      <a:pt x="400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2" name="Google Shape;19822;p43"/>
              <p:cNvSpPr/>
              <p:nvPr/>
            </p:nvSpPr>
            <p:spPr>
              <a:xfrm flipH="1" rot="5509765">
                <a:off x="1996515" y="467328"/>
                <a:ext cx="10688" cy="7160"/>
              </a:xfrm>
              <a:custGeom>
                <a:rect b="b" l="l" r="r" t="t"/>
                <a:pathLst>
                  <a:path extrusionOk="0" h="471" w="679">
                    <a:moveTo>
                      <a:pt x="353" y="0"/>
                    </a:moveTo>
                    <a:cubicBezTo>
                      <a:pt x="343" y="0"/>
                      <a:pt x="333" y="1"/>
                      <a:pt x="322" y="2"/>
                    </a:cubicBezTo>
                    <a:cubicBezTo>
                      <a:pt x="0" y="34"/>
                      <a:pt x="51" y="471"/>
                      <a:pt x="356" y="471"/>
                    </a:cubicBezTo>
                    <a:cubicBezTo>
                      <a:pt x="366" y="471"/>
                      <a:pt x="378" y="470"/>
                      <a:pt x="389" y="469"/>
                    </a:cubicBezTo>
                    <a:cubicBezTo>
                      <a:pt x="679" y="437"/>
                      <a:pt x="62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3" name="Google Shape;19823;p43"/>
              <p:cNvSpPr/>
              <p:nvPr/>
            </p:nvSpPr>
            <p:spPr>
              <a:xfrm flipH="1" rot="5509765">
                <a:off x="1741052" y="331850"/>
                <a:ext cx="8421" cy="7434"/>
              </a:xfrm>
              <a:custGeom>
                <a:rect b="b" l="l" r="r" t="t"/>
                <a:pathLst>
                  <a:path extrusionOk="0" h="489" w="535">
                    <a:moveTo>
                      <a:pt x="270" y="0"/>
                    </a:moveTo>
                    <a:cubicBezTo>
                      <a:pt x="208" y="0"/>
                      <a:pt x="146" y="22"/>
                      <a:pt x="101" y="68"/>
                    </a:cubicBezTo>
                    <a:cubicBezTo>
                      <a:pt x="1" y="168"/>
                      <a:pt x="34" y="335"/>
                      <a:pt x="134" y="435"/>
                    </a:cubicBezTo>
                    <a:cubicBezTo>
                      <a:pt x="181" y="472"/>
                      <a:pt x="232" y="489"/>
                      <a:pt x="283" y="489"/>
                    </a:cubicBezTo>
                    <a:cubicBezTo>
                      <a:pt x="413" y="489"/>
                      <a:pt x="534" y="379"/>
                      <a:pt x="534" y="235"/>
                    </a:cubicBezTo>
                    <a:cubicBezTo>
                      <a:pt x="512" y="82"/>
                      <a:pt x="390" y="0"/>
                      <a:pt x="27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4" name="Google Shape;19824;p43"/>
              <p:cNvSpPr/>
              <p:nvPr/>
            </p:nvSpPr>
            <p:spPr>
              <a:xfrm flipH="1" rot="5509765">
                <a:off x="611449" y="800100"/>
                <a:ext cx="15504" cy="12542"/>
              </a:xfrm>
              <a:custGeom>
                <a:rect b="b" l="l" r="r" t="t"/>
                <a:pathLst>
                  <a:path extrusionOk="0" h="825" w="985">
                    <a:moveTo>
                      <a:pt x="475" y="0"/>
                    </a:moveTo>
                    <a:cubicBezTo>
                      <a:pt x="451" y="0"/>
                      <a:pt x="426" y="2"/>
                      <a:pt x="401" y="7"/>
                    </a:cubicBezTo>
                    <a:cubicBezTo>
                      <a:pt x="167" y="7"/>
                      <a:pt x="0" y="241"/>
                      <a:pt x="34" y="474"/>
                    </a:cubicBezTo>
                    <a:cubicBezTo>
                      <a:pt x="54" y="700"/>
                      <a:pt x="252" y="825"/>
                      <a:pt x="448" y="825"/>
                    </a:cubicBezTo>
                    <a:cubicBezTo>
                      <a:pt x="570" y="825"/>
                      <a:pt x="691" y="777"/>
                      <a:pt x="768" y="674"/>
                    </a:cubicBezTo>
                    <a:cubicBezTo>
                      <a:pt x="985" y="395"/>
                      <a:pt x="798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5" name="Google Shape;19825;p43"/>
              <p:cNvSpPr/>
              <p:nvPr/>
            </p:nvSpPr>
            <p:spPr>
              <a:xfrm flipH="1" rot="5509765">
                <a:off x="918471" y="611250"/>
                <a:ext cx="14497" cy="12998"/>
              </a:xfrm>
              <a:custGeom>
                <a:rect b="b" l="l" r="r" t="t"/>
                <a:pathLst>
                  <a:path extrusionOk="0" h="855" w="921">
                    <a:moveTo>
                      <a:pt x="465" y="1"/>
                    </a:moveTo>
                    <a:cubicBezTo>
                      <a:pt x="212" y="1"/>
                      <a:pt x="1" y="246"/>
                      <a:pt x="53" y="532"/>
                    </a:cubicBezTo>
                    <a:cubicBezTo>
                      <a:pt x="91" y="743"/>
                      <a:pt x="272" y="854"/>
                      <a:pt x="458" y="854"/>
                    </a:cubicBezTo>
                    <a:cubicBezTo>
                      <a:pt x="595" y="854"/>
                      <a:pt x="735" y="793"/>
                      <a:pt x="820" y="665"/>
                    </a:cubicBezTo>
                    <a:cubicBezTo>
                      <a:pt x="920" y="465"/>
                      <a:pt x="887" y="198"/>
                      <a:pt x="687" y="65"/>
                    </a:cubicBezTo>
                    <a:cubicBezTo>
                      <a:pt x="613" y="21"/>
                      <a:pt x="537" y="1"/>
                      <a:pt x="4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6" name="Google Shape;19826;p43"/>
              <p:cNvSpPr/>
              <p:nvPr/>
            </p:nvSpPr>
            <p:spPr>
              <a:xfrm flipH="1" rot="5509765">
                <a:off x="1957710" y="396702"/>
                <a:ext cx="16465" cy="12633"/>
              </a:xfrm>
              <a:custGeom>
                <a:rect b="b" l="l" r="r" t="t"/>
                <a:pathLst>
                  <a:path extrusionOk="0" h="831" w="1046">
                    <a:moveTo>
                      <a:pt x="547" y="0"/>
                    </a:moveTo>
                    <a:cubicBezTo>
                      <a:pt x="396" y="0"/>
                      <a:pt x="247" y="75"/>
                      <a:pt x="178" y="213"/>
                    </a:cubicBezTo>
                    <a:cubicBezTo>
                      <a:pt x="1" y="509"/>
                      <a:pt x="216" y="830"/>
                      <a:pt x="523" y="830"/>
                    </a:cubicBezTo>
                    <a:cubicBezTo>
                      <a:pt x="562" y="830"/>
                      <a:pt x="603" y="825"/>
                      <a:pt x="645" y="814"/>
                    </a:cubicBezTo>
                    <a:cubicBezTo>
                      <a:pt x="1012" y="713"/>
                      <a:pt x="1045" y="246"/>
                      <a:pt x="745" y="46"/>
                    </a:cubicBezTo>
                    <a:cubicBezTo>
                      <a:pt x="683" y="15"/>
                      <a:pt x="615" y="0"/>
                      <a:pt x="5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7" name="Google Shape;19827;p43"/>
              <p:cNvSpPr/>
              <p:nvPr/>
            </p:nvSpPr>
            <p:spPr>
              <a:xfrm flipH="1" rot="5509765">
                <a:off x="259114" y="750754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28" y="0"/>
                    </a:moveTo>
                    <a:cubicBezTo>
                      <a:pt x="219" y="0"/>
                      <a:pt x="22" y="155"/>
                      <a:pt x="0" y="398"/>
                    </a:cubicBezTo>
                    <a:cubicBezTo>
                      <a:pt x="0" y="656"/>
                      <a:pt x="215" y="832"/>
                      <a:pt x="435" y="832"/>
                    </a:cubicBezTo>
                    <a:cubicBezTo>
                      <a:pt x="528" y="832"/>
                      <a:pt x="621" y="801"/>
                      <a:pt x="701" y="732"/>
                    </a:cubicBezTo>
                    <a:cubicBezTo>
                      <a:pt x="867" y="565"/>
                      <a:pt x="867" y="298"/>
                      <a:pt x="734" y="131"/>
                    </a:cubicBezTo>
                    <a:cubicBezTo>
                      <a:pt x="644" y="41"/>
                      <a:pt x="534" y="0"/>
                      <a:pt x="4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8" name="Google Shape;19828;p43"/>
              <p:cNvSpPr/>
              <p:nvPr/>
            </p:nvSpPr>
            <p:spPr>
              <a:xfrm flipH="1" rot="5509765">
                <a:off x="313634" y="436442"/>
                <a:ext cx="28207" cy="23411"/>
              </a:xfrm>
              <a:custGeom>
                <a:rect b="b" l="l" r="r" t="t"/>
                <a:pathLst>
                  <a:path extrusionOk="0" h="1540" w="1792">
                    <a:moveTo>
                      <a:pt x="922" y="0"/>
                    </a:moveTo>
                    <a:cubicBezTo>
                      <a:pt x="410" y="0"/>
                      <a:pt x="0" y="532"/>
                      <a:pt x="224" y="1064"/>
                    </a:cubicBezTo>
                    <a:cubicBezTo>
                      <a:pt x="357" y="1381"/>
                      <a:pt x="649" y="1539"/>
                      <a:pt x="937" y="1539"/>
                    </a:cubicBezTo>
                    <a:cubicBezTo>
                      <a:pt x="1225" y="1539"/>
                      <a:pt x="1508" y="1381"/>
                      <a:pt x="1625" y="1064"/>
                    </a:cubicBezTo>
                    <a:cubicBezTo>
                      <a:pt x="1792" y="664"/>
                      <a:pt x="1592" y="230"/>
                      <a:pt x="1225" y="63"/>
                    </a:cubicBezTo>
                    <a:cubicBezTo>
                      <a:pt x="1123" y="20"/>
                      <a:pt x="1020" y="0"/>
                      <a:pt x="9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9" name="Google Shape;19829;p43"/>
              <p:cNvSpPr/>
              <p:nvPr/>
            </p:nvSpPr>
            <p:spPr>
              <a:xfrm flipH="1" rot="5509765">
                <a:off x="360091" y="1668488"/>
                <a:ext cx="27719" cy="23183"/>
              </a:xfrm>
              <a:custGeom>
                <a:rect b="b" l="l" r="r" t="t"/>
                <a:pathLst>
                  <a:path extrusionOk="0" h="1525" w="1761">
                    <a:moveTo>
                      <a:pt x="883" y="0"/>
                    </a:moveTo>
                    <a:cubicBezTo>
                      <a:pt x="780" y="0"/>
                      <a:pt x="673" y="24"/>
                      <a:pt x="567" y="77"/>
                    </a:cubicBezTo>
                    <a:cubicBezTo>
                      <a:pt x="167" y="244"/>
                      <a:pt x="0" y="678"/>
                      <a:pt x="167" y="1078"/>
                    </a:cubicBezTo>
                    <a:cubicBezTo>
                      <a:pt x="299" y="1374"/>
                      <a:pt x="585" y="1524"/>
                      <a:pt x="868" y="1524"/>
                    </a:cubicBezTo>
                    <a:cubicBezTo>
                      <a:pt x="1160" y="1524"/>
                      <a:pt x="1450" y="1366"/>
                      <a:pt x="1568" y="1044"/>
                    </a:cubicBezTo>
                    <a:cubicBezTo>
                      <a:pt x="1761" y="522"/>
                      <a:pt x="1364" y="0"/>
                      <a:pt x="8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0" name="Google Shape;19830;p43"/>
              <p:cNvSpPr/>
              <p:nvPr/>
            </p:nvSpPr>
            <p:spPr>
              <a:xfrm flipH="1" rot="5509765">
                <a:off x="496793" y="1979950"/>
                <a:ext cx="29828" cy="23320"/>
              </a:xfrm>
              <a:custGeom>
                <a:rect b="b" l="l" r="r" t="t"/>
                <a:pathLst>
                  <a:path extrusionOk="0" h="1534" w="1895">
                    <a:moveTo>
                      <a:pt x="956" y="1"/>
                    </a:moveTo>
                    <a:cubicBezTo>
                      <a:pt x="677" y="1"/>
                      <a:pt x="402" y="160"/>
                      <a:pt x="260" y="420"/>
                    </a:cubicBezTo>
                    <a:cubicBezTo>
                      <a:pt x="0" y="939"/>
                      <a:pt x="414" y="1533"/>
                      <a:pt x="941" y="1533"/>
                    </a:cubicBezTo>
                    <a:cubicBezTo>
                      <a:pt x="1023" y="1533"/>
                      <a:pt x="1108" y="1519"/>
                      <a:pt x="1194" y="1487"/>
                    </a:cubicBezTo>
                    <a:cubicBezTo>
                      <a:pt x="1828" y="1287"/>
                      <a:pt x="1894" y="386"/>
                      <a:pt x="1294" y="86"/>
                    </a:cubicBezTo>
                    <a:cubicBezTo>
                      <a:pt x="1187" y="28"/>
                      <a:pt x="1071" y="1"/>
                      <a:pt x="9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1" name="Google Shape;19831;p43"/>
              <p:cNvSpPr/>
              <p:nvPr/>
            </p:nvSpPr>
            <p:spPr>
              <a:xfrm flipH="1" rot="5509765">
                <a:off x="1169216" y="892718"/>
                <a:ext cx="27310" cy="23122"/>
              </a:xfrm>
              <a:custGeom>
                <a:rect b="b" l="l" r="r" t="t"/>
                <a:pathLst>
                  <a:path extrusionOk="0" h="1521" w="1735">
                    <a:moveTo>
                      <a:pt x="866" y="0"/>
                    </a:moveTo>
                    <a:cubicBezTo>
                      <a:pt x="720" y="0"/>
                      <a:pt x="570" y="41"/>
                      <a:pt x="434" y="128"/>
                    </a:cubicBezTo>
                    <a:cubicBezTo>
                      <a:pt x="100" y="361"/>
                      <a:pt x="0" y="828"/>
                      <a:pt x="234" y="1162"/>
                    </a:cubicBezTo>
                    <a:cubicBezTo>
                      <a:pt x="382" y="1395"/>
                      <a:pt x="626" y="1521"/>
                      <a:pt x="878" y="1521"/>
                    </a:cubicBezTo>
                    <a:cubicBezTo>
                      <a:pt x="1021" y="1521"/>
                      <a:pt x="1168" y="1480"/>
                      <a:pt x="1301" y="1395"/>
                    </a:cubicBezTo>
                    <a:cubicBezTo>
                      <a:pt x="1635" y="1162"/>
                      <a:pt x="1735" y="695"/>
                      <a:pt x="1501" y="328"/>
                    </a:cubicBezTo>
                    <a:cubicBezTo>
                      <a:pt x="1354" y="118"/>
                      <a:pt x="1115" y="0"/>
                      <a:pt x="86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2" name="Google Shape;19832;p43"/>
              <p:cNvSpPr/>
              <p:nvPr/>
            </p:nvSpPr>
            <p:spPr>
              <a:xfrm flipH="1" rot="5509765">
                <a:off x="1687566" y="802172"/>
                <a:ext cx="28333" cy="23031"/>
              </a:xfrm>
              <a:custGeom>
                <a:rect b="b" l="l" r="r" t="t"/>
                <a:pathLst>
                  <a:path extrusionOk="0" h="1515" w="1800">
                    <a:moveTo>
                      <a:pt x="973" y="0"/>
                    </a:moveTo>
                    <a:cubicBezTo>
                      <a:pt x="402" y="0"/>
                      <a:pt x="0" y="647"/>
                      <a:pt x="331" y="1158"/>
                    </a:cubicBezTo>
                    <a:cubicBezTo>
                      <a:pt x="488" y="1400"/>
                      <a:pt x="735" y="1515"/>
                      <a:pt x="981" y="1515"/>
                    </a:cubicBezTo>
                    <a:cubicBezTo>
                      <a:pt x="1311" y="1515"/>
                      <a:pt x="1637" y="1307"/>
                      <a:pt x="1732" y="925"/>
                    </a:cubicBezTo>
                    <a:cubicBezTo>
                      <a:pt x="1799" y="525"/>
                      <a:pt x="1566" y="91"/>
                      <a:pt x="1165" y="24"/>
                    </a:cubicBezTo>
                    <a:cubicBezTo>
                      <a:pt x="1100" y="8"/>
                      <a:pt x="1035" y="0"/>
                      <a:pt x="9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3" name="Google Shape;19833;p43"/>
              <p:cNvSpPr/>
              <p:nvPr/>
            </p:nvSpPr>
            <p:spPr>
              <a:xfrm flipH="1" rot="5509765">
                <a:off x="1736979" y="594236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963" y="1"/>
                    </a:moveTo>
                    <a:cubicBezTo>
                      <a:pt x="727" y="1"/>
                      <a:pt x="490" y="110"/>
                      <a:pt x="338" y="344"/>
                    </a:cubicBezTo>
                    <a:cubicBezTo>
                      <a:pt x="1" y="866"/>
                      <a:pt x="396" y="1528"/>
                      <a:pt x="980" y="1528"/>
                    </a:cubicBezTo>
                    <a:cubicBezTo>
                      <a:pt x="1032" y="1528"/>
                      <a:pt x="1084" y="1523"/>
                      <a:pt x="1138" y="1512"/>
                    </a:cubicBezTo>
                    <a:cubicBezTo>
                      <a:pt x="1539" y="1412"/>
                      <a:pt x="1806" y="1012"/>
                      <a:pt x="1705" y="611"/>
                    </a:cubicBezTo>
                    <a:cubicBezTo>
                      <a:pt x="1627" y="220"/>
                      <a:pt x="1297" y="1"/>
                      <a:pt x="9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4" name="Google Shape;19834;p43"/>
              <p:cNvSpPr/>
              <p:nvPr/>
            </p:nvSpPr>
            <p:spPr>
              <a:xfrm flipH="1" rot="5509765">
                <a:off x="890709" y="395994"/>
                <a:ext cx="9869" cy="7266"/>
              </a:xfrm>
              <a:custGeom>
                <a:rect b="b" l="l" r="r" t="t"/>
                <a:pathLst>
                  <a:path extrusionOk="0" h="478" w="627">
                    <a:moveTo>
                      <a:pt x="272" y="1"/>
                    </a:moveTo>
                    <a:cubicBezTo>
                      <a:pt x="228" y="1"/>
                      <a:pt x="181" y="13"/>
                      <a:pt x="134" y="43"/>
                    </a:cubicBezTo>
                    <a:cubicBezTo>
                      <a:pt x="34" y="110"/>
                      <a:pt x="0" y="276"/>
                      <a:pt x="100" y="376"/>
                    </a:cubicBezTo>
                    <a:cubicBezTo>
                      <a:pt x="143" y="441"/>
                      <a:pt x="214" y="478"/>
                      <a:pt x="295" y="478"/>
                    </a:cubicBezTo>
                    <a:cubicBezTo>
                      <a:pt x="339" y="478"/>
                      <a:pt x="387" y="467"/>
                      <a:pt x="434" y="443"/>
                    </a:cubicBezTo>
                    <a:cubicBezTo>
                      <a:pt x="626" y="278"/>
                      <a:pt x="479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5" name="Google Shape;19835;p43"/>
              <p:cNvSpPr/>
              <p:nvPr/>
            </p:nvSpPr>
            <p:spPr>
              <a:xfrm flipH="1" rot="5509765">
                <a:off x="1190017" y="464875"/>
                <a:ext cx="9539" cy="7449"/>
              </a:xfrm>
              <a:custGeom>
                <a:rect b="b" l="l" r="r" t="t"/>
                <a:pathLst>
                  <a:path extrusionOk="0" h="490" w="606">
                    <a:moveTo>
                      <a:pt x="282" y="0"/>
                    </a:moveTo>
                    <a:cubicBezTo>
                      <a:pt x="257" y="0"/>
                      <a:pt x="230" y="5"/>
                      <a:pt x="201" y="14"/>
                    </a:cubicBezTo>
                    <a:cubicBezTo>
                      <a:pt x="67" y="48"/>
                      <a:pt x="1" y="181"/>
                      <a:pt x="34" y="314"/>
                    </a:cubicBezTo>
                    <a:cubicBezTo>
                      <a:pt x="62" y="425"/>
                      <a:pt x="158" y="490"/>
                      <a:pt x="266" y="490"/>
                    </a:cubicBezTo>
                    <a:cubicBezTo>
                      <a:pt x="288" y="490"/>
                      <a:pt x="311" y="487"/>
                      <a:pt x="334" y="481"/>
                    </a:cubicBezTo>
                    <a:cubicBezTo>
                      <a:pt x="606" y="391"/>
                      <a:pt x="523" y="0"/>
                      <a:pt x="28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6" name="Google Shape;19836;p43"/>
              <p:cNvSpPr/>
              <p:nvPr/>
            </p:nvSpPr>
            <p:spPr>
              <a:xfrm flipH="1" rot="5509765">
                <a:off x="1525315" y="703088"/>
                <a:ext cx="7508" cy="6218"/>
              </a:xfrm>
              <a:custGeom>
                <a:rect b="b" l="l" r="r" t="t"/>
                <a:pathLst>
                  <a:path extrusionOk="0" h="409" w="477">
                    <a:moveTo>
                      <a:pt x="225" y="1"/>
                    </a:moveTo>
                    <a:cubicBezTo>
                      <a:pt x="218" y="1"/>
                      <a:pt x="210" y="1"/>
                      <a:pt x="201" y="2"/>
                    </a:cubicBezTo>
                    <a:cubicBezTo>
                      <a:pt x="68" y="35"/>
                      <a:pt x="1" y="169"/>
                      <a:pt x="1" y="302"/>
                    </a:cubicBezTo>
                    <a:cubicBezTo>
                      <a:pt x="15" y="379"/>
                      <a:pt x="48" y="409"/>
                      <a:pt x="87" y="409"/>
                    </a:cubicBezTo>
                    <a:cubicBezTo>
                      <a:pt x="234" y="409"/>
                      <a:pt x="477" y="1"/>
                      <a:pt x="22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7" name="Google Shape;19837;p43"/>
              <p:cNvSpPr/>
              <p:nvPr/>
            </p:nvSpPr>
            <p:spPr>
              <a:xfrm flipH="1" rot="5509765">
                <a:off x="1846354" y="428889"/>
                <a:ext cx="10294" cy="7616"/>
              </a:xfrm>
              <a:custGeom>
                <a:rect b="b" l="l" r="r" t="t"/>
                <a:pathLst>
                  <a:path extrusionOk="0" h="501" w="654">
                    <a:moveTo>
                      <a:pt x="371" y="0"/>
                    </a:moveTo>
                    <a:cubicBezTo>
                      <a:pt x="174" y="0"/>
                      <a:pt x="0" y="266"/>
                      <a:pt x="186" y="425"/>
                    </a:cubicBezTo>
                    <a:cubicBezTo>
                      <a:pt x="237" y="475"/>
                      <a:pt x="303" y="500"/>
                      <a:pt x="370" y="500"/>
                    </a:cubicBezTo>
                    <a:cubicBezTo>
                      <a:pt x="437" y="500"/>
                      <a:pt x="503" y="475"/>
                      <a:pt x="553" y="425"/>
                    </a:cubicBezTo>
                    <a:cubicBezTo>
                      <a:pt x="653" y="325"/>
                      <a:pt x="620" y="158"/>
                      <a:pt x="520" y="58"/>
                    </a:cubicBezTo>
                    <a:cubicBezTo>
                      <a:pt x="473" y="17"/>
                      <a:pt x="421" y="0"/>
                      <a:pt x="37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8" name="Google Shape;19838;p43"/>
              <p:cNvSpPr/>
              <p:nvPr/>
            </p:nvSpPr>
            <p:spPr>
              <a:xfrm flipH="1" rot="5509765">
                <a:off x="1995243" y="293340"/>
                <a:ext cx="10546" cy="7799"/>
              </a:xfrm>
              <a:custGeom>
                <a:rect b="b" l="l" r="r" t="t"/>
                <a:pathLst>
                  <a:path extrusionOk="0" h="513" w="670">
                    <a:moveTo>
                      <a:pt x="352" y="1"/>
                    </a:moveTo>
                    <a:cubicBezTo>
                      <a:pt x="161" y="1"/>
                      <a:pt x="0" y="286"/>
                      <a:pt x="202" y="437"/>
                    </a:cubicBezTo>
                    <a:cubicBezTo>
                      <a:pt x="252" y="487"/>
                      <a:pt x="319" y="512"/>
                      <a:pt x="386" y="512"/>
                    </a:cubicBezTo>
                    <a:cubicBezTo>
                      <a:pt x="452" y="512"/>
                      <a:pt x="519" y="487"/>
                      <a:pt x="569" y="437"/>
                    </a:cubicBezTo>
                    <a:cubicBezTo>
                      <a:pt x="669" y="337"/>
                      <a:pt x="636" y="170"/>
                      <a:pt x="536" y="104"/>
                    </a:cubicBezTo>
                    <a:cubicBezTo>
                      <a:pt x="479" y="30"/>
                      <a:pt x="414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9" name="Google Shape;19839;p43"/>
              <p:cNvSpPr/>
              <p:nvPr/>
            </p:nvSpPr>
            <p:spPr>
              <a:xfrm flipH="1" rot="5509765">
                <a:off x="1981082" y="78993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84"/>
                      <a:pt x="125" y="459"/>
                      <a:pt x="250" y="459"/>
                    </a:cubicBezTo>
                    <a:cubicBezTo>
                      <a:pt x="376" y="459"/>
                      <a:pt x="501" y="384"/>
                      <a:pt x="501" y="234"/>
                    </a:cubicBezTo>
                    <a:cubicBezTo>
                      <a:pt x="501" y="101"/>
                      <a:pt x="367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0" name="Google Shape;19840;p43"/>
              <p:cNvSpPr/>
              <p:nvPr/>
            </p:nvSpPr>
            <p:spPr>
              <a:xfrm flipH="1" rot="5509765">
                <a:off x="1429163" y="922751"/>
                <a:ext cx="9901" cy="7571"/>
              </a:xfrm>
              <a:custGeom>
                <a:rect b="b" l="l" r="r" t="t"/>
                <a:pathLst>
                  <a:path extrusionOk="0" h="498" w="629">
                    <a:moveTo>
                      <a:pt x="339" y="0"/>
                    </a:moveTo>
                    <a:cubicBezTo>
                      <a:pt x="327" y="0"/>
                      <a:pt x="314" y="1"/>
                      <a:pt x="301" y="3"/>
                    </a:cubicBezTo>
                    <a:cubicBezTo>
                      <a:pt x="68" y="37"/>
                      <a:pt x="1" y="337"/>
                      <a:pt x="201" y="437"/>
                    </a:cubicBezTo>
                    <a:cubicBezTo>
                      <a:pt x="243" y="479"/>
                      <a:pt x="291" y="497"/>
                      <a:pt x="340" y="497"/>
                    </a:cubicBezTo>
                    <a:cubicBezTo>
                      <a:pt x="407" y="497"/>
                      <a:pt x="477" y="462"/>
                      <a:pt x="535" y="404"/>
                    </a:cubicBezTo>
                    <a:cubicBezTo>
                      <a:pt x="628" y="216"/>
                      <a:pt x="518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1" name="Google Shape;19841;p43"/>
              <p:cNvSpPr/>
              <p:nvPr/>
            </p:nvSpPr>
            <p:spPr>
              <a:xfrm flipH="1" rot="5509765">
                <a:off x="1227797" y="680210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34" y="0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34" y="400"/>
                      <a:pt x="134" y="501"/>
                      <a:pt x="268" y="501"/>
                    </a:cubicBezTo>
                    <a:cubicBezTo>
                      <a:pt x="401" y="501"/>
                      <a:pt x="501" y="367"/>
                      <a:pt x="501" y="234"/>
                    </a:cubicBezTo>
                    <a:cubicBezTo>
                      <a:pt x="501" y="100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2" name="Google Shape;19842;p43"/>
              <p:cNvSpPr/>
              <p:nvPr/>
            </p:nvSpPr>
            <p:spPr>
              <a:xfrm flipH="1" rot="5509765">
                <a:off x="1508529" y="896366"/>
                <a:ext cx="8421" cy="7418"/>
              </a:xfrm>
              <a:custGeom>
                <a:rect b="b" l="l" r="r" t="t"/>
                <a:pathLst>
                  <a:path extrusionOk="0" h="488" w="535">
                    <a:moveTo>
                      <a:pt x="299" y="0"/>
                    </a:moveTo>
                    <a:cubicBezTo>
                      <a:pt x="190" y="0"/>
                      <a:pt x="89" y="65"/>
                      <a:pt x="34" y="175"/>
                    </a:cubicBezTo>
                    <a:cubicBezTo>
                      <a:pt x="0" y="275"/>
                      <a:pt x="67" y="409"/>
                      <a:pt x="167" y="476"/>
                    </a:cubicBezTo>
                    <a:cubicBezTo>
                      <a:pt x="199" y="484"/>
                      <a:pt x="230" y="488"/>
                      <a:pt x="261" y="488"/>
                    </a:cubicBezTo>
                    <a:cubicBezTo>
                      <a:pt x="360" y="488"/>
                      <a:pt x="450" y="444"/>
                      <a:pt x="501" y="342"/>
                    </a:cubicBezTo>
                    <a:cubicBezTo>
                      <a:pt x="534" y="209"/>
                      <a:pt x="467" y="75"/>
                      <a:pt x="367" y="9"/>
                    </a:cubicBezTo>
                    <a:cubicBezTo>
                      <a:pt x="344" y="3"/>
                      <a:pt x="321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3" name="Google Shape;19843;p43"/>
              <p:cNvSpPr/>
              <p:nvPr/>
            </p:nvSpPr>
            <p:spPr>
              <a:xfrm flipH="1" rot="5509765">
                <a:off x="1445024" y="925334"/>
                <a:ext cx="9586" cy="7190"/>
              </a:xfrm>
              <a:custGeom>
                <a:rect b="b" l="l" r="r" t="t"/>
                <a:pathLst>
                  <a:path extrusionOk="0" h="473" w="609">
                    <a:moveTo>
                      <a:pt x="346" y="1"/>
                    </a:moveTo>
                    <a:cubicBezTo>
                      <a:pt x="259" y="1"/>
                      <a:pt x="165" y="56"/>
                      <a:pt x="141" y="128"/>
                    </a:cubicBezTo>
                    <a:cubicBezTo>
                      <a:pt x="1" y="292"/>
                      <a:pt x="223" y="473"/>
                      <a:pt x="390" y="473"/>
                    </a:cubicBezTo>
                    <a:cubicBezTo>
                      <a:pt x="461" y="473"/>
                      <a:pt x="522" y="440"/>
                      <a:pt x="542" y="361"/>
                    </a:cubicBezTo>
                    <a:cubicBezTo>
                      <a:pt x="608" y="228"/>
                      <a:pt x="575" y="94"/>
                      <a:pt x="442" y="28"/>
                    </a:cubicBezTo>
                    <a:cubicBezTo>
                      <a:pt x="414" y="9"/>
                      <a:pt x="380" y="1"/>
                      <a:pt x="34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4" name="Google Shape;19844;p43"/>
              <p:cNvSpPr/>
              <p:nvPr/>
            </p:nvSpPr>
            <p:spPr>
              <a:xfrm flipH="1" rot="5509765">
                <a:off x="854855" y="1712069"/>
                <a:ext cx="9444" cy="7282"/>
              </a:xfrm>
              <a:custGeom>
                <a:rect b="b" l="l" r="r" t="t"/>
                <a:pathLst>
                  <a:path extrusionOk="0" h="479" w="600">
                    <a:moveTo>
                      <a:pt x="294" y="1"/>
                    </a:moveTo>
                    <a:cubicBezTo>
                      <a:pt x="211" y="1"/>
                      <a:pt x="132" y="38"/>
                      <a:pt x="68" y="102"/>
                    </a:cubicBezTo>
                    <a:cubicBezTo>
                      <a:pt x="1" y="202"/>
                      <a:pt x="34" y="369"/>
                      <a:pt x="134" y="436"/>
                    </a:cubicBezTo>
                    <a:cubicBezTo>
                      <a:pt x="182" y="465"/>
                      <a:pt x="228" y="478"/>
                      <a:pt x="271" y="478"/>
                    </a:cubicBezTo>
                    <a:cubicBezTo>
                      <a:pt x="470" y="478"/>
                      <a:pt x="599" y="200"/>
                      <a:pt x="435" y="36"/>
                    </a:cubicBezTo>
                    <a:cubicBezTo>
                      <a:pt x="387" y="12"/>
                      <a:pt x="340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5" name="Google Shape;19845;p43"/>
              <p:cNvSpPr/>
              <p:nvPr/>
            </p:nvSpPr>
            <p:spPr>
              <a:xfrm flipH="1" rot="5509765">
                <a:off x="1436396" y="951234"/>
                <a:ext cx="7855" cy="5533"/>
              </a:xfrm>
              <a:custGeom>
                <a:rect b="b" l="l" r="r" t="t"/>
                <a:pathLst>
                  <a:path extrusionOk="0" h="364" w="499">
                    <a:moveTo>
                      <a:pt x="240" y="1"/>
                    </a:moveTo>
                    <a:cubicBezTo>
                      <a:pt x="0" y="1"/>
                      <a:pt x="257" y="364"/>
                      <a:pt x="407" y="364"/>
                    </a:cubicBezTo>
                    <a:cubicBezTo>
                      <a:pt x="454" y="364"/>
                      <a:pt x="491" y="328"/>
                      <a:pt x="498" y="236"/>
                    </a:cubicBezTo>
                    <a:cubicBezTo>
                      <a:pt x="498" y="102"/>
                      <a:pt x="398" y="2"/>
                      <a:pt x="265" y="2"/>
                    </a:cubicBezTo>
                    <a:cubicBezTo>
                      <a:pt x="256" y="1"/>
                      <a:pt x="247" y="1"/>
                      <a:pt x="24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6" name="Google Shape;19846;p43"/>
              <p:cNvSpPr/>
              <p:nvPr/>
            </p:nvSpPr>
            <p:spPr>
              <a:xfrm flipH="1" rot="5509765">
                <a:off x="833271" y="1842820"/>
                <a:ext cx="8799" cy="7571"/>
              </a:xfrm>
              <a:custGeom>
                <a:rect b="b" l="l" r="r" t="t"/>
                <a:pathLst>
                  <a:path extrusionOk="0" h="498" w="559">
                    <a:moveTo>
                      <a:pt x="279" y="1"/>
                    </a:moveTo>
                    <a:cubicBezTo>
                      <a:pt x="254" y="1"/>
                      <a:pt x="228" y="5"/>
                      <a:pt x="201" y="14"/>
                    </a:cubicBezTo>
                    <a:cubicBezTo>
                      <a:pt x="67" y="80"/>
                      <a:pt x="1" y="214"/>
                      <a:pt x="34" y="347"/>
                    </a:cubicBezTo>
                    <a:cubicBezTo>
                      <a:pt x="67" y="447"/>
                      <a:pt x="159" y="497"/>
                      <a:pt x="255" y="497"/>
                    </a:cubicBezTo>
                    <a:cubicBezTo>
                      <a:pt x="351" y="497"/>
                      <a:pt x="451" y="447"/>
                      <a:pt x="501" y="347"/>
                    </a:cubicBezTo>
                    <a:cubicBezTo>
                      <a:pt x="559" y="174"/>
                      <a:pt x="441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7" name="Google Shape;19847;p43"/>
              <p:cNvSpPr/>
              <p:nvPr/>
            </p:nvSpPr>
            <p:spPr>
              <a:xfrm flipH="1" rot="5509765">
                <a:off x="1377799" y="941012"/>
                <a:ext cx="8280" cy="7601"/>
              </a:xfrm>
              <a:custGeom>
                <a:rect b="b" l="l" r="r" t="t"/>
                <a:pathLst>
                  <a:path extrusionOk="0" h="500" w="526">
                    <a:moveTo>
                      <a:pt x="288" y="0"/>
                    </a:moveTo>
                    <a:cubicBezTo>
                      <a:pt x="144" y="0"/>
                      <a:pt x="0" y="131"/>
                      <a:pt x="25" y="282"/>
                    </a:cubicBezTo>
                    <a:cubicBezTo>
                      <a:pt x="47" y="411"/>
                      <a:pt x="167" y="499"/>
                      <a:pt x="285" y="499"/>
                    </a:cubicBezTo>
                    <a:cubicBezTo>
                      <a:pt x="349" y="499"/>
                      <a:pt x="412" y="474"/>
                      <a:pt x="459" y="415"/>
                    </a:cubicBezTo>
                    <a:cubicBezTo>
                      <a:pt x="525" y="282"/>
                      <a:pt x="525" y="148"/>
                      <a:pt x="425" y="48"/>
                    </a:cubicBezTo>
                    <a:cubicBezTo>
                      <a:pt x="384" y="15"/>
                      <a:pt x="336" y="0"/>
                      <a:pt x="28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8" name="Google Shape;19848;p43"/>
              <p:cNvSpPr/>
              <p:nvPr/>
            </p:nvSpPr>
            <p:spPr>
              <a:xfrm flipH="1" rot="5509765">
                <a:off x="1408609" y="962110"/>
                <a:ext cx="9287" cy="7479"/>
              </a:xfrm>
              <a:custGeom>
                <a:rect b="b" l="l" r="r" t="t"/>
                <a:pathLst>
                  <a:path extrusionOk="0" h="492" w="590">
                    <a:moveTo>
                      <a:pt x="308" y="1"/>
                    </a:moveTo>
                    <a:cubicBezTo>
                      <a:pt x="119" y="1"/>
                      <a:pt x="1" y="199"/>
                      <a:pt x="89" y="346"/>
                    </a:cubicBezTo>
                    <a:cubicBezTo>
                      <a:pt x="114" y="448"/>
                      <a:pt x="218" y="491"/>
                      <a:pt x="310" y="491"/>
                    </a:cubicBezTo>
                    <a:cubicBezTo>
                      <a:pt x="338" y="491"/>
                      <a:pt x="365" y="487"/>
                      <a:pt x="389" y="479"/>
                    </a:cubicBezTo>
                    <a:cubicBezTo>
                      <a:pt x="589" y="379"/>
                      <a:pt x="589" y="112"/>
                      <a:pt x="389" y="12"/>
                    </a:cubicBezTo>
                    <a:cubicBezTo>
                      <a:pt x="361" y="4"/>
                      <a:pt x="334" y="1"/>
                      <a:pt x="30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9" name="Google Shape;19849;p43"/>
              <p:cNvSpPr/>
              <p:nvPr/>
            </p:nvSpPr>
            <p:spPr>
              <a:xfrm flipH="1" rot="5509765">
                <a:off x="855035" y="1530668"/>
                <a:ext cx="8500" cy="7434"/>
              </a:xfrm>
              <a:custGeom>
                <a:rect b="b" l="l" r="r" t="t"/>
                <a:pathLst>
                  <a:path extrusionOk="0" h="489" w="540">
                    <a:moveTo>
                      <a:pt x="253" y="1"/>
                    </a:moveTo>
                    <a:cubicBezTo>
                      <a:pt x="236" y="1"/>
                      <a:pt x="218" y="3"/>
                      <a:pt x="201" y="7"/>
                    </a:cubicBezTo>
                    <a:cubicBezTo>
                      <a:pt x="67" y="41"/>
                      <a:pt x="1" y="174"/>
                      <a:pt x="34" y="308"/>
                    </a:cubicBezTo>
                    <a:cubicBezTo>
                      <a:pt x="62" y="433"/>
                      <a:pt x="160" y="489"/>
                      <a:pt x="260" y="489"/>
                    </a:cubicBezTo>
                    <a:cubicBezTo>
                      <a:pt x="398" y="489"/>
                      <a:pt x="540" y="382"/>
                      <a:pt x="501" y="208"/>
                    </a:cubicBezTo>
                    <a:cubicBezTo>
                      <a:pt x="472" y="92"/>
                      <a:pt x="367" y="1"/>
                      <a:pt x="2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0" name="Google Shape;19850;p43"/>
              <p:cNvSpPr/>
              <p:nvPr/>
            </p:nvSpPr>
            <p:spPr>
              <a:xfrm flipH="1" rot="5509765">
                <a:off x="858744" y="1581408"/>
                <a:ext cx="9602" cy="4469"/>
              </a:xfrm>
              <a:custGeom>
                <a:rect b="b" l="l" r="r" t="t"/>
                <a:pathLst>
                  <a:path extrusionOk="0" h="294" w="610">
                    <a:moveTo>
                      <a:pt x="453" y="0"/>
                    </a:moveTo>
                    <a:cubicBezTo>
                      <a:pt x="279" y="0"/>
                      <a:pt x="1" y="151"/>
                      <a:pt x="218" y="260"/>
                    </a:cubicBezTo>
                    <a:cubicBezTo>
                      <a:pt x="263" y="282"/>
                      <a:pt x="307" y="293"/>
                      <a:pt x="349" y="293"/>
                    </a:cubicBezTo>
                    <a:cubicBezTo>
                      <a:pt x="433" y="293"/>
                      <a:pt x="507" y="249"/>
                      <a:pt x="552" y="160"/>
                    </a:cubicBezTo>
                    <a:cubicBezTo>
                      <a:pt x="610" y="44"/>
                      <a:pt x="546" y="0"/>
                      <a:pt x="4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1" name="Google Shape;19851;p43"/>
              <p:cNvSpPr/>
              <p:nvPr/>
            </p:nvSpPr>
            <p:spPr>
              <a:xfrm flipH="1" rot="5509765">
                <a:off x="1985512" y="763234"/>
                <a:ext cx="8862" cy="7221"/>
              </a:xfrm>
              <a:custGeom>
                <a:rect b="b" l="l" r="r" t="t"/>
                <a:pathLst>
                  <a:path extrusionOk="0" h="475" w="563">
                    <a:moveTo>
                      <a:pt x="250" y="0"/>
                    </a:moveTo>
                    <a:cubicBezTo>
                      <a:pt x="184" y="0"/>
                      <a:pt x="117" y="25"/>
                      <a:pt x="67" y="75"/>
                    </a:cubicBezTo>
                    <a:cubicBezTo>
                      <a:pt x="0" y="176"/>
                      <a:pt x="0" y="342"/>
                      <a:pt x="67" y="409"/>
                    </a:cubicBezTo>
                    <a:cubicBezTo>
                      <a:pt x="113" y="455"/>
                      <a:pt x="166" y="475"/>
                      <a:pt x="218" y="475"/>
                    </a:cubicBezTo>
                    <a:cubicBezTo>
                      <a:pt x="394" y="475"/>
                      <a:pt x="562" y="255"/>
                      <a:pt x="434" y="75"/>
                    </a:cubicBezTo>
                    <a:cubicBezTo>
                      <a:pt x="384" y="25"/>
                      <a:pt x="317" y="0"/>
                      <a:pt x="2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2" name="Google Shape;19852;p43"/>
              <p:cNvSpPr/>
              <p:nvPr/>
            </p:nvSpPr>
            <p:spPr>
              <a:xfrm flipH="1" rot="5509765">
                <a:off x="1918974" y="654568"/>
                <a:ext cx="9004" cy="4637"/>
              </a:xfrm>
              <a:custGeom>
                <a:rect b="b" l="l" r="r" t="t"/>
                <a:pathLst>
                  <a:path extrusionOk="0" h="305" w="572">
                    <a:moveTo>
                      <a:pt x="123" y="1"/>
                    </a:moveTo>
                    <a:cubicBezTo>
                      <a:pt x="48" y="1"/>
                      <a:pt x="1" y="44"/>
                      <a:pt x="43" y="160"/>
                    </a:cubicBezTo>
                    <a:cubicBezTo>
                      <a:pt x="68" y="261"/>
                      <a:pt x="152" y="305"/>
                      <a:pt x="250" y="305"/>
                    </a:cubicBezTo>
                    <a:cubicBezTo>
                      <a:pt x="280" y="305"/>
                      <a:pt x="311" y="301"/>
                      <a:pt x="343" y="293"/>
                    </a:cubicBezTo>
                    <a:cubicBezTo>
                      <a:pt x="571" y="202"/>
                      <a:pt x="284" y="1"/>
                      <a:pt x="12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3" name="Google Shape;19853;p43"/>
              <p:cNvSpPr/>
              <p:nvPr/>
            </p:nvSpPr>
            <p:spPr>
              <a:xfrm flipH="1" rot="5509765">
                <a:off x="1929513" y="643404"/>
                <a:ext cx="8280" cy="6826"/>
              </a:xfrm>
              <a:custGeom>
                <a:rect b="b" l="l" r="r" t="t"/>
                <a:pathLst>
                  <a:path extrusionOk="0" h="449" w="526">
                    <a:moveTo>
                      <a:pt x="252" y="0"/>
                    </a:moveTo>
                    <a:cubicBezTo>
                      <a:pt x="221" y="0"/>
                      <a:pt x="190" y="4"/>
                      <a:pt x="158" y="12"/>
                    </a:cubicBezTo>
                    <a:cubicBezTo>
                      <a:pt x="0" y="170"/>
                      <a:pt x="112" y="448"/>
                      <a:pt x="351" y="448"/>
                    </a:cubicBezTo>
                    <a:cubicBezTo>
                      <a:pt x="364" y="448"/>
                      <a:pt x="378" y="448"/>
                      <a:pt x="392" y="446"/>
                    </a:cubicBezTo>
                    <a:cubicBezTo>
                      <a:pt x="492" y="379"/>
                      <a:pt x="525" y="246"/>
                      <a:pt x="492" y="146"/>
                    </a:cubicBezTo>
                    <a:cubicBezTo>
                      <a:pt x="441" y="44"/>
                      <a:pt x="351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4" name="Google Shape;19854;p43"/>
              <p:cNvSpPr/>
              <p:nvPr/>
            </p:nvSpPr>
            <p:spPr>
              <a:xfrm flipH="1" rot="5509765">
                <a:off x="1993427" y="660344"/>
                <a:ext cx="9586" cy="7571"/>
              </a:xfrm>
              <a:custGeom>
                <a:rect b="b" l="l" r="r" t="t"/>
                <a:pathLst>
                  <a:path extrusionOk="0" h="498" w="609">
                    <a:moveTo>
                      <a:pt x="324" y="0"/>
                    </a:moveTo>
                    <a:cubicBezTo>
                      <a:pt x="169" y="0"/>
                      <a:pt x="1" y="153"/>
                      <a:pt x="88" y="349"/>
                    </a:cubicBezTo>
                    <a:cubicBezTo>
                      <a:pt x="123" y="453"/>
                      <a:pt x="202" y="497"/>
                      <a:pt x="285" y="497"/>
                    </a:cubicBezTo>
                    <a:cubicBezTo>
                      <a:pt x="441" y="497"/>
                      <a:pt x="608" y="344"/>
                      <a:pt x="521" y="149"/>
                    </a:cubicBezTo>
                    <a:cubicBezTo>
                      <a:pt x="487" y="44"/>
                      <a:pt x="407" y="0"/>
                      <a:pt x="32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5" name="Google Shape;19855;p43"/>
              <p:cNvSpPr/>
              <p:nvPr/>
            </p:nvSpPr>
            <p:spPr>
              <a:xfrm flipH="1" rot="5509765">
                <a:off x="1966642" y="733103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6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0" y="107"/>
                      <a:pt x="34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7"/>
                    </a:cubicBezTo>
                    <a:cubicBezTo>
                      <a:pt x="501" y="91"/>
                      <a:pt x="400" y="1"/>
                      <a:pt x="2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6" name="Google Shape;19856;p43"/>
              <p:cNvSpPr/>
              <p:nvPr/>
            </p:nvSpPr>
            <p:spPr>
              <a:xfrm flipH="1" rot="5509765">
                <a:off x="1898452" y="686110"/>
                <a:ext cx="8752" cy="7327"/>
              </a:xfrm>
              <a:custGeom>
                <a:rect b="b" l="l" r="r" t="t"/>
                <a:pathLst>
                  <a:path extrusionOk="0" h="482" w="556">
                    <a:moveTo>
                      <a:pt x="276" y="0"/>
                    </a:moveTo>
                    <a:cubicBezTo>
                      <a:pt x="241" y="0"/>
                      <a:pt x="204" y="9"/>
                      <a:pt x="167" y="27"/>
                    </a:cubicBezTo>
                    <a:cubicBezTo>
                      <a:pt x="67" y="94"/>
                      <a:pt x="0" y="227"/>
                      <a:pt x="67" y="361"/>
                    </a:cubicBezTo>
                    <a:cubicBezTo>
                      <a:pt x="115" y="440"/>
                      <a:pt x="201" y="482"/>
                      <a:pt x="285" y="482"/>
                    </a:cubicBezTo>
                    <a:cubicBezTo>
                      <a:pt x="376" y="482"/>
                      <a:pt x="466" y="432"/>
                      <a:pt x="501" y="327"/>
                    </a:cubicBezTo>
                    <a:cubicBezTo>
                      <a:pt x="555" y="164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7" name="Google Shape;19857;p43"/>
              <p:cNvSpPr/>
              <p:nvPr/>
            </p:nvSpPr>
            <p:spPr>
              <a:xfrm flipH="1" rot="5509765">
                <a:off x="1935161" y="629077"/>
                <a:ext cx="9712" cy="7464"/>
              </a:xfrm>
              <a:custGeom>
                <a:rect b="b" l="l" r="r" t="t"/>
                <a:pathLst>
                  <a:path extrusionOk="0" h="491" w="617">
                    <a:moveTo>
                      <a:pt x="283" y="1"/>
                    </a:moveTo>
                    <a:cubicBezTo>
                      <a:pt x="236" y="1"/>
                      <a:pt x="185" y="17"/>
                      <a:pt x="134" y="55"/>
                    </a:cubicBezTo>
                    <a:cubicBezTo>
                      <a:pt x="34" y="122"/>
                      <a:pt x="1" y="255"/>
                      <a:pt x="67" y="389"/>
                    </a:cubicBezTo>
                    <a:cubicBezTo>
                      <a:pt x="111" y="453"/>
                      <a:pt x="195" y="490"/>
                      <a:pt x="277" y="490"/>
                    </a:cubicBezTo>
                    <a:cubicBezTo>
                      <a:pt x="322" y="490"/>
                      <a:pt x="366" y="479"/>
                      <a:pt x="401" y="456"/>
                    </a:cubicBezTo>
                    <a:cubicBezTo>
                      <a:pt x="617" y="294"/>
                      <a:pt x="484" y="1"/>
                      <a:pt x="2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8" name="Google Shape;19858;p43"/>
              <p:cNvSpPr/>
              <p:nvPr/>
            </p:nvSpPr>
            <p:spPr>
              <a:xfrm flipH="1" rot="5509765">
                <a:off x="2016785" y="670119"/>
                <a:ext cx="8941" cy="7479"/>
              </a:xfrm>
              <a:custGeom>
                <a:rect b="b" l="l" r="r" t="t"/>
                <a:pathLst>
                  <a:path extrusionOk="0" h="492" w="568">
                    <a:moveTo>
                      <a:pt x="260" y="1"/>
                    </a:moveTo>
                    <a:cubicBezTo>
                      <a:pt x="230" y="1"/>
                      <a:pt x="198" y="5"/>
                      <a:pt x="167" y="13"/>
                    </a:cubicBezTo>
                    <a:cubicBezTo>
                      <a:pt x="67" y="79"/>
                      <a:pt x="0" y="213"/>
                      <a:pt x="67" y="346"/>
                    </a:cubicBezTo>
                    <a:cubicBezTo>
                      <a:pt x="118" y="448"/>
                      <a:pt x="208" y="492"/>
                      <a:pt x="307" y="492"/>
                    </a:cubicBezTo>
                    <a:cubicBezTo>
                      <a:pt x="337" y="492"/>
                      <a:pt x="369" y="488"/>
                      <a:pt x="400" y="480"/>
                    </a:cubicBezTo>
                    <a:cubicBezTo>
                      <a:pt x="500" y="413"/>
                      <a:pt x="567" y="246"/>
                      <a:pt x="500" y="146"/>
                    </a:cubicBezTo>
                    <a:cubicBezTo>
                      <a:pt x="449" y="44"/>
                      <a:pt x="360" y="1"/>
                      <a:pt x="26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9" name="Google Shape;19859;p43"/>
              <p:cNvSpPr/>
              <p:nvPr/>
            </p:nvSpPr>
            <p:spPr>
              <a:xfrm flipH="1" rot="5509765">
                <a:off x="1995020" y="716415"/>
                <a:ext cx="8405" cy="7403"/>
              </a:xfrm>
              <a:custGeom>
                <a:rect b="b" l="l" r="r" t="t"/>
                <a:pathLst>
                  <a:path extrusionOk="0" h="487" w="534">
                    <a:moveTo>
                      <a:pt x="272" y="0"/>
                    </a:moveTo>
                    <a:cubicBezTo>
                      <a:pt x="239" y="0"/>
                      <a:pt x="203" y="8"/>
                      <a:pt x="167" y="26"/>
                    </a:cubicBezTo>
                    <a:cubicBezTo>
                      <a:pt x="34" y="60"/>
                      <a:pt x="0" y="193"/>
                      <a:pt x="34" y="327"/>
                    </a:cubicBezTo>
                    <a:cubicBezTo>
                      <a:pt x="82" y="424"/>
                      <a:pt x="167" y="486"/>
                      <a:pt x="248" y="486"/>
                    </a:cubicBezTo>
                    <a:cubicBezTo>
                      <a:pt x="278" y="486"/>
                      <a:pt x="307" y="478"/>
                      <a:pt x="334" y="460"/>
                    </a:cubicBezTo>
                    <a:cubicBezTo>
                      <a:pt x="467" y="427"/>
                      <a:pt x="534" y="260"/>
                      <a:pt x="467" y="160"/>
                    </a:cubicBezTo>
                    <a:cubicBezTo>
                      <a:pt x="443" y="62"/>
                      <a:pt x="365" y="0"/>
                      <a:pt x="27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0" name="Google Shape;19860;p43"/>
              <p:cNvSpPr/>
              <p:nvPr/>
            </p:nvSpPr>
            <p:spPr>
              <a:xfrm flipH="1" rot="5509765">
                <a:off x="1868005" y="676015"/>
                <a:ext cx="9161" cy="4576"/>
              </a:xfrm>
              <a:custGeom>
                <a:rect b="b" l="l" r="r" t="t"/>
                <a:pathLst>
                  <a:path extrusionOk="0" h="301" w="582">
                    <a:moveTo>
                      <a:pt x="118" y="0"/>
                    </a:moveTo>
                    <a:cubicBezTo>
                      <a:pt x="44" y="0"/>
                      <a:pt x="0" y="43"/>
                      <a:pt x="53" y="159"/>
                    </a:cubicBezTo>
                    <a:cubicBezTo>
                      <a:pt x="80" y="241"/>
                      <a:pt x="176" y="301"/>
                      <a:pt x="283" y="301"/>
                    </a:cubicBezTo>
                    <a:cubicBezTo>
                      <a:pt x="306" y="301"/>
                      <a:pt x="330" y="298"/>
                      <a:pt x="353" y="292"/>
                    </a:cubicBezTo>
                    <a:cubicBezTo>
                      <a:pt x="581" y="201"/>
                      <a:pt x="279" y="0"/>
                      <a:pt x="1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1" name="Google Shape;19861;p43"/>
              <p:cNvSpPr/>
              <p:nvPr/>
            </p:nvSpPr>
            <p:spPr>
              <a:xfrm flipH="1" rot="5509765">
                <a:off x="1889550" y="597630"/>
                <a:ext cx="7902" cy="6917"/>
              </a:xfrm>
              <a:custGeom>
                <a:rect b="b" l="l" r="r" t="t"/>
                <a:pathLst>
                  <a:path extrusionOk="0" h="455" w="502">
                    <a:moveTo>
                      <a:pt x="252" y="0"/>
                    </a:moveTo>
                    <a:cubicBezTo>
                      <a:pt x="129" y="0"/>
                      <a:pt x="1" y="85"/>
                      <a:pt x="1" y="248"/>
                    </a:cubicBezTo>
                    <a:cubicBezTo>
                      <a:pt x="1" y="364"/>
                      <a:pt x="101" y="455"/>
                      <a:pt x="215" y="455"/>
                    </a:cubicBezTo>
                    <a:cubicBezTo>
                      <a:pt x="233" y="455"/>
                      <a:pt x="250" y="453"/>
                      <a:pt x="268" y="448"/>
                    </a:cubicBezTo>
                    <a:cubicBezTo>
                      <a:pt x="401" y="448"/>
                      <a:pt x="501" y="315"/>
                      <a:pt x="468" y="181"/>
                    </a:cubicBezTo>
                    <a:cubicBezTo>
                      <a:pt x="453" y="60"/>
                      <a:pt x="354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2" name="Google Shape;19862;p43"/>
              <p:cNvSpPr/>
              <p:nvPr/>
            </p:nvSpPr>
            <p:spPr>
              <a:xfrm flipH="1" rot="5509765">
                <a:off x="1980409" y="601280"/>
                <a:ext cx="9476" cy="7616"/>
              </a:xfrm>
              <a:custGeom>
                <a:rect b="b" l="l" r="r" t="t"/>
                <a:pathLst>
                  <a:path extrusionOk="0" h="501" w="602">
                    <a:moveTo>
                      <a:pt x="334" y="1"/>
                    </a:moveTo>
                    <a:cubicBezTo>
                      <a:pt x="1" y="34"/>
                      <a:pt x="34" y="501"/>
                      <a:pt x="368" y="501"/>
                    </a:cubicBezTo>
                    <a:cubicBezTo>
                      <a:pt x="501" y="468"/>
                      <a:pt x="601" y="367"/>
                      <a:pt x="568" y="234"/>
                    </a:cubicBezTo>
                    <a:cubicBezTo>
                      <a:pt x="568" y="101"/>
                      <a:pt x="468" y="1"/>
                      <a:pt x="3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3" name="Google Shape;19863;p43"/>
              <p:cNvSpPr/>
              <p:nvPr/>
            </p:nvSpPr>
            <p:spPr>
              <a:xfrm flipH="1" rot="5509765">
                <a:off x="1975655" y="638937"/>
                <a:ext cx="9460" cy="7616"/>
              </a:xfrm>
              <a:custGeom>
                <a:rect b="b" l="l" r="r" t="t"/>
                <a:pathLst>
                  <a:path extrusionOk="0" h="501" w="601">
                    <a:moveTo>
                      <a:pt x="334" y="0"/>
                    </a:moveTo>
                    <a:cubicBezTo>
                      <a:pt x="0" y="0"/>
                      <a:pt x="33" y="500"/>
                      <a:pt x="367" y="500"/>
                    </a:cubicBezTo>
                    <a:cubicBezTo>
                      <a:pt x="500" y="467"/>
                      <a:pt x="600" y="367"/>
                      <a:pt x="600" y="234"/>
                    </a:cubicBezTo>
                    <a:cubicBezTo>
                      <a:pt x="567" y="100"/>
                      <a:pt x="467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4" name="Google Shape;19864;p43"/>
              <p:cNvSpPr/>
              <p:nvPr/>
            </p:nvSpPr>
            <p:spPr>
              <a:xfrm flipH="1" rot="5509765">
                <a:off x="1832619" y="639456"/>
                <a:ext cx="8232" cy="7312"/>
              </a:xfrm>
              <a:custGeom>
                <a:rect b="b" l="l" r="r" t="t"/>
                <a:pathLst>
                  <a:path extrusionOk="0" h="481" w="523">
                    <a:moveTo>
                      <a:pt x="283" y="0"/>
                    </a:moveTo>
                    <a:cubicBezTo>
                      <a:pt x="145" y="0"/>
                      <a:pt x="1" y="103"/>
                      <a:pt x="37" y="286"/>
                    </a:cubicBezTo>
                    <a:cubicBezTo>
                      <a:pt x="52" y="420"/>
                      <a:pt x="153" y="481"/>
                      <a:pt x="257" y="481"/>
                    </a:cubicBezTo>
                    <a:cubicBezTo>
                      <a:pt x="387" y="481"/>
                      <a:pt x="523" y="386"/>
                      <a:pt x="504" y="220"/>
                    </a:cubicBezTo>
                    <a:cubicBezTo>
                      <a:pt x="504" y="69"/>
                      <a:pt x="396" y="0"/>
                      <a:pt x="2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5" name="Google Shape;19865;p43"/>
              <p:cNvSpPr/>
              <p:nvPr/>
            </p:nvSpPr>
            <p:spPr>
              <a:xfrm flipH="1" rot="5509765">
                <a:off x="1815087" y="523751"/>
                <a:ext cx="9917" cy="7586"/>
              </a:xfrm>
              <a:custGeom>
                <a:rect b="b" l="l" r="r" t="t"/>
                <a:pathLst>
                  <a:path extrusionOk="0" h="499" w="630">
                    <a:moveTo>
                      <a:pt x="353" y="0"/>
                    </a:moveTo>
                    <a:cubicBezTo>
                      <a:pt x="97" y="0"/>
                      <a:pt x="1" y="401"/>
                      <a:pt x="296" y="490"/>
                    </a:cubicBezTo>
                    <a:cubicBezTo>
                      <a:pt x="318" y="495"/>
                      <a:pt x="341" y="498"/>
                      <a:pt x="364" y="498"/>
                    </a:cubicBezTo>
                    <a:cubicBezTo>
                      <a:pt x="472" y="498"/>
                      <a:pt x="568" y="433"/>
                      <a:pt x="596" y="323"/>
                    </a:cubicBezTo>
                    <a:cubicBezTo>
                      <a:pt x="629" y="190"/>
                      <a:pt x="562" y="56"/>
                      <a:pt x="462" y="23"/>
                    </a:cubicBezTo>
                    <a:cubicBezTo>
                      <a:pt x="424" y="7"/>
                      <a:pt x="38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6" name="Google Shape;19866;p43"/>
              <p:cNvSpPr/>
              <p:nvPr/>
            </p:nvSpPr>
            <p:spPr>
              <a:xfrm flipH="1" rot="5509765">
                <a:off x="1882788" y="543013"/>
                <a:ext cx="9240" cy="7190"/>
              </a:xfrm>
              <a:custGeom>
                <a:rect b="b" l="l" r="r" t="t"/>
                <a:pathLst>
                  <a:path extrusionOk="0" h="473" w="587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6"/>
                      <a:pt x="0" y="342"/>
                      <a:pt x="200" y="443"/>
                    </a:cubicBezTo>
                    <a:cubicBezTo>
                      <a:pt x="235" y="463"/>
                      <a:pt x="272" y="472"/>
                      <a:pt x="309" y="472"/>
                    </a:cubicBezTo>
                    <a:cubicBezTo>
                      <a:pt x="451" y="472"/>
                      <a:pt x="587" y="335"/>
                      <a:pt x="534" y="176"/>
                    </a:cubicBezTo>
                    <a:cubicBezTo>
                      <a:pt x="506" y="65"/>
                      <a:pt x="410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7" name="Google Shape;19867;p43"/>
              <p:cNvSpPr/>
              <p:nvPr/>
            </p:nvSpPr>
            <p:spPr>
              <a:xfrm flipH="1" rot="5509765">
                <a:off x="1876027" y="583879"/>
                <a:ext cx="10342" cy="7647"/>
              </a:xfrm>
              <a:custGeom>
                <a:rect b="b" l="l" r="r" t="t"/>
                <a:pathLst>
                  <a:path extrusionOk="0" h="503" w="657">
                    <a:moveTo>
                      <a:pt x="325" y="0"/>
                    </a:moveTo>
                    <a:cubicBezTo>
                      <a:pt x="21" y="0"/>
                      <a:pt x="0" y="470"/>
                      <a:pt x="323" y="502"/>
                    </a:cubicBezTo>
                    <a:cubicBezTo>
                      <a:pt x="623" y="502"/>
                      <a:pt x="657" y="35"/>
                      <a:pt x="357" y="2"/>
                    </a:cubicBezTo>
                    <a:cubicBezTo>
                      <a:pt x="346" y="1"/>
                      <a:pt x="335" y="0"/>
                      <a:pt x="32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8" name="Google Shape;19868;p43"/>
              <p:cNvSpPr/>
              <p:nvPr/>
            </p:nvSpPr>
            <p:spPr>
              <a:xfrm flipH="1" rot="5509765">
                <a:off x="1777541" y="571698"/>
                <a:ext cx="9224" cy="6309"/>
              </a:xfrm>
              <a:custGeom>
                <a:rect b="b" l="l" r="r" t="t"/>
                <a:pathLst>
                  <a:path extrusionOk="0" h="415" w="586">
                    <a:moveTo>
                      <a:pt x="326" y="0"/>
                    </a:moveTo>
                    <a:cubicBezTo>
                      <a:pt x="174" y="0"/>
                      <a:pt x="0" y="100"/>
                      <a:pt x="59" y="257"/>
                    </a:cubicBezTo>
                    <a:cubicBezTo>
                      <a:pt x="73" y="367"/>
                      <a:pt x="170" y="414"/>
                      <a:pt x="274" y="414"/>
                    </a:cubicBezTo>
                    <a:cubicBezTo>
                      <a:pt x="423" y="414"/>
                      <a:pt x="585" y="315"/>
                      <a:pt x="526" y="157"/>
                    </a:cubicBezTo>
                    <a:cubicBezTo>
                      <a:pt x="526" y="48"/>
                      <a:pt x="431" y="0"/>
                      <a:pt x="32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9" name="Google Shape;19869;p43"/>
              <p:cNvSpPr/>
              <p:nvPr/>
            </p:nvSpPr>
            <p:spPr>
              <a:xfrm flipH="1" rot="5509765">
                <a:off x="1778633" y="52614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0" name="Google Shape;19870;p43"/>
              <p:cNvSpPr/>
              <p:nvPr/>
            </p:nvSpPr>
            <p:spPr>
              <a:xfrm flipH="1" rot="5509765">
                <a:off x="1848319" y="548571"/>
                <a:ext cx="9145" cy="7829"/>
              </a:xfrm>
              <a:custGeom>
                <a:rect b="b" l="l" r="r" t="t"/>
                <a:pathLst>
                  <a:path extrusionOk="0" h="515" w="581">
                    <a:moveTo>
                      <a:pt x="317" y="0"/>
                    </a:moveTo>
                    <a:cubicBezTo>
                      <a:pt x="161" y="0"/>
                      <a:pt x="0" y="141"/>
                      <a:pt x="80" y="341"/>
                    </a:cubicBezTo>
                    <a:cubicBezTo>
                      <a:pt x="109" y="428"/>
                      <a:pt x="213" y="515"/>
                      <a:pt x="327" y="515"/>
                    </a:cubicBezTo>
                    <a:cubicBezTo>
                      <a:pt x="345" y="515"/>
                      <a:pt x="363" y="513"/>
                      <a:pt x="381" y="508"/>
                    </a:cubicBezTo>
                    <a:cubicBezTo>
                      <a:pt x="514" y="441"/>
                      <a:pt x="581" y="308"/>
                      <a:pt x="547" y="208"/>
                    </a:cubicBezTo>
                    <a:cubicBezTo>
                      <a:pt x="521" y="62"/>
                      <a:pt x="420" y="0"/>
                      <a:pt x="31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1" name="Google Shape;19871;p43"/>
              <p:cNvSpPr/>
              <p:nvPr/>
            </p:nvSpPr>
            <p:spPr>
              <a:xfrm flipH="1" rot="5509765">
                <a:off x="1757879" y="577035"/>
                <a:ext cx="10027" cy="7403"/>
              </a:xfrm>
              <a:custGeom>
                <a:rect b="b" l="l" r="r" t="t"/>
                <a:pathLst>
                  <a:path extrusionOk="0" h="487" w="637">
                    <a:moveTo>
                      <a:pt x="249" y="0"/>
                    </a:moveTo>
                    <a:cubicBezTo>
                      <a:pt x="134" y="0"/>
                      <a:pt x="30" y="91"/>
                      <a:pt x="1" y="207"/>
                    </a:cubicBezTo>
                    <a:cubicBezTo>
                      <a:pt x="1" y="340"/>
                      <a:pt x="68" y="440"/>
                      <a:pt x="201" y="474"/>
                    </a:cubicBezTo>
                    <a:cubicBezTo>
                      <a:pt x="229" y="482"/>
                      <a:pt x="257" y="486"/>
                      <a:pt x="282" y="486"/>
                    </a:cubicBezTo>
                    <a:cubicBezTo>
                      <a:pt x="554" y="486"/>
                      <a:pt x="637" y="37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2" name="Google Shape;19872;p43"/>
              <p:cNvSpPr/>
              <p:nvPr/>
            </p:nvSpPr>
            <p:spPr>
              <a:xfrm flipH="1" rot="5509765">
                <a:off x="1627348" y="486744"/>
                <a:ext cx="9271" cy="6598"/>
              </a:xfrm>
              <a:custGeom>
                <a:rect b="b" l="l" r="r" t="t"/>
                <a:pathLst>
                  <a:path extrusionOk="0" h="434" w="589">
                    <a:moveTo>
                      <a:pt x="271" y="1"/>
                    </a:moveTo>
                    <a:cubicBezTo>
                      <a:pt x="131" y="1"/>
                      <a:pt x="1" y="138"/>
                      <a:pt x="47" y="323"/>
                    </a:cubicBezTo>
                    <a:cubicBezTo>
                      <a:pt x="67" y="402"/>
                      <a:pt x="128" y="434"/>
                      <a:pt x="199" y="434"/>
                    </a:cubicBezTo>
                    <a:cubicBezTo>
                      <a:pt x="366" y="434"/>
                      <a:pt x="588" y="253"/>
                      <a:pt x="447" y="89"/>
                    </a:cubicBezTo>
                    <a:cubicBezTo>
                      <a:pt x="396" y="28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3" name="Google Shape;19873;p43"/>
              <p:cNvSpPr/>
              <p:nvPr/>
            </p:nvSpPr>
            <p:spPr>
              <a:xfrm flipH="1" rot="5509765">
                <a:off x="1639843" y="415915"/>
                <a:ext cx="8028" cy="6218"/>
              </a:xfrm>
              <a:custGeom>
                <a:rect b="b" l="l" r="r" t="t"/>
                <a:pathLst>
                  <a:path extrusionOk="0" h="409" w="510">
                    <a:moveTo>
                      <a:pt x="389" y="1"/>
                    </a:moveTo>
                    <a:cubicBezTo>
                      <a:pt x="242" y="1"/>
                      <a:pt x="0" y="409"/>
                      <a:pt x="251" y="409"/>
                    </a:cubicBezTo>
                    <a:cubicBezTo>
                      <a:pt x="259" y="409"/>
                      <a:pt x="267" y="409"/>
                      <a:pt x="276" y="408"/>
                    </a:cubicBezTo>
                    <a:cubicBezTo>
                      <a:pt x="409" y="374"/>
                      <a:pt x="509" y="241"/>
                      <a:pt x="476" y="108"/>
                    </a:cubicBezTo>
                    <a:cubicBezTo>
                      <a:pt x="462" y="31"/>
                      <a:pt x="429" y="1"/>
                      <a:pt x="3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4" name="Google Shape;19874;p43"/>
              <p:cNvSpPr/>
              <p:nvPr/>
            </p:nvSpPr>
            <p:spPr>
              <a:xfrm flipH="1" rot="5509765">
                <a:off x="1751570" y="462108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8"/>
                      <a:pt x="234" y="26"/>
                    </a:cubicBezTo>
                    <a:cubicBezTo>
                      <a:pt x="33" y="93"/>
                      <a:pt x="0" y="360"/>
                      <a:pt x="200" y="460"/>
                    </a:cubicBezTo>
                    <a:cubicBezTo>
                      <a:pt x="237" y="478"/>
                      <a:pt x="274" y="486"/>
                      <a:pt x="309" y="486"/>
                    </a:cubicBezTo>
                    <a:cubicBezTo>
                      <a:pt x="465" y="486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5" name="Google Shape;19875;p43"/>
              <p:cNvSpPr/>
              <p:nvPr/>
            </p:nvSpPr>
            <p:spPr>
              <a:xfrm flipH="1" rot="5509765">
                <a:off x="1712147" y="566882"/>
                <a:ext cx="9067" cy="7571"/>
              </a:xfrm>
              <a:custGeom>
                <a:rect b="b" l="l" r="r" t="t"/>
                <a:pathLst>
                  <a:path extrusionOk="0" h="498" w="576">
                    <a:moveTo>
                      <a:pt x="275" y="0"/>
                    </a:moveTo>
                    <a:cubicBezTo>
                      <a:pt x="252" y="0"/>
                      <a:pt x="227" y="7"/>
                      <a:pt x="201" y="22"/>
                    </a:cubicBezTo>
                    <a:cubicBezTo>
                      <a:pt x="68" y="55"/>
                      <a:pt x="1" y="188"/>
                      <a:pt x="34" y="322"/>
                    </a:cubicBezTo>
                    <a:cubicBezTo>
                      <a:pt x="90" y="432"/>
                      <a:pt x="191" y="497"/>
                      <a:pt x="299" y="497"/>
                    </a:cubicBezTo>
                    <a:cubicBezTo>
                      <a:pt x="322" y="497"/>
                      <a:pt x="345" y="494"/>
                      <a:pt x="368" y="489"/>
                    </a:cubicBezTo>
                    <a:cubicBezTo>
                      <a:pt x="576" y="429"/>
                      <a:pt x="466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6" name="Google Shape;19876;p43"/>
              <p:cNvSpPr/>
              <p:nvPr/>
            </p:nvSpPr>
            <p:spPr>
              <a:xfrm flipH="1" rot="5509765">
                <a:off x="1613235" y="541759"/>
                <a:ext cx="8421" cy="7373"/>
              </a:xfrm>
              <a:custGeom>
                <a:rect b="b" l="l" r="r" t="t"/>
                <a:pathLst>
                  <a:path extrusionOk="0" h="485" w="535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8" y="42"/>
                      <a:pt x="1" y="176"/>
                      <a:pt x="34" y="309"/>
                    </a:cubicBezTo>
                    <a:cubicBezTo>
                      <a:pt x="62" y="420"/>
                      <a:pt x="158" y="484"/>
                      <a:pt x="266" y="484"/>
                    </a:cubicBezTo>
                    <a:cubicBezTo>
                      <a:pt x="289" y="484"/>
                      <a:pt x="312" y="482"/>
                      <a:pt x="334" y="476"/>
                    </a:cubicBezTo>
                    <a:cubicBezTo>
                      <a:pt x="468" y="443"/>
                      <a:pt x="535" y="309"/>
                      <a:pt x="501" y="176"/>
                    </a:cubicBezTo>
                    <a:cubicBezTo>
                      <a:pt x="474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7" name="Google Shape;19877;p43"/>
              <p:cNvSpPr/>
              <p:nvPr/>
            </p:nvSpPr>
            <p:spPr>
              <a:xfrm flipH="1" rot="5509765">
                <a:off x="1617484" y="447252"/>
                <a:ext cx="10515" cy="7616"/>
              </a:xfrm>
              <a:custGeom>
                <a:rect b="b" l="l" r="r" t="t"/>
                <a:pathLst>
                  <a:path extrusionOk="0" h="501" w="668">
                    <a:moveTo>
                      <a:pt x="367" y="0"/>
                    </a:moveTo>
                    <a:cubicBezTo>
                      <a:pt x="34" y="0"/>
                      <a:pt x="0" y="467"/>
                      <a:pt x="334" y="500"/>
                    </a:cubicBezTo>
                    <a:cubicBezTo>
                      <a:pt x="634" y="500"/>
                      <a:pt x="668" y="33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8" name="Google Shape;19878;p43"/>
              <p:cNvSpPr/>
              <p:nvPr/>
            </p:nvSpPr>
            <p:spPr>
              <a:xfrm flipH="1" rot="5509765">
                <a:off x="1724233" y="485915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35" y="0"/>
                    </a:moveTo>
                    <a:cubicBezTo>
                      <a:pt x="313" y="0"/>
                      <a:pt x="290" y="3"/>
                      <a:pt x="267" y="9"/>
                    </a:cubicBezTo>
                    <a:cubicBezTo>
                      <a:pt x="34" y="75"/>
                      <a:pt x="0" y="342"/>
                      <a:pt x="200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6"/>
                    </a:cubicBezTo>
                    <a:cubicBezTo>
                      <a:pt x="540" y="65"/>
                      <a:pt x="443" y="0"/>
                      <a:pt x="3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9" name="Google Shape;19879;p43"/>
              <p:cNvSpPr/>
              <p:nvPr/>
            </p:nvSpPr>
            <p:spPr>
              <a:xfrm flipH="1" rot="5509765">
                <a:off x="1680226" y="53981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50" y="1"/>
                    </a:moveTo>
                    <a:cubicBezTo>
                      <a:pt x="184" y="1"/>
                      <a:pt x="117" y="26"/>
                      <a:pt x="67" y="76"/>
                    </a:cubicBezTo>
                    <a:cubicBezTo>
                      <a:pt x="0" y="143"/>
                      <a:pt x="0" y="309"/>
                      <a:pt x="67" y="409"/>
                    </a:cubicBezTo>
                    <a:cubicBezTo>
                      <a:pt x="117" y="443"/>
                      <a:pt x="184" y="459"/>
                      <a:pt x="250" y="459"/>
                    </a:cubicBezTo>
                    <a:cubicBezTo>
                      <a:pt x="317" y="459"/>
                      <a:pt x="384" y="443"/>
                      <a:pt x="434" y="409"/>
                    </a:cubicBezTo>
                    <a:cubicBezTo>
                      <a:pt x="500" y="309"/>
                      <a:pt x="500" y="143"/>
                      <a:pt x="434" y="76"/>
                    </a:cubicBezTo>
                    <a:cubicBezTo>
                      <a:pt x="384" y="26"/>
                      <a:pt x="317" y="1"/>
                      <a:pt x="25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0" name="Google Shape;19880;p43"/>
              <p:cNvSpPr/>
              <p:nvPr/>
            </p:nvSpPr>
            <p:spPr>
              <a:xfrm flipH="1" rot="5509765">
                <a:off x="1593036" y="506695"/>
                <a:ext cx="9932" cy="7373"/>
              </a:xfrm>
              <a:custGeom>
                <a:rect b="b" l="l" r="r" t="t"/>
                <a:pathLst>
                  <a:path extrusionOk="0" h="485" w="631">
                    <a:moveTo>
                      <a:pt x="305" y="1"/>
                    </a:moveTo>
                    <a:cubicBezTo>
                      <a:pt x="273" y="1"/>
                      <a:pt x="238" y="8"/>
                      <a:pt x="201" y="25"/>
                    </a:cubicBezTo>
                    <a:cubicBezTo>
                      <a:pt x="67" y="58"/>
                      <a:pt x="1" y="191"/>
                      <a:pt x="34" y="325"/>
                    </a:cubicBezTo>
                    <a:cubicBezTo>
                      <a:pt x="83" y="422"/>
                      <a:pt x="168" y="484"/>
                      <a:pt x="262" y="484"/>
                    </a:cubicBezTo>
                    <a:cubicBezTo>
                      <a:pt x="296" y="484"/>
                      <a:pt x="332" y="476"/>
                      <a:pt x="368" y="458"/>
                    </a:cubicBezTo>
                    <a:cubicBezTo>
                      <a:pt x="631" y="370"/>
                      <a:pt x="535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1" name="Google Shape;19881;p43"/>
              <p:cNvSpPr/>
              <p:nvPr/>
            </p:nvSpPr>
            <p:spPr>
              <a:xfrm flipH="1" rot="5509765">
                <a:off x="1657063" y="471826"/>
                <a:ext cx="9586" cy="7783"/>
              </a:xfrm>
              <a:custGeom>
                <a:rect b="b" l="l" r="r" t="t"/>
                <a:pathLst>
                  <a:path extrusionOk="0" h="512" w="609">
                    <a:moveTo>
                      <a:pt x="307" y="1"/>
                    </a:moveTo>
                    <a:cubicBezTo>
                      <a:pt x="206" y="1"/>
                      <a:pt x="109" y="59"/>
                      <a:pt x="82" y="194"/>
                    </a:cubicBezTo>
                    <a:cubicBezTo>
                      <a:pt x="0" y="378"/>
                      <a:pt x="156" y="511"/>
                      <a:pt x="311" y="511"/>
                    </a:cubicBezTo>
                    <a:cubicBezTo>
                      <a:pt x="411" y="511"/>
                      <a:pt x="510" y="457"/>
                      <a:pt x="549" y="327"/>
                    </a:cubicBezTo>
                    <a:cubicBezTo>
                      <a:pt x="609" y="129"/>
                      <a:pt x="455" y="1"/>
                      <a:pt x="30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2" name="Google Shape;19882;p43"/>
              <p:cNvSpPr/>
              <p:nvPr/>
            </p:nvSpPr>
            <p:spPr>
              <a:xfrm flipH="1" rot="5509765">
                <a:off x="1676189" y="481081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5"/>
                      <a:pt x="0" y="342"/>
                      <a:pt x="201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5"/>
                    </a:cubicBezTo>
                    <a:cubicBezTo>
                      <a:pt x="512" y="65"/>
                      <a:pt x="411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3" name="Google Shape;19883;p43"/>
              <p:cNvSpPr/>
              <p:nvPr/>
            </p:nvSpPr>
            <p:spPr>
              <a:xfrm flipH="1" rot="5509765">
                <a:off x="1484020" y="441642"/>
                <a:ext cx="8421" cy="7312"/>
              </a:xfrm>
              <a:custGeom>
                <a:rect b="b" l="l" r="r" t="t"/>
                <a:pathLst>
                  <a:path extrusionOk="0" h="481" w="535">
                    <a:moveTo>
                      <a:pt x="287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41"/>
                      <a:pt x="1" y="141"/>
                      <a:pt x="34" y="274"/>
                    </a:cubicBezTo>
                    <a:cubicBezTo>
                      <a:pt x="63" y="390"/>
                      <a:pt x="168" y="481"/>
                      <a:pt x="282" y="481"/>
                    </a:cubicBezTo>
                    <a:cubicBezTo>
                      <a:pt x="299" y="481"/>
                      <a:pt x="317" y="479"/>
                      <a:pt x="334" y="474"/>
                    </a:cubicBezTo>
                    <a:cubicBezTo>
                      <a:pt x="468" y="441"/>
                      <a:pt x="535" y="341"/>
                      <a:pt x="535" y="207"/>
                    </a:cubicBezTo>
                    <a:cubicBezTo>
                      <a:pt x="506" y="91"/>
                      <a:pt x="401" y="1"/>
                      <a:pt x="28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4" name="Google Shape;19884;p43"/>
              <p:cNvSpPr/>
              <p:nvPr/>
            </p:nvSpPr>
            <p:spPr>
              <a:xfrm flipH="1" rot="5509765">
                <a:off x="1456968" y="442487"/>
                <a:ext cx="8563" cy="7023"/>
              </a:xfrm>
              <a:custGeom>
                <a:rect b="b" l="l" r="r" t="t"/>
                <a:pathLst>
                  <a:path extrusionOk="0" h="462" w="544">
                    <a:moveTo>
                      <a:pt x="252" y="0"/>
                    </a:moveTo>
                    <a:cubicBezTo>
                      <a:pt x="164" y="0"/>
                      <a:pt x="68" y="62"/>
                      <a:pt x="43" y="160"/>
                    </a:cubicBezTo>
                    <a:cubicBezTo>
                      <a:pt x="0" y="332"/>
                      <a:pt x="137" y="462"/>
                      <a:pt x="275" y="462"/>
                    </a:cubicBezTo>
                    <a:cubicBezTo>
                      <a:pt x="352" y="462"/>
                      <a:pt x="429" y="422"/>
                      <a:pt x="477" y="327"/>
                    </a:cubicBezTo>
                    <a:cubicBezTo>
                      <a:pt x="544" y="193"/>
                      <a:pt x="477" y="60"/>
                      <a:pt x="343" y="26"/>
                    </a:cubicBezTo>
                    <a:cubicBezTo>
                      <a:pt x="317" y="9"/>
                      <a:pt x="285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5" name="Google Shape;19885;p43"/>
              <p:cNvSpPr/>
              <p:nvPr/>
            </p:nvSpPr>
            <p:spPr>
              <a:xfrm flipH="1" rot="5509765">
                <a:off x="1336995" y="442133"/>
                <a:ext cx="8516" cy="5381"/>
              </a:xfrm>
              <a:custGeom>
                <a:rect b="b" l="l" r="r" t="t"/>
                <a:pathLst>
                  <a:path extrusionOk="0" h="354" w="541">
                    <a:moveTo>
                      <a:pt x="83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34" y="353"/>
                    </a:cubicBezTo>
                    <a:cubicBezTo>
                      <a:pt x="541" y="353"/>
                      <a:pt x="241" y="1"/>
                      <a:pt x="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6" name="Google Shape;19886;p43"/>
              <p:cNvSpPr/>
              <p:nvPr/>
            </p:nvSpPr>
            <p:spPr>
              <a:xfrm flipH="1" rot="5509765">
                <a:off x="1393980" y="389495"/>
                <a:ext cx="8280" cy="7434"/>
              </a:xfrm>
              <a:custGeom>
                <a:rect b="b" l="l" r="r" t="t"/>
                <a:pathLst>
                  <a:path extrusionOk="0" h="489" w="526">
                    <a:moveTo>
                      <a:pt x="248" y="1"/>
                    </a:moveTo>
                    <a:cubicBezTo>
                      <a:pt x="108" y="1"/>
                      <a:pt x="0" y="139"/>
                      <a:pt x="25" y="315"/>
                    </a:cubicBezTo>
                    <a:cubicBezTo>
                      <a:pt x="44" y="429"/>
                      <a:pt x="149" y="489"/>
                      <a:pt x="255" y="489"/>
                    </a:cubicBezTo>
                    <a:cubicBezTo>
                      <a:pt x="335" y="489"/>
                      <a:pt x="416" y="454"/>
                      <a:pt x="459" y="382"/>
                    </a:cubicBezTo>
                    <a:cubicBezTo>
                      <a:pt x="526" y="248"/>
                      <a:pt x="492" y="115"/>
                      <a:pt x="392" y="48"/>
                    </a:cubicBezTo>
                    <a:cubicBezTo>
                      <a:pt x="343" y="15"/>
                      <a:pt x="294" y="1"/>
                      <a:pt x="2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7" name="Google Shape;19887;p43"/>
              <p:cNvSpPr/>
              <p:nvPr/>
            </p:nvSpPr>
            <p:spPr>
              <a:xfrm flipH="1" rot="5509765">
                <a:off x="1482110" y="418699"/>
                <a:ext cx="9161" cy="4880"/>
              </a:xfrm>
              <a:custGeom>
                <a:rect b="b" l="l" r="r" t="t"/>
                <a:pathLst>
                  <a:path extrusionOk="0" h="321" w="582">
                    <a:moveTo>
                      <a:pt x="330" y="0"/>
                    </a:moveTo>
                    <a:cubicBezTo>
                      <a:pt x="308" y="0"/>
                      <a:pt x="285" y="3"/>
                      <a:pt x="262" y="9"/>
                    </a:cubicBezTo>
                    <a:cubicBezTo>
                      <a:pt x="1" y="80"/>
                      <a:pt x="297" y="320"/>
                      <a:pt x="466" y="320"/>
                    </a:cubicBezTo>
                    <a:cubicBezTo>
                      <a:pt x="534" y="320"/>
                      <a:pt x="581" y="281"/>
                      <a:pt x="562" y="175"/>
                    </a:cubicBezTo>
                    <a:cubicBezTo>
                      <a:pt x="534" y="65"/>
                      <a:pt x="438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8" name="Google Shape;19888;p43"/>
              <p:cNvSpPr/>
              <p:nvPr/>
            </p:nvSpPr>
            <p:spPr>
              <a:xfrm flipH="1" rot="5509765">
                <a:off x="1400000" y="510693"/>
                <a:ext cx="9554" cy="7221"/>
              </a:xfrm>
              <a:custGeom>
                <a:rect b="b" l="l" r="r" t="t"/>
                <a:pathLst>
                  <a:path extrusionOk="0" h="475" w="607">
                    <a:moveTo>
                      <a:pt x="279" y="1"/>
                    </a:moveTo>
                    <a:cubicBezTo>
                      <a:pt x="217" y="1"/>
                      <a:pt x="153" y="29"/>
                      <a:pt x="101" y="99"/>
                    </a:cubicBezTo>
                    <a:cubicBezTo>
                      <a:pt x="1" y="166"/>
                      <a:pt x="34" y="333"/>
                      <a:pt x="101" y="400"/>
                    </a:cubicBezTo>
                    <a:cubicBezTo>
                      <a:pt x="151" y="450"/>
                      <a:pt x="217" y="475"/>
                      <a:pt x="280" y="475"/>
                    </a:cubicBezTo>
                    <a:cubicBezTo>
                      <a:pt x="343" y="475"/>
                      <a:pt x="401" y="450"/>
                      <a:pt x="434" y="400"/>
                    </a:cubicBezTo>
                    <a:cubicBezTo>
                      <a:pt x="606" y="227"/>
                      <a:pt x="452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9" name="Google Shape;19889;p43"/>
              <p:cNvSpPr/>
              <p:nvPr/>
            </p:nvSpPr>
            <p:spPr>
              <a:xfrm flipH="1" rot="5509765">
                <a:off x="1284793" y="501946"/>
                <a:ext cx="7367" cy="7190"/>
              </a:xfrm>
              <a:custGeom>
                <a:rect b="b" l="l" r="r" t="t"/>
                <a:pathLst>
                  <a:path extrusionOk="0" h="473" w="468">
                    <a:moveTo>
                      <a:pt x="275" y="0"/>
                    </a:moveTo>
                    <a:cubicBezTo>
                      <a:pt x="262" y="0"/>
                      <a:pt x="248" y="2"/>
                      <a:pt x="234" y="5"/>
                    </a:cubicBezTo>
                    <a:cubicBezTo>
                      <a:pt x="101" y="5"/>
                      <a:pt x="1" y="106"/>
                      <a:pt x="1" y="239"/>
                    </a:cubicBezTo>
                    <a:cubicBezTo>
                      <a:pt x="1" y="372"/>
                      <a:pt x="101" y="472"/>
                      <a:pt x="234" y="472"/>
                    </a:cubicBezTo>
                    <a:cubicBezTo>
                      <a:pt x="367" y="472"/>
                      <a:pt x="468" y="372"/>
                      <a:pt x="468" y="239"/>
                    </a:cubicBezTo>
                    <a:cubicBezTo>
                      <a:pt x="468" y="120"/>
                      <a:pt x="387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0" name="Google Shape;19890;p43"/>
              <p:cNvSpPr/>
              <p:nvPr/>
            </p:nvSpPr>
            <p:spPr>
              <a:xfrm flipH="1" rot="5509765">
                <a:off x="1316428" y="443791"/>
                <a:ext cx="10137" cy="7753"/>
              </a:xfrm>
              <a:custGeom>
                <a:rect b="b" l="l" r="r" t="t"/>
                <a:pathLst>
                  <a:path extrusionOk="0" h="510" w="644">
                    <a:moveTo>
                      <a:pt x="379" y="1"/>
                    </a:moveTo>
                    <a:cubicBezTo>
                      <a:pt x="317" y="1"/>
                      <a:pt x="256" y="26"/>
                      <a:pt x="210" y="72"/>
                    </a:cubicBezTo>
                    <a:cubicBezTo>
                      <a:pt x="0" y="229"/>
                      <a:pt x="161" y="510"/>
                      <a:pt x="369" y="510"/>
                    </a:cubicBezTo>
                    <a:cubicBezTo>
                      <a:pt x="426" y="510"/>
                      <a:pt x="486" y="489"/>
                      <a:pt x="544" y="439"/>
                    </a:cubicBezTo>
                    <a:cubicBezTo>
                      <a:pt x="644" y="339"/>
                      <a:pt x="644" y="205"/>
                      <a:pt x="577" y="105"/>
                    </a:cubicBezTo>
                    <a:cubicBezTo>
                      <a:pt x="523" y="34"/>
                      <a:pt x="450" y="1"/>
                      <a:pt x="3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1" name="Google Shape;19891;p43"/>
              <p:cNvSpPr/>
              <p:nvPr/>
            </p:nvSpPr>
            <p:spPr>
              <a:xfrm flipH="1" rot="5509765">
                <a:off x="1421956" y="483850"/>
                <a:ext cx="10042" cy="7449"/>
              </a:xfrm>
              <a:custGeom>
                <a:rect b="b" l="l" r="r" t="t"/>
                <a:pathLst>
                  <a:path extrusionOk="0" h="490" w="638">
                    <a:moveTo>
                      <a:pt x="373" y="1"/>
                    </a:moveTo>
                    <a:cubicBezTo>
                      <a:pt x="350" y="1"/>
                      <a:pt x="327" y="4"/>
                      <a:pt x="304" y="9"/>
                    </a:cubicBezTo>
                    <a:cubicBezTo>
                      <a:pt x="1" y="70"/>
                      <a:pt x="84" y="489"/>
                      <a:pt x="353" y="489"/>
                    </a:cubicBezTo>
                    <a:cubicBezTo>
                      <a:pt x="379" y="489"/>
                      <a:pt x="408" y="485"/>
                      <a:pt x="438" y="476"/>
                    </a:cubicBezTo>
                    <a:cubicBezTo>
                      <a:pt x="571" y="443"/>
                      <a:pt x="638" y="310"/>
                      <a:pt x="605" y="176"/>
                    </a:cubicBezTo>
                    <a:cubicBezTo>
                      <a:pt x="577" y="66"/>
                      <a:pt x="481" y="1"/>
                      <a:pt x="3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2" name="Google Shape;19892;p43"/>
              <p:cNvSpPr/>
              <p:nvPr/>
            </p:nvSpPr>
            <p:spPr>
              <a:xfrm flipH="1" rot="5509765">
                <a:off x="1365702" y="532658"/>
                <a:ext cx="9712" cy="7449"/>
              </a:xfrm>
              <a:custGeom>
                <a:rect b="b" l="l" r="r" t="t"/>
                <a:pathLst>
                  <a:path extrusionOk="0" h="490" w="617">
                    <a:moveTo>
                      <a:pt x="334" y="0"/>
                    </a:moveTo>
                    <a:cubicBezTo>
                      <a:pt x="266" y="0"/>
                      <a:pt x="203" y="33"/>
                      <a:pt x="149" y="105"/>
                    </a:cubicBezTo>
                    <a:cubicBezTo>
                      <a:pt x="0" y="279"/>
                      <a:pt x="184" y="490"/>
                      <a:pt x="370" y="490"/>
                    </a:cubicBezTo>
                    <a:cubicBezTo>
                      <a:pt x="434" y="490"/>
                      <a:pt x="498" y="465"/>
                      <a:pt x="550" y="405"/>
                    </a:cubicBezTo>
                    <a:cubicBezTo>
                      <a:pt x="616" y="305"/>
                      <a:pt x="616" y="138"/>
                      <a:pt x="516" y="72"/>
                    </a:cubicBezTo>
                    <a:cubicBezTo>
                      <a:pt x="454" y="25"/>
                      <a:pt x="392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3" name="Google Shape;19893;p43"/>
              <p:cNvSpPr/>
              <p:nvPr/>
            </p:nvSpPr>
            <p:spPr>
              <a:xfrm flipH="1" rot="5509765">
                <a:off x="1157038" y="458258"/>
                <a:ext cx="7980" cy="7434"/>
              </a:xfrm>
              <a:custGeom>
                <a:rect b="b" l="l" r="r" t="t"/>
                <a:pathLst>
                  <a:path extrusionOk="0" h="489" w="507">
                    <a:moveTo>
                      <a:pt x="280" y="1"/>
                    </a:moveTo>
                    <a:cubicBezTo>
                      <a:pt x="142" y="1"/>
                      <a:pt x="1" y="108"/>
                      <a:pt x="39" y="282"/>
                    </a:cubicBezTo>
                    <a:cubicBezTo>
                      <a:pt x="39" y="398"/>
                      <a:pt x="140" y="489"/>
                      <a:pt x="254" y="489"/>
                    </a:cubicBezTo>
                    <a:cubicBezTo>
                      <a:pt x="271" y="489"/>
                      <a:pt x="289" y="487"/>
                      <a:pt x="306" y="482"/>
                    </a:cubicBezTo>
                    <a:cubicBezTo>
                      <a:pt x="440" y="449"/>
                      <a:pt x="506" y="315"/>
                      <a:pt x="506" y="182"/>
                    </a:cubicBezTo>
                    <a:cubicBezTo>
                      <a:pt x="478" y="56"/>
                      <a:pt x="380" y="1"/>
                      <a:pt x="2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4" name="Google Shape;19894;p43"/>
              <p:cNvSpPr/>
              <p:nvPr/>
            </p:nvSpPr>
            <p:spPr>
              <a:xfrm flipH="1" rot="5509765">
                <a:off x="1185728" y="392938"/>
                <a:ext cx="9712" cy="7373"/>
              </a:xfrm>
              <a:custGeom>
                <a:rect b="b" l="l" r="r" t="t"/>
                <a:pathLst>
                  <a:path extrusionOk="0" h="485" w="617">
                    <a:moveTo>
                      <a:pt x="342" y="0"/>
                    </a:moveTo>
                    <a:cubicBezTo>
                      <a:pt x="170" y="0"/>
                      <a:pt x="1" y="168"/>
                      <a:pt x="116" y="351"/>
                    </a:cubicBezTo>
                    <a:cubicBezTo>
                      <a:pt x="160" y="440"/>
                      <a:pt x="249" y="485"/>
                      <a:pt x="333" y="485"/>
                    </a:cubicBezTo>
                    <a:cubicBezTo>
                      <a:pt x="375" y="485"/>
                      <a:pt x="416" y="474"/>
                      <a:pt x="449" y="452"/>
                    </a:cubicBezTo>
                    <a:cubicBezTo>
                      <a:pt x="549" y="385"/>
                      <a:pt x="616" y="218"/>
                      <a:pt x="549" y="118"/>
                    </a:cubicBezTo>
                    <a:cubicBezTo>
                      <a:pt x="497" y="35"/>
                      <a:pt x="419" y="0"/>
                      <a:pt x="34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5" name="Google Shape;19895;p43"/>
              <p:cNvSpPr/>
              <p:nvPr/>
            </p:nvSpPr>
            <p:spPr>
              <a:xfrm flipH="1" rot="5509765">
                <a:off x="1253040" y="412560"/>
                <a:ext cx="8484" cy="7327"/>
              </a:xfrm>
              <a:custGeom>
                <a:rect b="b" l="l" r="r" t="t"/>
                <a:pathLst>
                  <a:path extrusionOk="0" h="482" w="539">
                    <a:moveTo>
                      <a:pt x="274" y="1"/>
                    </a:moveTo>
                    <a:cubicBezTo>
                      <a:pt x="138" y="1"/>
                      <a:pt x="0" y="115"/>
                      <a:pt x="39" y="307"/>
                    </a:cubicBezTo>
                    <a:cubicBezTo>
                      <a:pt x="66" y="417"/>
                      <a:pt x="162" y="482"/>
                      <a:pt x="271" y="482"/>
                    </a:cubicBezTo>
                    <a:cubicBezTo>
                      <a:pt x="293" y="482"/>
                      <a:pt x="316" y="479"/>
                      <a:pt x="339" y="473"/>
                    </a:cubicBezTo>
                    <a:cubicBezTo>
                      <a:pt x="472" y="440"/>
                      <a:pt x="539" y="340"/>
                      <a:pt x="506" y="207"/>
                    </a:cubicBezTo>
                    <a:cubicBezTo>
                      <a:pt x="477" y="64"/>
                      <a:pt x="376" y="1"/>
                      <a:pt x="27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6" name="Google Shape;19896;p43"/>
              <p:cNvSpPr/>
              <p:nvPr/>
            </p:nvSpPr>
            <p:spPr>
              <a:xfrm flipH="1" rot="5509765">
                <a:off x="1163680" y="475439"/>
                <a:ext cx="9397" cy="6126"/>
              </a:xfrm>
              <a:custGeom>
                <a:rect b="b" l="l" r="r" t="t"/>
                <a:pathLst>
                  <a:path extrusionOk="0" h="403" w="597">
                    <a:moveTo>
                      <a:pt x="305" y="1"/>
                    </a:moveTo>
                    <a:cubicBezTo>
                      <a:pt x="237" y="1"/>
                      <a:pt x="169" y="27"/>
                      <a:pt x="117" y="90"/>
                    </a:cubicBezTo>
                    <a:cubicBezTo>
                      <a:pt x="0" y="230"/>
                      <a:pt x="226" y="402"/>
                      <a:pt x="395" y="402"/>
                    </a:cubicBezTo>
                    <a:cubicBezTo>
                      <a:pt x="468" y="402"/>
                      <a:pt x="530" y="370"/>
                      <a:pt x="550" y="290"/>
                    </a:cubicBezTo>
                    <a:cubicBezTo>
                      <a:pt x="596" y="130"/>
                      <a:pt x="453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7" name="Google Shape;19897;p43"/>
              <p:cNvSpPr/>
              <p:nvPr/>
            </p:nvSpPr>
            <p:spPr>
              <a:xfrm flipH="1" rot="5509765">
                <a:off x="1032890" y="462743"/>
                <a:ext cx="8295" cy="7160"/>
              </a:xfrm>
              <a:custGeom>
                <a:rect b="b" l="l" r="r" t="t"/>
                <a:pathLst>
                  <a:path extrusionOk="0" h="471" w="527">
                    <a:moveTo>
                      <a:pt x="291" y="1"/>
                    </a:moveTo>
                    <a:cubicBezTo>
                      <a:pt x="284" y="1"/>
                      <a:pt x="276" y="1"/>
                      <a:pt x="268" y="2"/>
                    </a:cubicBezTo>
                    <a:cubicBezTo>
                      <a:pt x="134" y="2"/>
                      <a:pt x="1" y="102"/>
                      <a:pt x="1" y="236"/>
                    </a:cubicBezTo>
                    <a:cubicBezTo>
                      <a:pt x="1" y="369"/>
                      <a:pt x="134" y="469"/>
                      <a:pt x="268" y="469"/>
                    </a:cubicBezTo>
                    <a:cubicBezTo>
                      <a:pt x="276" y="470"/>
                      <a:pt x="284" y="471"/>
                      <a:pt x="291" y="471"/>
                    </a:cubicBezTo>
                    <a:cubicBezTo>
                      <a:pt x="527" y="471"/>
                      <a:pt x="527" y="1"/>
                      <a:pt x="29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8" name="Google Shape;19898;p43"/>
              <p:cNvSpPr/>
              <p:nvPr/>
            </p:nvSpPr>
            <p:spPr>
              <a:xfrm flipH="1" rot="5509765">
                <a:off x="1083618" y="394528"/>
                <a:ext cx="9712" cy="7555"/>
              </a:xfrm>
              <a:custGeom>
                <a:rect b="b" l="l" r="r" t="t"/>
                <a:pathLst>
                  <a:path extrusionOk="0" h="497" w="617">
                    <a:moveTo>
                      <a:pt x="371" y="1"/>
                    </a:moveTo>
                    <a:cubicBezTo>
                      <a:pt x="184" y="1"/>
                      <a:pt x="0" y="212"/>
                      <a:pt x="149" y="386"/>
                    </a:cubicBezTo>
                    <a:cubicBezTo>
                      <a:pt x="208" y="464"/>
                      <a:pt x="278" y="496"/>
                      <a:pt x="346" y="496"/>
                    </a:cubicBezTo>
                    <a:cubicBezTo>
                      <a:pt x="394" y="496"/>
                      <a:pt x="442" y="480"/>
                      <a:pt x="483" y="452"/>
                    </a:cubicBezTo>
                    <a:cubicBezTo>
                      <a:pt x="583" y="352"/>
                      <a:pt x="616" y="219"/>
                      <a:pt x="550" y="85"/>
                    </a:cubicBezTo>
                    <a:cubicBezTo>
                      <a:pt x="499" y="26"/>
                      <a:pt x="434" y="1"/>
                      <a:pt x="3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9" name="Google Shape;19899;p43"/>
              <p:cNvSpPr/>
              <p:nvPr/>
            </p:nvSpPr>
            <p:spPr>
              <a:xfrm flipH="1" rot="5509765">
                <a:off x="1209644" y="417068"/>
                <a:ext cx="7886" cy="7251"/>
              </a:xfrm>
              <a:custGeom>
                <a:rect b="b" l="l" r="r" t="t"/>
                <a:pathLst>
                  <a:path extrusionOk="0" h="477" w="501">
                    <a:moveTo>
                      <a:pt x="240" y="0"/>
                    </a:moveTo>
                    <a:cubicBezTo>
                      <a:pt x="121" y="0"/>
                      <a:pt x="0" y="84"/>
                      <a:pt x="0" y="243"/>
                    </a:cubicBezTo>
                    <a:cubicBezTo>
                      <a:pt x="0" y="376"/>
                      <a:pt x="134" y="476"/>
                      <a:pt x="267" y="476"/>
                    </a:cubicBezTo>
                    <a:cubicBezTo>
                      <a:pt x="401" y="443"/>
                      <a:pt x="501" y="343"/>
                      <a:pt x="467" y="209"/>
                    </a:cubicBezTo>
                    <a:cubicBezTo>
                      <a:pt x="452" y="67"/>
                      <a:pt x="346" y="0"/>
                      <a:pt x="24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0" name="Google Shape;19900;p43"/>
              <p:cNvSpPr/>
              <p:nvPr/>
            </p:nvSpPr>
            <p:spPr>
              <a:xfrm flipH="1" rot="5509765">
                <a:off x="1120870" y="516581"/>
                <a:ext cx="8405" cy="7449"/>
              </a:xfrm>
              <a:custGeom>
                <a:rect b="b" l="l" r="r" t="t"/>
                <a:pathLst>
                  <a:path extrusionOk="0" h="490" w="534">
                    <a:moveTo>
                      <a:pt x="255" y="1"/>
                    </a:moveTo>
                    <a:cubicBezTo>
                      <a:pt x="192" y="1"/>
                      <a:pt x="134" y="26"/>
                      <a:pt x="100" y="76"/>
                    </a:cubicBezTo>
                    <a:cubicBezTo>
                      <a:pt x="0" y="176"/>
                      <a:pt x="0" y="343"/>
                      <a:pt x="100" y="443"/>
                    </a:cubicBezTo>
                    <a:cubicBezTo>
                      <a:pt x="145" y="473"/>
                      <a:pt x="204" y="489"/>
                      <a:pt x="264" y="489"/>
                    </a:cubicBezTo>
                    <a:cubicBezTo>
                      <a:pt x="337" y="489"/>
                      <a:pt x="412" y="465"/>
                      <a:pt x="467" y="409"/>
                    </a:cubicBezTo>
                    <a:cubicBezTo>
                      <a:pt x="534" y="309"/>
                      <a:pt x="534" y="143"/>
                      <a:pt x="434" y="76"/>
                    </a:cubicBezTo>
                    <a:cubicBezTo>
                      <a:pt x="384" y="26"/>
                      <a:pt x="317" y="1"/>
                      <a:pt x="25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1" name="Google Shape;19901;p43"/>
              <p:cNvSpPr/>
              <p:nvPr/>
            </p:nvSpPr>
            <p:spPr>
              <a:xfrm flipH="1" rot="5509765">
                <a:off x="985173" y="509974"/>
                <a:ext cx="7697" cy="5533"/>
              </a:xfrm>
              <a:custGeom>
                <a:rect b="b" l="l" r="r" t="t"/>
                <a:pathLst>
                  <a:path extrusionOk="0" h="364" w="489">
                    <a:moveTo>
                      <a:pt x="116" y="1"/>
                    </a:moveTo>
                    <a:cubicBezTo>
                      <a:pt x="74" y="1"/>
                      <a:pt x="41" y="35"/>
                      <a:pt x="34" y="125"/>
                    </a:cubicBezTo>
                    <a:cubicBezTo>
                      <a:pt x="0" y="225"/>
                      <a:pt x="100" y="359"/>
                      <a:pt x="234" y="359"/>
                    </a:cubicBezTo>
                    <a:cubicBezTo>
                      <a:pt x="251" y="362"/>
                      <a:pt x="266" y="363"/>
                      <a:pt x="279" y="363"/>
                    </a:cubicBezTo>
                    <a:cubicBezTo>
                      <a:pt x="488" y="363"/>
                      <a:pt x="253" y="1"/>
                      <a:pt x="11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2" name="Google Shape;19902;p43"/>
              <p:cNvSpPr/>
              <p:nvPr/>
            </p:nvSpPr>
            <p:spPr>
              <a:xfrm flipH="1" rot="5509765">
                <a:off x="911823" y="613549"/>
                <a:ext cx="7886" cy="7418"/>
              </a:xfrm>
              <a:custGeom>
                <a:rect b="b" l="l" r="r" t="t"/>
                <a:pathLst>
                  <a:path extrusionOk="0" h="488" w="501">
                    <a:moveTo>
                      <a:pt x="249" y="0"/>
                    </a:moveTo>
                    <a:cubicBezTo>
                      <a:pt x="195" y="0"/>
                      <a:pt x="141" y="19"/>
                      <a:pt x="101" y="60"/>
                    </a:cubicBezTo>
                    <a:cubicBezTo>
                      <a:pt x="1" y="160"/>
                      <a:pt x="1" y="327"/>
                      <a:pt x="101" y="427"/>
                    </a:cubicBezTo>
                    <a:cubicBezTo>
                      <a:pt x="142" y="469"/>
                      <a:pt x="198" y="488"/>
                      <a:pt x="253" y="488"/>
                    </a:cubicBezTo>
                    <a:cubicBezTo>
                      <a:pt x="375" y="488"/>
                      <a:pt x="501" y="397"/>
                      <a:pt x="501" y="260"/>
                    </a:cubicBezTo>
                    <a:cubicBezTo>
                      <a:pt x="501" y="98"/>
                      <a:pt x="372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3" name="Google Shape;19903;p43"/>
              <p:cNvSpPr/>
              <p:nvPr/>
            </p:nvSpPr>
            <p:spPr>
              <a:xfrm flipH="1" rot="5509765">
                <a:off x="803426" y="594118"/>
                <a:ext cx="8642" cy="5381"/>
              </a:xfrm>
              <a:custGeom>
                <a:rect b="b" l="l" r="r" t="t"/>
                <a:pathLst>
                  <a:path extrusionOk="0" h="354" w="549">
                    <a:moveTo>
                      <a:pt x="84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67" y="353"/>
                    </a:cubicBezTo>
                    <a:cubicBezTo>
                      <a:pt x="549" y="353"/>
                      <a:pt x="242" y="1"/>
                      <a:pt x="8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4" name="Google Shape;19904;p43"/>
              <p:cNvSpPr/>
              <p:nvPr/>
            </p:nvSpPr>
            <p:spPr>
              <a:xfrm flipH="1" rot="5509765">
                <a:off x="830359" y="544924"/>
                <a:ext cx="8830" cy="7540"/>
              </a:xfrm>
              <a:custGeom>
                <a:rect b="b" l="l" r="r" t="t"/>
                <a:pathLst>
                  <a:path extrusionOk="0" h="496" w="561">
                    <a:moveTo>
                      <a:pt x="268" y="1"/>
                    </a:moveTo>
                    <a:cubicBezTo>
                      <a:pt x="164" y="1"/>
                      <a:pt x="64" y="69"/>
                      <a:pt x="27" y="199"/>
                    </a:cubicBezTo>
                    <a:cubicBezTo>
                      <a:pt x="1" y="358"/>
                      <a:pt x="142" y="496"/>
                      <a:pt x="285" y="496"/>
                    </a:cubicBezTo>
                    <a:cubicBezTo>
                      <a:pt x="323" y="496"/>
                      <a:pt x="360" y="486"/>
                      <a:pt x="394" y="466"/>
                    </a:cubicBezTo>
                    <a:cubicBezTo>
                      <a:pt x="528" y="366"/>
                      <a:pt x="561" y="232"/>
                      <a:pt x="494" y="132"/>
                    </a:cubicBezTo>
                    <a:cubicBezTo>
                      <a:pt x="435" y="44"/>
                      <a:pt x="350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5" name="Google Shape;19905;p43"/>
              <p:cNvSpPr/>
              <p:nvPr/>
            </p:nvSpPr>
            <p:spPr>
              <a:xfrm flipH="1" rot="5509765">
                <a:off x="886204" y="560968"/>
                <a:ext cx="8705" cy="4941"/>
              </a:xfrm>
              <a:custGeom>
                <a:rect b="b" l="l" r="r" t="t"/>
                <a:pathLst>
                  <a:path extrusionOk="0" h="325" w="553">
                    <a:moveTo>
                      <a:pt x="336" y="1"/>
                    </a:moveTo>
                    <a:cubicBezTo>
                      <a:pt x="314" y="1"/>
                      <a:pt x="291" y="3"/>
                      <a:pt x="268" y="9"/>
                    </a:cubicBezTo>
                    <a:cubicBezTo>
                      <a:pt x="0" y="33"/>
                      <a:pt x="301" y="324"/>
                      <a:pt x="457" y="324"/>
                    </a:cubicBezTo>
                    <a:cubicBezTo>
                      <a:pt x="515" y="324"/>
                      <a:pt x="553" y="284"/>
                      <a:pt x="535" y="176"/>
                    </a:cubicBezTo>
                    <a:cubicBezTo>
                      <a:pt x="535" y="65"/>
                      <a:pt x="443" y="1"/>
                      <a:pt x="33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6" name="Google Shape;19906;p43"/>
              <p:cNvSpPr/>
              <p:nvPr/>
            </p:nvSpPr>
            <p:spPr>
              <a:xfrm flipH="1" rot="5509765">
                <a:off x="808890" y="637006"/>
                <a:ext cx="10861" cy="7495"/>
              </a:xfrm>
              <a:custGeom>
                <a:rect b="b" l="l" r="r" t="t"/>
                <a:pathLst>
                  <a:path extrusionOk="0" h="493" w="690">
                    <a:moveTo>
                      <a:pt x="354" y="1"/>
                    </a:moveTo>
                    <a:cubicBezTo>
                      <a:pt x="296" y="1"/>
                      <a:pt x="234" y="24"/>
                      <a:pt x="178" y="80"/>
                    </a:cubicBezTo>
                    <a:cubicBezTo>
                      <a:pt x="1" y="257"/>
                      <a:pt x="151" y="493"/>
                      <a:pt x="336" y="493"/>
                    </a:cubicBezTo>
                    <a:cubicBezTo>
                      <a:pt x="394" y="493"/>
                      <a:pt x="456" y="469"/>
                      <a:pt x="512" y="414"/>
                    </a:cubicBezTo>
                    <a:cubicBezTo>
                      <a:pt x="689" y="236"/>
                      <a:pt x="539" y="1"/>
                      <a:pt x="35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7" name="Google Shape;19907;p43"/>
              <p:cNvSpPr/>
              <p:nvPr/>
            </p:nvSpPr>
            <p:spPr>
              <a:xfrm flipH="1" rot="5509765">
                <a:off x="680444" y="657089"/>
                <a:ext cx="8941" cy="7555"/>
              </a:xfrm>
              <a:custGeom>
                <a:rect b="b" l="l" r="r" t="t"/>
                <a:pathLst>
                  <a:path extrusionOk="0" h="497" w="568">
                    <a:moveTo>
                      <a:pt x="298" y="1"/>
                    </a:moveTo>
                    <a:cubicBezTo>
                      <a:pt x="209" y="1"/>
                      <a:pt x="121" y="49"/>
                      <a:pt x="81" y="155"/>
                    </a:cubicBezTo>
                    <a:cubicBezTo>
                      <a:pt x="1" y="356"/>
                      <a:pt x="162" y="496"/>
                      <a:pt x="318" y="496"/>
                    </a:cubicBezTo>
                    <a:cubicBezTo>
                      <a:pt x="421" y="496"/>
                      <a:pt x="521" y="435"/>
                      <a:pt x="548" y="289"/>
                    </a:cubicBezTo>
                    <a:cubicBezTo>
                      <a:pt x="568" y="109"/>
                      <a:pt x="43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8" name="Google Shape;19908;p43"/>
              <p:cNvSpPr/>
              <p:nvPr/>
            </p:nvSpPr>
            <p:spPr>
              <a:xfrm flipH="1" rot="5509765">
                <a:off x="714868" y="626571"/>
                <a:ext cx="7902" cy="7495"/>
              </a:xfrm>
              <a:custGeom>
                <a:rect b="b" l="l" r="r" t="t"/>
                <a:pathLst>
                  <a:path extrusionOk="0" h="493" w="502">
                    <a:moveTo>
                      <a:pt x="219" y="1"/>
                    </a:moveTo>
                    <a:cubicBezTo>
                      <a:pt x="102" y="1"/>
                      <a:pt x="1" y="97"/>
                      <a:pt x="1" y="250"/>
                    </a:cubicBezTo>
                    <a:cubicBezTo>
                      <a:pt x="1" y="387"/>
                      <a:pt x="110" y="493"/>
                      <a:pt x="232" y="493"/>
                    </a:cubicBezTo>
                    <a:cubicBezTo>
                      <a:pt x="289" y="493"/>
                      <a:pt x="348" y="470"/>
                      <a:pt x="401" y="417"/>
                    </a:cubicBezTo>
                    <a:cubicBezTo>
                      <a:pt x="501" y="317"/>
                      <a:pt x="501" y="184"/>
                      <a:pt x="401" y="83"/>
                    </a:cubicBezTo>
                    <a:cubicBezTo>
                      <a:pt x="344" y="26"/>
                      <a:pt x="279" y="1"/>
                      <a:pt x="21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9" name="Google Shape;19909;p43"/>
              <p:cNvSpPr/>
              <p:nvPr/>
            </p:nvSpPr>
            <p:spPr>
              <a:xfrm flipH="1" rot="5509765">
                <a:off x="806396" y="650444"/>
                <a:ext cx="7367" cy="7631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0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368"/>
                      <a:pt x="467" y="234"/>
                    </a:cubicBezTo>
                    <a:cubicBezTo>
                      <a:pt x="467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0" name="Google Shape;19910;p43"/>
              <p:cNvSpPr/>
              <p:nvPr/>
            </p:nvSpPr>
            <p:spPr>
              <a:xfrm flipH="1" rot="5509765">
                <a:off x="751215" y="691094"/>
                <a:ext cx="8815" cy="7251"/>
              </a:xfrm>
              <a:custGeom>
                <a:rect b="b" l="l" r="r" t="t"/>
                <a:pathLst>
                  <a:path extrusionOk="0" h="477" w="560">
                    <a:moveTo>
                      <a:pt x="272" y="1"/>
                    </a:moveTo>
                    <a:cubicBezTo>
                      <a:pt x="204" y="1"/>
                      <a:pt x="140" y="30"/>
                      <a:pt x="101" y="95"/>
                    </a:cubicBezTo>
                    <a:cubicBezTo>
                      <a:pt x="1" y="195"/>
                      <a:pt x="34" y="362"/>
                      <a:pt x="134" y="429"/>
                    </a:cubicBezTo>
                    <a:cubicBezTo>
                      <a:pt x="184" y="462"/>
                      <a:pt x="236" y="477"/>
                      <a:pt x="286" y="477"/>
                    </a:cubicBezTo>
                    <a:cubicBezTo>
                      <a:pt x="434" y="477"/>
                      <a:pt x="559" y="345"/>
                      <a:pt x="534" y="195"/>
                    </a:cubicBezTo>
                    <a:cubicBezTo>
                      <a:pt x="494" y="73"/>
                      <a:pt x="378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1" name="Google Shape;19911;p43"/>
              <p:cNvSpPr/>
              <p:nvPr/>
            </p:nvSpPr>
            <p:spPr>
              <a:xfrm flipH="1" rot="5509765">
                <a:off x="557184" y="677196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68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501"/>
                      <a:pt x="234" y="501"/>
                    </a:cubicBezTo>
                    <a:cubicBezTo>
                      <a:pt x="368" y="501"/>
                      <a:pt x="468" y="401"/>
                      <a:pt x="468" y="267"/>
                    </a:cubicBezTo>
                    <a:cubicBezTo>
                      <a:pt x="501" y="134"/>
                      <a:pt x="368" y="34"/>
                      <a:pt x="2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2" name="Google Shape;19912;p43"/>
              <p:cNvSpPr/>
              <p:nvPr/>
            </p:nvSpPr>
            <p:spPr>
              <a:xfrm flipH="1" rot="5509765">
                <a:off x="582285" y="635643"/>
                <a:ext cx="8720" cy="7175"/>
              </a:xfrm>
              <a:custGeom>
                <a:rect b="b" l="l" r="r" t="t"/>
                <a:pathLst>
                  <a:path extrusionOk="0" h="472" w="554">
                    <a:moveTo>
                      <a:pt x="293" y="1"/>
                    </a:moveTo>
                    <a:cubicBezTo>
                      <a:pt x="193" y="1"/>
                      <a:pt x="91" y="61"/>
                      <a:pt x="53" y="174"/>
                    </a:cubicBezTo>
                    <a:cubicBezTo>
                      <a:pt x="0" y="333"/>
                      <a:pt x="136" y="471"/>
                      <a:pt x="295" y="471"/>
                    </a:cubicBezTo>
                    <a:cubicBezTo>
                      <a:pt x="336" y="471"/>
                      <a:pt x="379" y="462"/>
                      <a:pt x="420" y="441"/>
                    </a:cubicBezTo>
                    <a:cubicBezTo>
                      <a:pt x="520" y="375"/>
                      <a:pt x="553" y="241"/>
                      <a:pt x="487" y="108"/>
                    </a:cubicBezTo>
                    <a:cubicBezTo>
                      <a:pt x="443" y="36"/>
                      <a:pt x="369" y="1"/>
                      <a:pt x="2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3" name="Google Shape;19913;p43"/>
              <p:cNvSpPr/>
              <p:nvPr/>
            </p:nvSpPr>
            <p:spPr>
              <a:xfrm flipH="1" rot="5509765">
                <a:off x="647732" y="635195"/>
                <a:ext cx="7367" cy="7069"/>
              </a:xfrm>
              <a:custGeom>
                <a:rect b="b" l="l" r="r" t="t"/>
                <a:pathLst>
                  <a:path extrusionOk="0" h="465" w="468">
                    <a:moveTo>
                      <a:pt x="234" y="0"/>
                    </a:moveTo>
                    <a:cubicBezTo>
                      <a:pt x="118" y="0"/>
                      <a:pt x="1" y="75"/>
                      <a:pt x="1" y="225"/>
                    </a:cubicBezTo>
                    <a:cubicBezTo>
                      <a:pt x="1" y="345"/>
                      <a:pt x="81" y="464"/>
                      <a:pt x="193" y="464"/>
                    </a:cubicBezTo>
                    <a:cubicBezTo>
                      <a:pt x="207" y="464"/>
                      <a:pt x="220" y="462"/>
                      <a:pt x="234" y="459"/>
                    </a:cubicBezTo>
                    <a:cubicBezTo>
                      <a:pt x="368" y="459"/>
                      <a:pt x="468" y="359"/>
                      <a:pt x="468" y="225"/>
                    </a:cubicBezTo>
                    <a:cubicBezTo>
                      <a:pt x="468" y="75"/>
                      <a:pt x="351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4" name="Google Shape;19914;p43"/>
              <p:cNvSpPr/>
              <p:nvPr/>
            </p:nvSpPr>
            <p:spPr>
              <a:xfrm flipH="1" rot="5509765">
                <a:off x="661397" y="73443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5" name="Google Shape;19915;p43"/>
              <p:cNvSpPr/>
              <p:nvPr/>
            </p:nvSpPr>
            <p:spPr>
              <a:xfrm flipH="1" rot="5509765">
                <a:off x="503881" y="846241"/>
                <a:ext cx="10200" cy="7175"/>
              </a:xfrm>
              <a:custGeom>
                <a:rect b="b" l="l" r="r" t="t"/>
                <a:pathLst>
                  <a:path extrusionOk="0" h="472" w="648">
                    <a:moveTo>
                      <a:pt x="286" y="0"/>
                    </a:moveTo>
                    <a:cubicBezTo>
                      <a:pt x="221" y="0"/>
                      <a:pt x="156" y="25"/>
                      <a:pt x="101" y="80"/>
                    </a:cubicBezTo>
                    <a:cubicBezTo>
                      <a:pt x="1" y="180"/>
                      <a:pt x="34" y="347"/>
                      <a:pt x="134" y="414"/>
                    </a:cubicBezTo>
                    <a:cubicBezTo>
                      <a:pt x="182" y="455"/>
                      <a:pt x="233" y="472"/>
                      <a:pt x="283" y="472"/>
                    </a:cubicBezTo>
                    <a:cubicBezTo>
                      <a:pt x="479" y="472"/>
                      <a:pt x="647" y="206"/>
                      <a:pt x="435" y="47"/>
                    </a:cubicBezTo>
                    <a:cubicBezTo>
                      <a:pt x="390" y="17"/>
                      <a:pt x="338" y="0"/>
                      <a:pt x="28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6" name="Google Shape;19916;p43"/>
              <p:cNvSpPr/>
              <p:nvPr/>
            </p:nvSpPr>
            <p:spPr>
              <a:xfrm flipH="1" rot="5509765">
                <a:off x="524535" y="790793"/>
                <a:ext cx="11034" cy="7738"/>
              </a:xfrm>
              <a:custGeom>
                <a:rect b="b" l="l" r="r" t="t"/>
                <a:pathLst>
                  <a:path extrusionOk="0" h="509" w="701">
                    <a:moveTo>
                      <a:pt x="367" y="0"/>
                    </a:moveTo>
                    <a:cubicBezTo>
                      <a:pt x="330" y="0"/>
                      <a:pt x="289" y="11"/>
                      <a:pt x="247" y="34"/>
                    </a:cubicBezTo>
                    <a:cubicBezTo>
                      <a:pt x="1" y="157"/>
                      <a:pt x="124" y="509"/>
                      <a:pt x="355" y="509"/>
                    </a:cubicBezTo>
                    <a:cubicBezTo>
                      <a:pt x="374" y="509"/>
                      <a:pt x="394" y="506"/>
                      <a:pt x="414" y="501"/>
                    </a:cubicBezTo>
                    <a:cubicBezTo>
                      <a:pt x="701" y="386"/>
                      <a:pt x="593" y="0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7" name="Google Shape;19917;p43"/>
              <p:cNvSpPr/>
              <p:nvPr/>
            </p:nvSpPr>
            <p:spPr>
              <a:xfrm flipH="1" rot="5509765">
                <a:off x="691139" y="747658"/>
                <a:ext cx="9539" cy="7023"/>
              </a:xfrm>
              <a:custGeom>
                <a:rect b="b" l="l" r="r" t="t"/>
                <a:pathLst>
                  <a:path extrusionOk="0" h="462" w="606">
                    <a:moveTo>
                      <a:pt x="322" y="0"/>
                    </a:moveTo>
                    <a:cubicBezTo>
                      <a:pt x="107" y="0"/>
                      <a:pt x="1" y="331"/>
                      <a:pt x="238" y="450"/>
                    </a:cubicBezTo>
                    <a:cubicBezTo>
                      <a:pt x="262" y="458"/>
                      <a:pt x="287" y="462"/>
                      <a:pt x="313" y="462"/>
                    </a:cubicBezTo>
                    <a:cubicBezTo>
                      <a:pt x="398" y="462"/>
                      <a:pt x="488" y="418"/>
                      <a:pt x="538" y="317"/>
                    </a:cubicBezTo>
                    <a:cubicBezTo>
                      <a:pt x="605" y="183"/>
                      <a:pt x="538" y="50"/>
                      <a:pt x="405" y="16"/>
                    </a:cubicBezTo>
                    <a:cubicBezTo>
                      <a:pt x="376" y="5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8" name="Google Shape;19918;p43"/>
              <p:cNvSpPr/>
              <p:nvPr/>
            </p:nvSpPr>
            <p:spPr>
              <a:xfrm flipH="1" rot="5509765">
                <a:off x="647928" y="797435"/>
                <a:ext cx="8405" cy="7312"/>
              </a:xfrm>
              <a:custGeom>
                <a:rect b="b" l="l" r="r" t="t"/>
                <a:pathLst>
                  <a:path extrusionOk="0" h="481" w="534">
                    <a:moveTo>
                      <a:pt x="282" y="1"/>
                    </a:moveTo>
                    <a:cubicBezTo>
                      <a:pt x="232" y="1"/>
                      <a:pt x="180" y="17"/>
                      <a:pt x="134" y="54"/>
                    </a:cubicBezTo>
                    <a:cubicBezTo>
                      <a:pt x="33" y="154"/>
                      <a:pt x="0" y="288"/>
                      <a:pt x="100" y="388"/>
                    </a:cubicBezTo>
                    <a:cubicBezTo>
                      <a:pt x="151" y="451"/>
                      <a:pt x="220" y="481"/>
                      <a:pt x="289" y="481"/>
                    </a:cubicBezTo>
                    <a:cubicBezTo>
                      <a:pt x="402" y="481"/>
                      <a:pt x="513" y="400"/>
                      <a:pt x="534" y="254"/>
                    </a:cubicBezTo>
                    <a:cubicBezTo>
                      <a:pt x="534" y="110"/>
                      <a:pt x="413" y="1"/>
                      <a:pt x="2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9" name="Google Shape;19919;p43"/>
              <p:cNvSpPr/>
              <p:nvPr/>
            </p:nvSpPr>
            <p:spPr>
              <a:xfrm flipH="1" rot="5509765">
                <a:off x="517787" y="818214"/>
                <a:ext cx="9303" cy="7266"/>
              </a:xfrm>
              <a:custGeom>
                <a:rect b="b" l="l" r="r" t="t"/>
                <a:pathLst>
                  <a:path extrusionOk="0" h="478" w="591">
                    <a:moveTo>
                      <a:pt x="299" y="0"/>
                    </a:moveTo>
                    <a:cubicBezTo>
                      <a:pt x="191" y="0"/>
                      <a:pt x="95" y="65"/>
                      <a:pt x="67" y="175"/>
                    </a:cubicBezTo>
                    <a:cubicBezTo>
                      <a:pt x="1" y="276"/>
                      <a:pt x="67" y="409"/>
                      <a:pt x="201" y="476"/>
                    </a:cubicBezTo>
                    <a:cubicBezTo>
                      <a:pt x="212" y="477"/>
                      <a:pt x="224" y="478"/>
                      <a:pt x="235" y="478"/>
                    </a:cubicBezTo>
                    <a:cubicBezTo>
                      <a:pt x="478" y="478"/>
                      <a:pt x="591" y="136"/>
                      <a:pt x="368" y="9"/>
                    </a:cubicBezTo>
                    <a:cubicBezTo>
                      <a:pt x="345" y="3"/>
                      <a:pt x="322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0" name="Google Shape;19920;p43"/>
              <p:cNvSpPr/>
              <p:nvPr/>
            </p:nvSpPr>
            <p:spPr>
              <a:xfrm flipH="1" rot="5509765">
                <a:off x="425973" y="1019922"/>
                <a:ext cx="11113" cy="7753"/>
              </a:xfrm>
              <a:custGeom>
                <a:rect b="b" l="l" r="r" t="t"/>
                <a:pathLst>
                  <a:path extrusionOk="0" h="510" w="706">
                    <a:moveTo>
                      <a:pt x="376" y="0"/>
                    </a:moveTo>
                    <a:cubicBezTo>
                      <a:pt x="333" y="0"/>
                      <a:pt x="287" y="13"/>
                      <a:pt x="240" y="42"/>
                    </a:cubicBezTo>
                    <a:cubicBezTo>
                      <a:pt x="1" y="202"/>
                      <a:pt x="164" y="510"/>
                      <a:pt x="376" y="510"/>
                    </a:cubicBezTo>
                    <a:cubicBezTo>
                      <a:pt x="429" y="510"/>
                      <a:pt x="486" y="490"/>
                      <a:pt x="540" y="443"/>
                    </a:cubicBezTo>
                    <a:cubicBezTo>
                      <a:pt x="705" y="278"/>
                      <a:pt x="576" y="0"/>
                      <a:pt x="3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1" name="Google Shape;19921;p43"/>
              <p:cNvSpPr/>
              <p:nvPr/>
            </p:nvSpPr>
            <p:spPr>
              <a:xfrm flipH="1" rot="5509765">
                <a:off x="359596" y="1008310"/>
                <a:ext cx="8941" cy="7221"/>
              </a:xfrm>
              <a:custGeom>
                <a:rect b="b" l="l" r="r" t="t"/>
                <a:pathLst>
                  <a:path extrusionOk="0" h="475" w="568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384"/>
                      <a:pt x="101" y="474"/>
                      <a:pt x="215" y="474"/>
                    </a:cubicBezTo>
                    <a:cubicBezTo>
                      <a:pt x="233" y="474"/>
                      <a:pt x="250" y="472"/>
                      <a:pt x="268" y="468"/>
                    </a:cubicBezTo>
                    <a:cubicBezTo>
                      <a:pt x="568" y="435"/>
                      <a:pt x="501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2" name="Google Shape;19922;p43"/>
              <p:cNvSpPr/>
              <p:nvPr/>
            </p:nvSpPr>
            <p:spPr>
              <a:xfrm flipH="1" rot="5509765">
                <a:off x="404484" y="948648"/>
                <a:ext cx="9854" cy="7692"/>
              </a:xfrm>
              <a:custGeom>
                <a:rect b="b" l="l" r="r" t="t"/>
                <a:pathLst>
                  <a:path extrusionOk="0" h="506" w="626">
                    <a:moveTo>
                      <a:pt x="320" y="1"/>
                    </a:moveTo>
                    <a:cubicBezTo>
                      <a:pt x="138" y="1"/>
                      <a:pt x="0" y="217"/>
                      <a:pt x="125" y="404"/>
                    </a:cubicBezTo>
                    <a:cubicBezTo>
                      <a:pt x="168" y="469"/>
                      <a:pt x="239" y="506"/>
                      <a:pt x="320" y="506"/>
                    </a:cubicBezTo>
                    <a:cubicBezTo>
                      <a:pt x="364" y="506"/>
                      <a:pt x="412" y="495"/>
                      <a:pt x="459" y="471"/>
                    </a:cubicBezTo>
                    <a:cubicBezTo>
                      <a:pt x="626" y="338"/>
                      <a:pt x="559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3" name="Google Shape;19923;p43"/>
              <p:cNvSpPr/>
              <p:nvPr/>
            </p:nvSpPr>
            <p:spPr>
              <a:xfrm flipH="1" rot="5509765">
                <a:off x="455762" y="1003771"/>
                <a:ext cx="9995" cy="7312"/>
              </a:xfrm>
              <a:custGeom>
                <a:rect b="b" l="l" r="r" t="t"/>
                <a:pathLst>
                  <a:path extrusionOk="0" h="481" w="635">
                    <a:moveTo>
                      <a:pt x="324" y="1"/>
                    </a:moveTo>
                    <a:cubicBezTo>
                      <a:pt x="254" y="1"/>
                      <a:pt x="189" y="26"/>
                      <a:pt x="134" y="81"/>
                    </a:cubicBezTo>
                    <a:cubicBezTo>
                      <a:pt x="1" y="247"/>
                      <a:pt x="134" y="481"/>
                      <a:pt x="334" y="481"/>
                    </a:cubicBezTo>
                    <a:cubicBezTo>
                      <a:pt x="568" y="481"/>
                      <a:pt x="635" y="214"/>
                      <a:pt x="501" y="47"/>
                    </a:cubicBezTo>
                    <a:cubicBezTo>
                      <a:pt x="441" y="17"/>
                      <a:pt x="381" y="1"/>
                      <a:pt x="32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4" name="Google Shape;19924;p43"/>
              <p:cNvSpPr/>
              <p:nvPr/>
            </p:nvSpPr>
            <p:spPr>
              <a:xfrm flipH="1" rot="5509765">
                <a:off x="341967" y="1200330"/>
                <a:ext cx="10924" cy="7388"/>
              </a:xfrm>
              <a:custGeom>
                <a:rect b="b" l="l" r="r" t="t"/>
                <a:pathLst>
                  <a:path extrusionOk="0" h="486" w="694">
                    <a:moveTo>
                      <a:pt x="349" y="0"/>
                    </a:moveTo>
                    <a:cubicBezTo>
                      <a:pt x="320" y="0"/>
                      <a:pt x="289" y="5"/>
                      <a:pt x="256" y="16"/>
                    </a:cubicBezTo>
                    <a:cubicBezTo>
                      <a:pt x="0" y="130"/>
                      <a:pt x="107" y="486"/>
                      <a:pt x="330" y="486"/>
                    </a:cubicBezTo>
                    <a:cubicBezTo>
                      <a:pt x="369" y="486"/>
                      <a:pt x="411" y="475"/>
                      <a:pt x="456" y="450"/>
                    </a:cubicBezTo>
                    <a:cubicBezTo>
                      <a:pt x="694" y="331"/>
                      <a:pt x="587" y="0"/>
                      <a:pt x="3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5" name="Google Shape;19925;p43"/>
              <p:cNvSpPr/>
              <p:nvPr/>
            </p:nvSpPr>
            <p:spPr>
              <a:xfrm flipH="1" rot="5509765">
                <a:off x="290610" y="1171993"/>
                <a:ext cx="9649" cy="7418"/>
              </a:xfrm>
              <a:custGeom>
                <a:rect b="b" l="l" r="r" t="t"/>
                <a:pathLst>
                  <a:path extrusionOk="0" h="488" w="613">
                    <a:moveTo>
                      <a:pt x="264" y="1"/>
                    </a:moveTo>
                    <a:cubicBezTo>
                      <a:pt x="244" y="1"/>
                      <a:pt x="223" y="3"/>
                      <a:pt x="201" y="9"/>
                    </a:cubicBezTo>
                    <a:cubicBezTo>
                      <a:pt x="67" y="75"/>
                      <a:pt x="1" y="209"/>
                      <a:pt x="67" y="342"/>
                    </a:cubicBezTo>
                    <a:cubicBezTo>
                      <a:pt x="93" y="444"/>
                      <a:pt x="196" y="488"/>
                      <a:pt x="288" y="488"/>
                    </a:cubicBezTo>
                    <a:cubicBezTo>
                      <a:pt x="316" y="488"/>
                      <a:pt x="344" y="483"/>
                      <a:pt x="367" y="476"/>
                    </a:cubicBezTo>
                    <a:cubicBezTo>
                      <a:pt x="612" y="322"/>
                      <a:pt x="49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6" name="Google Shape;19926;p43"/>
              <p:cNvSpPr/>
              <p:nvPr/>
            </p:nvSpPr>
            <p:spPr>
              <a:xfrm flipH="1" rot="5509765">
                <a:off x="419481" y="993186"/>
                <a:ext cx="8311" cy="7373"/>
              </a:xfrm>
              <a:custGeom>
                <a:rect b="b" l="l" r="r" t="t"/>
                <a:pathLst>
                  <a:path extrusionOk="0" h="485" w="528">
                    <a:moveTo>
                      <a:pt x="264" y="1"/>
                    </a:moveTo>
                    <a:cubicBezTo>
                      <a:pt x="156" y="1"/>
                      <a:pt x="46" y="72"/>
                      <a:pt x="27" y="188"/>
                    </a:cubicBezTo>
                    <a:cubicBezTo>
                      <a:pt x="0" y="347"/>
                      <a:pt x="142" y="485"/>
                      <a:pt x="285" y="485"/>
                    </a:cubicBezTo>
                    <a:cubicBezTo>
                      <a:pt x="322" y="485"/>
                      <a:pt x="359" y="476"/>
                      <a:pt x="394" y="455"/>
                    </a:cubicBezTo>
                    <a:cubicBezTo>
                      <a:pt x="494" y="355"/>
                      <a:pt x="527" y="222"/>
                      <a:pt x="461" y="122"/>
                    </a:cubicBezTo>
                    <a:cubicBezTo>
                      <a:pt x="419" y="38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7" name="Google Shape;19927;p43"/>
              <p:cNvSpPr/>
              <p:nvPr/>
            </p:nvSpPr>
            <p:spPr>
              <a:xfrm flipH="1" rot="5509765">
                <a:off x="470906" y="985369"/>
                <a:ext cx="8563" cy="6902"/>
              </a:xfrm>
              <a:custGeom>
                <a:rect b="b" l="l" r="r" t="t"/>
                <a:pathLst>
                  <a:path extrusionOk="0" h="454" w="544">
                    <a:moveTo>
                      <a:pt x="273" y="1"/>
                    </a:moveTo>
                    <a:cubicBezTo>
                      <a:pt x="165" y="1"/>
                      <a:pt x="70" y="60"/>
                      <a:pt x="43" y="143"/>
                    </a:cubicBezTo>
                    <a:cubicBezTo>
                      <a:pt x="1" y="331"/>
                      <a:pt x="142" y="453"/>
                      <a:pt x="286" y="453"/>
                    </a:cubicBezTo>
                    <a:cubicBezTo>
                      <a:pt x="372" y="453"/>
                      <a:pt x="460" y="409"/>
                      <a:pt x="510" y="310"/>
                    </a:cubicBezTo>
                    <a:cubicBezTo>
                      <a:pt x="543" y="176"/>
                      <a:pt x="476" y="43"/>
                      <a:pt x="343" y="9"/>
                    </a:cubicBezTo>
                    <a:cubicBezTo>
                      <a:pt x="319" y="3"/>
                      <a:pt x="296" y="1"/>
                      <a:pt x="2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8" name="Google Shape;19928;p43"/>
              <p:cNvSpPr/>
              <p:nvPr/>
            </p:nvSpPr>
            <p:spPr>
              <a:xfrm flipH="1" rot="5509765">
                <a:off x="384070" y="1015543"/>
                <a:ext cx="9334" cy="7479"/>
              </a:xfrm>
              <a:custGeom>
                <a:rect b="b" l="l" r="r" t="t"/>
                <a:pathLst>
                  <a:path extrusionOk="0" h="492" w="593">
                    <a:moveTo>
                      <a:pt x="313" y="0"/>
                    </a:moveTo>
                    <a:cubicBezTo>
                      <a:pt x="219" y="0"/>
                      <a:pt x="110" y="44"/>
                      <a:pt x="59" y="146"/>
                    </a:cubicBezTo>
                    <a:cubicBezTo>
                      <a:pt x="0" y="293"/>
                      <a:pt x="122" y="491"/>
                      <a:pt x="289" y="491"/>
                    </a:cubicBezTo>
                    <a:cubicBezTo>
                      <a:pt x="312" y="491"/>
                      <a:pt x="335" y="487"/>
                      <a:pt x="359" y="479"/>
                    </a:cubicBezTo>
                    <a:cubicBezTo>
                      <a:pt x="559" y="413"/>
                      <a:pt x="593" y="112"/>
                      <a:pt x="392" y="12"/>
                    </a:cubicBezTo>
                    <a:cubicBezTo>
                      <a:pt x="369" y="4"/>
                      <a:pt x="341" y="0"/>
                      <a:pt x="31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9" name="Google Shape;19929;p43"/>
              <p:cNvSpPr/>
              <p:nvPr/>
            </p:nvSpPr>
            <p:spPr>
              <a:xfrm flipH="1" rot="5509765">
                <a:off x="421628" y="917071"/>
                <a:ext cx="7241" cy="6278"/>
              </a:xfrm>
              <a:custGeom>
                <a:rect b="b" l="l" r="r" t="t"/>
                <a:pathLst>
                  <a:path extrusionOk="0" h="413" w="460">
                    <a:moveTo>
                      <a:pt x="328" y="0"/>
                    </a:moveTo>
                    <a:cubicBezTo>
                      <a:pt x="184" y="0"/>
                      <a:pt x="1" y="413"/>
                      <a:pt x="186" y="413"/>
                    </a:cubicBezTo>
                    <a:cubicBezTo>
                      <a:pt x="206" y="413"/>
                      <a:pt x="230" y="408"/>
                      <a:pt x="259" y="397"/>
                    </a:cubicBezTo>
                    <a:cubicBezTo>
                      <a:pt x="392" y="364"/>
                      <a:pt x="459" y="231"/>
                      <a:pt x="426" y="97"/>
                    </a:cubicBezTo>
                    <a:cubicBezTo>
                      <a:pt x="400" y="28"/>
                      <a:pt x="366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0" name="Google Shape;19930;p43"/>
              <p:cNvSpPr/>
              <p:nvPr/>
            </p:nvSpPr>
            <p:spPr>
              <a:xfrm flipH="1" rot="5509765">
                <a:off x="501899" y="903639"/>
                <a:ext cx="7288" cy="6248"/>
              </a:xfrm>
              <a:custGeom>
                <a:rect b="b" l="l" r="r" t="t"/>
                <a:pathLst>
                  <a:path extrusionOk="0" h="411" w="463">
                    <a:moveTo>
                      <a:pt x="203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210"/>
                      <a:pt x="395" y="77"/>
                      <a:pt x="262" y="10"/>
                    </a:cubicBezTo>
                    <a:cubicBezTo>
                      <a:pt x="239" y="4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1" name="Google Shape;19931;p43"/>
              <p:cNvSpPr/>
              <p:nvPr/>
            </p:nvSpPr>
            <p:spPr>
              <a:xfrm flipH="1" rot="5509765">
                <a:off x="511270" y="1076353"/>
                <a:ext cx="8642" cy="5442"/>
              </a:xfrm>
              <a:custGeom>
                <a:rect b="b" l="l" r="r" t="t"/>
                <a:pathLst>
                  <a:path extrusionOk="0" h="358" w="549">
                    <a:moveTo>
                      <a:pt x="323" y="0"/>
                    </a:moveTo>
                    <a:cubicBezTo>
                      <a:pt x="310" y="0"/>
                      <a:pt x="296" y="2"/>
                      <a:pt x="282" y="5"/>
                    </a:cubicBezTo>
                    <a:cubicBezTo>
                      <a:pt x="1" y="5"/>
                      <a:pt x="307" y="358"/>
                      <a:pt x="465" y="358"/>
                    </a:cubicBezTo>
                    <a:cubicBezTo>
                      <a:pt x="514" y="358"/>
                      <a:pt x="549" y="325"/>
                      <a:pt x="549" y="239"/>
                    </a:cubicBezTo>
                    <a:cubicBezTo>
                      <a:pt x="519" y="120"/>
                      <a:pt x="436" y="0"/>
                      <a:pt x="32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2" name="Google Shape;19932;p43"/>
              <p:cNvSpPr/>
              <p:nvPr/>
            </p:nvSpPr>
            <p:spPr>
              <a:xfrm flipH="1" rot="5509765">
                <a:off x="352188" y="1208666"/>
                <a:ext cx="9728" cy="7677"/>
              </a:xfrm>
              <a:custGeom>
                <a:rect b="b" l="l" r="r" t="t"/>
                <a:pathLst>
                  <a:path extrusionOk="0" h="505" w="618">
                    <a:moveTo>
                      <a:pt x="268" y="1"/>
                    </a:moveTo>
                    <a:cubicBezTo>
                      <a:pt x="209" y="1"/>
                      <a:pt x="151" y="26"/>
                      <a:pt x="101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1" y="486"/>
                      <a:pt x="206" y="504"/>
                      <a:pt x="259" y="504"/>
                    </a:cubicBezTo>
                    <a:cubicBezTo>
                      <a:pt x="452" y="504"/>
                      <a:pt x="618" y="259"/>
                      <a:pt x="435" y="76"/>
                    </a:cubicBezTo>
                    <a:cubicBezTo>
                      <a:pt x="385" y="26"/>
                      <a:pt x="326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3" name="Google Shape;19933;p43"/>
              <p:cNvSpPr/>
              <p:nvPr/>
            </p:nvSpPr>
            <p:spPr>
              <a:xfrm flipH="1" rot="5509765">
                <a:off x="319399" y="1147817"/>
                <a:ext cx="9791" cy="7221"/>
              </a:xfrm>
              <a:custGeom>
                <a:rect b="b" l="l" r="r" t="t"/>
                <a:pathLst>
                  <a:path extrusionOk="0" h="475" w="622">
                    <a:moveTo>
                      <a:pt x="314" y="1"/>
                    </a:moveTo>
                    <a:cubicBezTo>
                      <a:pt x="288" y="1"/>
                      <a:pt x="261" y="5"/>
                      <a:pt x="234" y="14"/>
                    </a:cubicBezTo>
                    <a:cubicBezTo>
                      <a:pt x="34" y="81"/>
                      <a:pt x="1" y="347"/>
                      <a:pt x="201" y="448"/>
                    </a:cubicBezTo>
                    <a:cubicBezTo>
                      <a:pt x="238" y="466"/>
                      <a:pt x="275" y="474"/>
                      <a:pt x="311" y="474"/>
                    </a:cubicBezTo>
                    <a:cubicBezTo>
                      <a:pt x="404" y="474"/>
                      <a:pt x="486" y="420"/>
                      <a:pt x="534" y="347"/>
                    </a:cubicBezTo>
                    <a:cubicBezTo>
                      <a:pt x="621" y="174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4" name="Google Shape;19934;p43"/>
              <p:cNvSpPr/>
              <p:nvPr/>
            </p:nvSpPr>
            <p:spPr>
              <a:xfrm flipH="1" rot="5509765">
                <a:off x="424376" y="1051151"/>
                <a:ext cx="8264" cy="7342"/>
              </a:xfrm>
              <a:custGeom>
                <a:rect b="b" l="l" r="r" t="t"/>
                <a:pathLst>
                  <a:path extrusionOk="0" h="483" w="525">
                    <a:moveTo>
                      <a:pt x="263" y="1"/>
                    </a:moveTo>
                    <a:cubicBezTo>
                      <a:pt x="152" y="1"/>
                      <a:pt x="45" y="73"/>
                      <a:pt x="25" y="196"/>
                    </a:cubicBezTo>
                    <a:cubicBezTo>
                      <a:pt x="0" y="365"/>
                      <a:pt x="117" y="482"/>
                      <a:pt x="247" y="482"/>
                    </a:cubicBezTo>
                    <a:cubicBezTo>
                      <a:pt x="295" y="482"/>
                      <a:pt x="346" y="466"/>
                      <a:pt x="392" y="429"/>
                    </a:cubicBezTo>
                    <a:cubicBezTo>
                      <a:pt x="492" y="362"/>
                      <a:pt x="525" y="196"/>
                      <a:pt x="458" y="96"/>
                    </a:cubicBezTo>
                    <a:cubicBezTo>
                      <a:pt x="406" y="31"/>
                      <a:pt x="334" y="1"/>
                      <a:pt x="2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5" name="Google Shape;19935;p43"/>
              <p:cNvSpPr/>
              <p:nvPr/>
            </p:nvSpPr>
            <p:spPr>
              <a:xfrm flipH="1" rot="5509765">
                <a:off x="452379" y="1143739"/>
                <a:ext cx="9161" cy="4895"/>
              </a:xfrm>
              <a:custGeom>
                <a:rect b="b" l="l" r="r" t="t"/>
                <a:pathLst>
                  <a:path extrusionOk="0" h="322" w="582">
                    <a:moveTo>
                      <a:pt x="252" y="1"/>
                    </a:moveTo>
                    <a:cubicBezTo>
                      <a:pt x="144" y="1"/>
                      <a:pt x="47" y="66"/>
                      <a:pt x="20" y="176"/>
                    </a:cubicBezTo>
                    <a:cubicBezTo>
                      <a:pt x="1" y="282"/>
                      <a:pt x="48" y="321"/>
                      <a:pt x="116" y="321"/>
                    </a:cubicBezTo>
                    <a:cubicBezTo>
                      <a:pt x="284" y="321"/>
                      <a:pt x="581" y="81"/>
                      <a:pt x="320" y="9"/>
                    </a:cubicBezTo>
                    <a:cubicBezTo>
                      <a:pt x="297" y="4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6" name="Google Shape;19936;p43"/>
              <p:cNvSpPr/>
              <p:nvPr/>
            </p:nvSpPr>
            <p:spPr>
              <a:xfrm flipH="1" rot="5509765">
                <a:off x="295765" y="1316852"/>
                <a:ext cx="8421" cy="7160"/>
              </a:xfrm>
              <a:custGeom>
                <a:rect b="b" l="l" r="r" t="t"/>
                <a:pathLst>
                  <a:path extrusionOk="0" h="471" w="535">
                    <a:moveTo>
                      <a:pt x="258" y="1"/>
                    </a:moveTo>
                    <a:cubicBezTo>
                      <a:pt x="213" y="1"/>
                      <a:pt x="170" y="12"/>
                      <a:pt x="134" y="35"/>
                    </a:cubicBezTo>
                    <a:cubicBezTo>
                      <a:pt x="34" y="102"/>
                      <a:pt x="1" y="269"/>
                      <a:pt x="67" y="369"/>
                    </a:cubicBezTo>
                    <a:cubicBezTo>
                      <a:pt x="110" y="434"/>
                      <a:pt x="195" y="470"/>
                      <a:pt x="277" y="470"/>
                    </a:cubicBezTo>
                    <a:cubicBezTo>
                      <a:pt x="322" y="470"/>
                      <a:pt x="365" y="459"/>
                      <a:pt x="401" y="436"/>
                    </a:cubicBezTo>
                    <a:cubicBezTo>
                      <a:pt x="501" y="369"/>
                      <a:pt x="534" y="202"/>
                      <a:pt x="468" y="102"/>
                    </a:cubicBezTo>
                    <a:cubicBezTo>
                      <a:pt x="425" y="38"/>
                      <a:pt x="340" y="1"/>
                      <a:pt x="2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7" name="Google Shape;19937;p43"/>
              <p:cNvSpPr/>
              <p:nvPr/>
            </p:nvSpPr>
            <p:spPr>
              <a:xfrm flipH="1" rot="5509765">
                <a:off x="301923" y="1219870"/>
                <a:ext cx="7367" cy="7114"/>
              </a:xfrm>
              <a:custGeom>
                <a:rect b="b" l="l" r="r" t="t"/>
                <a:pathLst>
                  <a:path extrusionOk="0" h="468" w="468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cubicBezTo>
                      <a:pt x="367" y="467"/>
                      <a:pt x="467" y="367"/>
                      <a:pt x="467" y="234"/>
                    </a:cubicBezTo>
                    <a:cubicBezTo>
                      <a:pt x="467" y="100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8" name="Google Shape;19938;p43"/>
              <p:cNvSpPr/>
              <p:nvPr/>
            </p:nvSpPr>
            <p:spPr>
              <a:xfrm flipH="1" rot="5509765">
                <a:off x="417965" y="1203491"/>
                <a:ext cx="9680" cy="7342"/>
              </a:xfrm>
              <a:custGeom>
                <a:rect b="b" l="l" r="r" t="t"/>
                <a:pathLst>
                  <a:path extrusionOk="0" h="483" w="615">
                    <a:moveTo>
                      <a:pt x="357" y="1"/>
                    </a:moveTo>
                    <a:cubicBezTo>
                      <a:pt x="99" y="1"/>
                      <a:pt x="1" y="412"/>
                      <a:pt x="281" y="474"/>
                    </a:cubicBezTo>
                    <a:cubicBezTo>
                      <a:pt x="304" y="480"/>
                      <a:pt x="327" y="483"/>
                      <a:pt x="349" y="483"/>
                    </a:cubicBezTo>
                    <a:cubicBezTo>
                      <a:pt x="457" y="483"/>
                      <a:pt x="554" y="418"/>
                      <a:pt x="581" y="307"/>
                    </a:cubicBezTo>
                    <a:cubicBezTo>
                      <a:pt x="615" y="174"/>
                      <a:pt x="548" y="41"/>
                      <a:pt x="415" y="7"/>
                    </a:cubicBezTo>
                    <a:cubicBezTo>
                      <a:pt x="395" y="3"/>
                      <a:pt x="375" y="1"/>
                      <a:pt x="35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9" name="Google Shape;19939;p43"/>
              <p:cNvSpPr/>
              <p:nvPr/>
            </p:nvSpPr>
            <p:spPr>
              <a:xfrm flipH="1" rot="5509765">
                <a:off x="375187" y="1338193"/>
                <a:ext cx="6800" cy="6294"/>
              </a:xfrm>
              <a:custGeom>
                <a:rect b="b" l="l" r="r" t="t"/>
                <a:pathLst>
                  <a:path extrusionOk="0" h="414" w="432">
                    <a:moveTo>
                      <a:pt x="266" y="1"/>
                    </a:moveTo>
                    <a:cubicBezTo>
                      <a:pt x="249" y="1"/>
                      <a:pt x="227" y="5"/>
                      <a:pt x="201" y="16"/>
                    </a:cubicBezTo>
                    <a:cubicBezTo>
                      <a:pt x="68" y="49"/>
                      <a:pt x="1" y="183"/>
                      <a:pt x="34" y="316"/>
                    </a:cubicBezTo>
                    <a:cubicBezTo>
                      <a:pt x="53" y="385"/>
                      <a:pt x="83" y="413"/>
                      <a:pt x="116" y="413"/>
                    </a:cubicBezTo>
                    <a:cubicBezTo>
                      <a:pt x="246" y="413"/>
                      <a:pt x="431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0" name="Google Shape;19940;p43"/>
              <p:cNvSpPr/>
              <p:nvPr/>
            </p:nvSpPr>
            <p:spPr>
              <a:xfrm flipH="1" rot="5509765">
                <a:off x="271693" y="1358902"/>
                <a:ext cx="8673" cy="7282"/>
              </a:xfrm>
              <a:custGeom>
                <a:rect b="b" l="l" r="r" t="t"/>
                <a:pathLst>
                  <a:path extrusionOk="0" h="479" w="551">
                    <a:moveTo>
                      <a:pt x="263" y="0"/>
                    </a:moveTo>
                    <a:cubicBezTo>
                      <a:pt x="167" y="0"/>
                      <a:pt x="69" y="50"/>
                      <a:pt x="34" y="155"/>
                    </a:cubicBezTo>
                    <a:cubicBezTo>
                      <a:pt x="0" y="288"/>
                      <a:pt x="34" y="421"/>
                      <a:pt x="167" y="455"/>
                    </a:cubicBezTo>
                    <a:cubicBezTo>
                      <a:pt x="200" y="471"/>
                      <a:pt x="233" y="479"/>
                      <a:pt x="265" y="479"/>
                    </a:cubicBezTo>
                    <a:cubicBezTo>
                      <a:pt x="425" y="479"/>
                      <a:pt x="551" y="288"/>
                      <a:pt x="467" y="121"/>
                    </a:cubicBezTo>
                    <a:cubicBezTo>
                      <a:pt x="436" y="42"/>
                      <a:pt x="351" y="0"/>
                      <a:pt x="2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1" name="Google Shape;19941;p43"/>
              <p:cNvSpPr/>
              <p:nvPr/>
            </p:nvSpPr>
            <p:spPr>
              <a:xfrm flipH="1" rot="5509765">
                <a:off x="325165" y="1356803"/>
                <a:ext cx="9192" cy="7388"/>
              </a:xfrm>
              <a:custGeom>
                <a:rect b="b" l="l" r="r" t="t"/>
                <a:pathLst>
                  <a:path extrusionOk="0" h="486" w="584">
                    <a:moveTo>
                      <a:pt x="265" y="1"/>
                    </a:moveTo>
                    <a:cubicBezTo>
                      <a:pt x="192" y="1"/>
                      <a:pt x="119" y="35"/>
                      <a:pt x="68" y="117"/>
                    </a:cubicBezTo>
                    <a:cubicBezTo>
                      <a:pt x="1" y="217"/>
                      <a:pt x="34" y="384"/>
                      <a:pt x="134" y="451"/>
                    </a:cubicBezTo>
                    <a:cubicBezTo>
                      <a:pt x="182" y="475"/>
                      <a:pt x="229" y="486"/>
                      <a:pt x="273" y="486"/>
                    </a:cubicBezTo>
                    <a:cubicBezTo>
                      <a:pt x="354" y="486"/>
                      <a:pt x="425" y="449"/>
                      <a:pt x="468" y="384"/>
                    </a:cubicBezTo>
                    <a:cubicBezTo>
                      <a:pt x="583" y="176"/>
                      <a:pt x="427" y="1"/>
                      <a:pt x="2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2" name="Google Shape;19942;p43"/>
              <p:cNvSpPr/>
              <p:nvPr/>
            </p:nvSpPr>
            <p:spPr>
              <a:xfrm flipH="1" rot="5509765">
                <a:off x="301698" y="1332070"/>
                <a:ext cx="8421" cy="7601"/>
              </a:xfrm>
              <a:custGeom>
                <a:rect b="b" l="l" r="r" t="t"/>
                <a:pathLst>
                  <a:path extrusionOk="0" h="500" w="535">
                    <a:moveTo>
                      <a:pt x="268" y="1"/>
                    </a:moveTo>
                    <a:cubicBezTo>
                      <a:pt x="201" y="1"/>
                      <a:pt x="136" y="34"/>
                      <a:pt x="100" y="106"/>
                    </a:cubicBezTo>
                    <a:cubicBezTo>
                      <a:pt x="0" y="172"/>
                      <a:pt x="0" y="339"/>
                      <a:pt x="100" y="439"/>
                    </a:cubicBezTo>
                    <a:cubicBezTo>
                      <a:pt x="142" y="481"/>
                      <a:pt x="196" y="500"/>
                      <a:pt x="249" y="500"/>
                    </a:cubicBezTo>
                    <a:cubicBezTo>
                      <a:pt x="323" y="500"/>
                      <a:pt x="395" y="464"/>
                      <a:pt x="434" y="406"/>
                    </a:cubicBezTo>
                    <a:cubicBezTo>
                      <a:pt x="534" y="306"/>
                      <a:pt x="534" y="139"/>
                      <a:pt x="434" y="72"/>
                    </a:cubicBezTo>
                    <a:cubicBezTo>
                      <a:pt x="388" y="26"/>
                      <a:pt x="327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3" name="Google Shape;19943;p43"/>
              <p:cNvSpPr/>
              <p:nvPr/>
            </p:nvSpPr>
            <p:spPr>
              <a:xfrm flipH="1" rot="5509765">
                <a:off x="325216" y="1298011"/>
                <a:ext cx="8815" cy="7403"/>
              </a:xfrm>
              <a:custGeom>
                <a:rect b="b" l="l" r="r" t="t"/>
                <a:pathLst>
                  <a:path extrusionOk="0" h="487" w="560">
                    <a:moveTo>
                      <a:pt x="287" y="0"/>
                    </a:moveTo>
                    <a:cubicBezTo>
                      <a:pt x="176" y="0"/>
                      <a:pt x="66" y="80"/>
                      <a:pt x="26" y="219"/>
                    </a:cubicBezTo>
                    <a:cubicBezTo>
                      <a:pt x="1" y="372"/>
                      <a:pt x="132" y="486"/>
                      <a:pt x="285" y="486"/>
                    </a:cubicBezTo>
                    <a:cubicBezTo>
                      <a:pt x="331" y="486"/>
                      <a:pt x="380" y="476"/>
                      <a:pt x="427" y="452"/>
                    </a:cubicBezTo>
                    <a:cubicBezTo>
                      <a:pt x="527" y="352"/>
                      <a:pt x="560" y="219"/>
                      <a:pt x="493" y="119"/>
                    </a:cubicBezTo>
                    <a:cubicBezTo>
                      <a:pt x="439" y="38"/>
                      <a:pt x="363" y="0"/>
                      <a:pt x="2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4" name="Google Shape;19944;p43"/>
              <p:cNvSpPr/>
              <p:nvPr/>
            </p:nvSpPr>
            <p:spPr>
              <a:xfrm flipH="1" rot="5509765">
                <a:off x="388108" y="1441168"/>
                <a:ext cx="8893" cy="7160"/>
              </a:xfrm>
              <a:custGeom>
                <a:rect b="b" l="l" r="r" t="t"/>
                <a:pathLst>
                  <a:path extrusionOk="0" h="471" w="565">
                    <a:moveTo>
                      <a:pt x="304" y="0"/>
                    </a:moveTo>
                    <a:cubicBezTo>
                      <a:pt x="205" y="0"/>
                      <a:pt x="115" y="44"/>
                      <a:pt x="64" y="146"/>
                    </a:cubicBezTo>
                    <a:cubicBezTo>
                      <a:pt x="1" y="335"/>
                      <a:pt x="163" y="471"/>
                      <a:pt x="316" y="471"/>
                    </a:cubicBezTo>
                    <a:cubicBezTo>
                      <a:pt x="406" y="471"/>
                      <a:pt x="494" y="424"/>
                      <a:pt x="531" y="312"/>
                    </a:cubicBezTo>
                    <a:cubicBezTo>
                      <a:pt x="564" y="179"/>
                      <a:pt x="498" y="46"/>
                      <a:pt x="397" y="12"/>
                    </a:cubicBezTo>
                    <a:cubicBezTo>
                      <a:pt x="366" y="4"/>
                      <a:pt x="334" y="0"/>
                      <a:pt x="30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5" name="Google Shape;19945;p43"/>
              <p:cNvSpPr/>
              <p:nvPr/>
            </p:nvSpPr>
            <p:spPr>
              <a:xfrm flipH="1" rot="5509765">
                <a:off x="302349" y="1624464"/>
                <a:ext cx="9255" cy="7327"/>
              </a:xfrm>
              <a:custGeom>
                <a:rect b="b" l="l" r="r" t="t"/>
                <a:pathLst>
                  <a:path extrusionOk="0" h="482" w="588">
                    <a:moveTo>
                      <a:pt x="280" y="0"/>
                    </a:moveTo>
                    <a:cubicBezTo>
                      <a:pt x="254" y="0"/>
                      <a:pt x="227" y="4"/>
                      <a:pt x="201" y="13"/>
                    </a:cubicBezTo>
                    <a:cubicBezTo>
                      <a:pt x="67" y="47"/>
                      <a:pt x="0" y="180"/>
                      <a:pt x="34" y="314"/>
                    </a:cubicBezTo>
                    <a:cubicBezTo>
                      <a:pt x="70" y="422"/>
                      <a:pt x="165" y="481"/>
                      <a:pt x="265" y="481"/>
                    </a:cubicBezTo>
                    <a:cubicBezTo>
                      <a:pt x="350" y="481"/>
                      <a:pt x="440" y="439"/>
                      <a:pt x="501" y="347"/>
                    </a:cubicBezTo>
                    <a:cubicBezTo>
                      <a:pt x="587" y="174"/>
                      <a:pt x="449" y="0"/>
                      <a:pt x="28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6" name="Google Shape;19946;p43"/>
              <p:cNvSpPr/>
              <p:nvPr/>
            </p:nvSpPr>
            <p:spPr>
              <a:xfrm flipH="1" rot="5509765">
                <a:off x="288287" y="1539378"/>
                <a:ext cx="9208" cy="5260"/>
              </a:xfrm>
              <a:custGeom>
                <a:rect b="b" l="l" r="r" t="t"/>
                <a:pathLst>
                  <a:path extrusionOk="0" h="346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39"/>
                    </a:cubicBezTo>
                    <a:cubicBezTo>
                      <a:pt x="284" y="344"/>
                      <a:pt x="302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7" name="Google Shape;19947;p43"/>
              <p:cNvSpPr/>
              <p:nvPr/>
            </p:nvSpPr>
            <p:spPr>
              <a:xfrm flipH="1" rot="5509765">
                <a:off x="334193" y="1477482"/>
                <a:ext cx="9743" cy="7297"/>
              </a:xfrm>
              <a:custGeom>
                <a:rect b="b" l="l" r="r" t="t"/>
                <a:pathLst>
                  <a:path extrusionOk="0" h="480" w="619">
                    <a:moveTo>
                      <a:pt x="314" y="0"/>
                    </a:moveTo>
                    <a:cubicBezTo>
                      <a:pt x="142" y="0"/>
                      <a:pt x="1" y="199"/>
                      <a:pt x="118" y="346"/>
                    </a:cubicBezTo>
                    <a:cubicBezTo>
                      <a:pt x="140" y="435"/>
                      <a:pt x="222" y="479"/>
                      <a:pt x="303" y="479"/>
                    </a:cubicBezTo>
                    <a:cubicBezTo>
                      <a:pt x="344" y="479"/>
                      <a:pt x="385" y="468"/>
                      <a:pt x="418" y="446"/>
                    </a:cubicBezTo>
                    <a:cubicBezTo>
                      <a:pt x="619" y="346"/>
                      <a:pt x="585" y="79"/>
                      <a:pt x="385" y="12"/>
                    </a:cubicBezTo>
                    <a:cubicBezTo>
                      <a:pt x="361" y="4"/>
                      <a:pt x="337" y="0"/>
                      <a:pt x="31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8" name="Google Shape;19948;p43"/>
              <p:cNvSpPr/>
              <p:nvPr/>
            </p:nvSpPr>
            <p:spPr>
              <a:xfrm flipH="1" rot="5509765">
                <a:off x="374514" y="1555628"/>
                <a:ext cx="11192" cy="7540"/>
              </a:xfrm>
              <a:custGeom>
                <a:rect b="b" l="l" r="r" t="t"/>
                <a:pathLst>
                  <a:path extrusionOk="0" h="496" w="711">
                    <a:moveTo>
                      <a:pt x="357" y="0"/>
                    </a:moveTo>
                    <a:cubicBezTo>
                      <a:pt x="111" y="0"/>
                      <a:pt x="1" y="391"/>
                      <a:pt x="272" y="481"/>
                    </a:cubicBezTo>
                    <a:cubicBezTo>
                      <a:pt x="304" y="491"/>
                      <a:pt x="334" y="495"/>
                      <a:pt x="362" y="495"/>
                    </a:cubicBezTo>
                    <a:cubicBezTo>
                      <a:pt x="627" y="495"/>
                      <a:pt x="710" y="105"/>
                      <a:pt x="439" y="14"/>
                    </a:cubicBezTo>
                    <a:cubicBezTo>
                      <a:pt x="410" y="5"/>
                      <a:pt x="383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9" name="Google Shape;19949;p43"/>
              <p:cNvSpPr/>
              <p:nvPr/>
            </p:nvSpPr>
            <p:spPr>
              <a:xfrm flipH="1" rot="5509765">
                <a:off x="318137" y="1603197"/>
                <a:ext cx="9759" cy="7388"/>
              </a:xfrm>
              <a:custGeom>
                <a:rect b="b" l="l" r="r" t="t"/>
                <a:pathLst>
                  <a:path extrusionOk="0" h="486" w="620">
                    <a:moveTo>
                      <a:pt x="279" y="0"/>
                    </a:moveTo>
                    <a:cubicBezTo>
                      <a:pt x="231" y="0"/>
                      <a:pt x="181" y="17"/>
                      <a:pt x="133" y="58"/>
                    </a:cubicBezTo>
                    <a:cubicBezTo>
                      <a:pt x="0" y="125"/>
                      <a:pt x="0" y="291"/>
                      <a:pt x="67" y="392"/>
                    </a:cubicBezTo>
                    <a:cubicBezTo>
                      <a:pt x="125" y="450"/>
                      <a:pt x="194" y="485"/>
                      <a:pt x="268" y="485"/>
                    </a:cubicBezTo>
                    <a:cubicBezTo>
                      <a:pt x="322" y="485"/>
                      <a:pt x="378" y="467"/>
                      <a:pt x="434" y="425"/>
                    </a:cubicBezTo>
                    <a:cubicBezTo>
                      <a:pt x="620" y="265"/>
                      <a:pt x="467" y="0"/>
                      <a:pt x="2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0" name="Google Shape;19950;p43"/>
              <p:cNvSpPr/>
              <p:nvPr/>
            </p:nvSpPr>
            <p:spPr>
              <a:xfrm flipH="1" rot="5509765">
                <a:off x="304721" y="1548877"/>
                <a:ext cx="9208" cy="5275"/>
              </a:xfrm>
              <a:custGeom>
                <a:rect b="b" l="l" r="r" t="t"/>
                <a:pathLst>
                  <a:path extrusionOk="0" h="347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40"/>
                    </a:cubicBezTo>
                    <a:cubicBezTo>
                      <a:pt x="284" y="344"/>
                      <a:pt x="301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1" name="Google Shape;19951;p43"/>
              <p:cNvSpPr/>
              <p:nvPr/>
            </p:nvSpPr>
            <p:spPr>
              <a:xfrm flipH="1" rot="5509765">
                <a:off x="359052" y="1507194"/>
                <a:ext cx="9759" cy="7434"/>
              </a:xfrm>
              <a:custGeom>
                <a:rect b="b" l="l" r="r" t="t"/>
                <a:pathLst>
                  <a:path extrusionOk="0" h="489" w="620">
                    <a:moveTo>
                      <a:pt x="357" y="0"/>
                    </a:moveTo>
                    <a:cubicBezTo>
                      <a:pt x="176" y="0"/>
                      <a:pt x="1" y="236"/>
                      <a:pt x="153" y="413"/>
                    </a:cubicBezTo>
                    <a:cubicBezTo>
                      <a:pt x="203" y="463"/>
                      <a:pt x="270" y="488"/>
                      <a:pt x="336" y="488"/>
                    </a:cubicBezTo>
                    <a:cubicBezTo>
                      <a:pt x="403" y="488"/>
                      <a:pt x="470" y="463"/>
                      <a:pt x="520" y="413"/>
                    </a:cubicBezTo>
                    <a:cubicBezTo>
                      <a:pt x="587" y="313"/>
                      <a:pt x="620" y="180"/>
                      <a:pt x="520" y="80"/>
                    </a:cubicBezTo>
                    <a:cubicBezTo>
                      <a:pt x="472" y="24"/>
                      <a:pt x="414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2" name="Google Shape;19952;p43"/>
              <p:cNvSpPr/>
              <p:nvPr/>
            </p:nvSpPr>
            <p:spPr>
              <a:xfrm flipH="1" rot="5509765">
                <a:off x="407285" y="1615715"/>
                <a:ext cx="8925" cy="7236"/>
              </a:xfrm>
              <a:custGeom>
                <a:rect b="b" l="l" r="r" t="t"/>
                <a:pathLst>
                  <a:path extrusionOk="0" h="476" w="567">
                    <a:moveTo>
                      <a:pt x="308" y="0"/>
                    </a:moveTo>
                    <a:cubicBezTo>
                      <a:pt x="211" y="0"/>
                      <a:pt x="93" y="60"/>
                      <a:pt x="66" y="142"/>
                    </a:cubicBezTo>
                    <a:cubicBezTo>
                      <a:pt x="1" y="337"/>
                      <a:pt x="161" y="476"/>
                      <a:pt x="309" y="476"/>
                    </a:cubicBezTo>
                    <a:cubicBezTo>
                      <a:pt x="388" y="476"/>
                      <a:pt x="464" y="436"/>
                      <a:pt x="499" y="342"/>
                    </a:cubicBezTo>
                    <a:cubicBezTo>
                      <a:pt x="566" y="209"/>
                      <a:pt x="499" y="75"/>
                      <a:pt x="366" y="9"/>
                    </a:cubicBezTo>
                    <a:cubicBezTo>
                      <a:pt x="348" y="3"/>
                      <a:pt x="328" y="0"/>
                      <a:pt x="30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3" name="Google Shape;19953;p43"/>
              <p:cNvSpPr/>
              <p:nvPr/>
            </p:nvSpPr>
            <p:spPr>
              <a:xfrm flipH="1" rot="5509765">
                <a:off x="329644" y="1686700"/>
                <a:ext cx="8295" cy="7601"/>
              </a:xfrm>
              <a:custGeom>
                <a:rect b="b" l="l" r="r" t="t"/>
                <a:pathLst>
                  <a:path extrusionOk="0" h="500" w="527">
                    <a:moveTo>
                      <a:pt x="267" y="0"/>
                    </a:moveTo>
                    <a:cubicBezTo>
                      <a:pt x="222" y="0"/>
                      <a:pt x="176" y="15"/>
                      <a:pt x="134" y="48"/>
                    </a:cubicBezTo>
                    <a:cubicBezTo>
                      <a:pt x="34" y="148"/>
                      <a:pt x="1" y="282"/>
                      <a:pt x="68" y="415"/>
                    </a:cubicBezTo>
                    <a:cubicBezTo>
                      <a:pt x="114" y="474"/>
                      <a:pt x="182" y="499"/>
                      <a:pt x="250" y="499"/>
                    </a:cubicBezTo>
                    <a:cubicBezTo>
                      <a:pt x="375" y="499"/>
                      <a:pt x="501" y="412"/>
                      <a:pt x="501" y="282"/>
                    </a:cubicBezTo>
                    <a:cubicBezTo>
                      <a:pt x="526" y="132"/>
                      <a:pt x="401" y="0"/>
                      <a:pt x="2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4" name="Google Shape;19954;p43"/>
              <p:cNvSpPr/>
              <p:nvPr/>
            </p:nvSpPr>
            <p:spPr>
              <a:xfrm flipH="1" rot="5509765">
                <a:off x="321533" y="1622381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7" y="443"/>
                      <a:pt x="201" y="476"/>
                    </a:cubicBezTo>
                    <a:cubicBezTo>
                      <a:pt x="219" y="481"/>
                      <a:pt x="236" y="483"/>
                      <a:pt x="254" y="483"/>
                    </a:cubicBezTo>
                    <a:cubicBezTo>
                      <a:pt x="368" y="483"/>
                      <a:pt x="472" y="396"/>
                      <a:pt x="501" y="309"/>
                    </a:cubicBezTo>
                    <a:cubicBezTo>
                      <a:pt x="534" y="176"/>
                      <a:pt x="468" y="42"/>
                      <a:pt x="334" y="9"/>
                    </a:cubicBezTo>
                    <a:cubicBezTo>
                      <a:pt x="311" y="3"/>
                      <a:pt x="288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5" name="Google Shape;19955;p43"/>
              <p:cNvSpPr/>
              <p:nvPr/>
            </p:nvSpPr>
            <p:spPr>
              <a:xfrm flipH="1" rot="5509765">
                <a:off x="362084" y="1589695"/>
                <a:ext cx="9177" cy="7008"/>
              </a:xfrm>
              <a:custGeom>
                <a:rect b="b" l="l" r="r" t="t"/>
                <a:pathLst>
                  <a:path extrusionOk="0" h="461" w="583">
                    <a:moveTo>
                      <a:pt x="328" y="0"/>
                    </a:moveTo>
                    <a:cubicBezTo>
                      <a:pt x="147" y="0"/>
                      <a:pt x="0" y="211"/>
                      <a:pt x="149" y="385"/>
                    </a:cubicBezTo>
                    <a:cubicBezTo>
                      <a:pt x="199" y="435"/>
                      <a:pt x="266" y="460"/>
                      <a:pt x="328" y="460"/>
                    </a:cubicBezTo>
                    <a:cubicBezTo>
                      <a:pt x="391" y="460"/>
                      <a:pt x="449" y="435"/>
                      <a:pt x="483" y="385"/>
                    </a:cubicBezTo>
                    <a:cubicBezTo>
                      <a:pt x="583" y="318"/>
                      <a:pt x="583" y="152"/>
                      <a:pt x="516" y="85"/>
                    </a:cubicBezTo>
                    <a:cubicBezTo>
                      <a:pt x="456" y="25"/>
                      <a:pt x="390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6" name="Google Shape;19956;p43"/>
              <p:cNvSpPr/>
              <p:nvPr/>
            </p:nvSpPr>
            <p:spPr>
              <a:xfrm flipH="1" rot="5509765">
                <a:off x="441941" y="1695002"/>
                <a:ext cx="9854" cy="7571"/>
              </a:xfrm>
              <a:custGeom>
                <a:rect b="b" l="l" r="r" t="t"/>
                <a:pathLst>
                  <a:path extrusionOk="0" h="498" w="626">
                    <a:moveTo>
                      <a:pt x="310" y="0"/>
                    </a:moveTo>
                    <a:cubicBezTo>
                      <a:pt x="236" y="0"/>
                      <a:pt x="164" y="36"/>
                      <a:pt x="125" y="94"/>
                    </a:cubicBezTo>
                    <a:cubicBezTo>
                      <a:pt x="0" y="281"/>
                      <a:pt x="138" y="497"/>
                      <a:pt x="320" y="497"/>
                    </a:cubicBezTo>
                    <a:cubicBezTo>
                      <a:pt x="332" y="497"/>
                      <a:pt x="345" y="496"/>
                      <a:pt x="358" y="494"/>
                    </a:cubicBezTo>
                    <a:cubicBezTo>
                      <a:pt x="592" y="428"/>
                      <a:pt x="625" y="161"/>
                      <a:pt x="458" y="61"/>
                    </a:cubicBezTo>
                    <a:cubicBezTo>
                      <a:pt x="416" y="19"/>
                      <a:pt x="363" y="0"/>
                      <a:pt x="3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7" name="Google Shape;19957;p43"/>
              <p:cNvSpPr/>
              <p:nvPr/>
            </p:nvSpPr>
            <p:spPr>
              <a:xfrm flipH="1" rot="5509765">
                <a:off x="418556" y="1890095"/>
                <a:ext cx="7367" cy="7206"/>
              </a:xfrm>
              <a:custGeom>
                <a:rect b="b" l="l" r="r" t="t"/>
                <a:pathLst>
                  <a:path extrusionOk="0" h="474" w="468">
                    <a:moveTo>
                      <a:pt x="193" y="1"/>
                    </a:moveTo>
                    <a:cubicBezTo>
                      <a:pt x="80" y="1"/>
                      <a:pt x="0" y="120"/>
                      <a:pt x="0" y="240"/>
                    </a:cubicBezTo>
                    <a:cubicBezTo>
                      <a:pt x="0" y="373"/>
                      <a:pt x="100" y="473"/>
                      <a:pt x="234" y="473"/>
                    </a:cubicBezTo>
                    <a:cubicBezTo>
                      <a:pt x="367" y="473"/>
                      <a:pt x="467" y="373"/>
                      <a:pt x="467" y="240"/>
                    </a:cubicBezTo>
                    <a:cubicBezTo>
                      <a:pt x="467" y="120"/>
                      <a:pt x="387" y="1"/>
                      <a:pt x="275" y="1"/>
                    </a:cubicBezTo>
                    <a:cubicBezTo>
                      <a:pt x="262" y="1"/>
                      <a:pt x="248" y="3"/>
                      <a:pt x="234" y="6"/>
                    </a:cubicBezTo>
                    <a:cubicBezTo>
                      <a:pt x="220" y="3"/>
                      <a:pt x="206" y="1"/>
                      <a:pt x="1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8" name="Google Shape;19958;p43"/>
              <p:cNvSpPr/>
              <p:nvPr/>
            </p:nvSpPr>
            <p:spPr>
              <a:xfrm flipH="1" rot="5509765">
                <a:off x="344812" y="1837793"/>
                <a:ext cx="9854" cy="7312"/>
              </a:xfrm>
              <a:custGeom>
                <a:rect b="b" l="l" r="r" t="t"/>
                <a:pathLst>
                  <a:path extrusionOk="0" h="481" w="626">
                    <a:moveTo>
                      <a:pt x="320" y="0"/>
                    </a:moveTo>
                    <a:cubicBezTo>
                      <a:pt x="138" y="0"/>
                      <a:pt x="1" y="214"/>
                      <a:pt x="126" y="370"/>
                    </a:cubicBezTo>
                    <a:cubicBezTo>
                      <a:pt x="165" y="448"/>
                      <a:pt x="238" y="481"/>
                      <a:pt x="312" y="481"/>
                    </a:cubicBezTo>
                    <a:cubicBezTo>
                      <a:pt x="365" y="481"/>
                      <a:pt x="418" y="465"/>
                      <a:pt x="459" y="437"/>
                    </a:cubicBezTo>
                    <a:cubicBezTo>
                      <a:pt x="626" y="304"/>
                      <a:pt x="593" y="37"/>
                      <a:pt x="359" y="3"/>
                    </a:cubicBezTo>
                    <a:cubicBezTo>
                      <a:pt x="346" y="1"/>
                      <a:pt x="333" y="0"/>
                      <a:pt x="32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9" name="Google Shape;19959;p43"/>
              <p:cNvSpPr/>
              <p:nvPr/>
            </p:nvSpPr>
            <p:spPr>
              <a:xfrm flipH="1" rot="5509765">
                <a:off x="368800" y="1740467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5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1" y="107"/>
                      <a:pt x="1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8"/>
                    </a:cubicBezTo>
                    <a:cubicBezTo>
                      <a:pt x="472" y="92"/>
                      <a:pt x="393" y="1"/>
                      <a:pt x="28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0" name="Google Shape;19960;p43"/>
              <p:cNvSpPr/>
              <p:nvPr/>
            </p:nvSpPr>
            <p:spPr>
              <a:xfrm flipH="1" rot="5509765">
                <a:off x="424657" y="1755024"/>
                <a:ext cx="9775" cy="7510"/>
              </a:xfrm>
              <a:custGeom>
                <a:rect b="b" l="l" r="r" t="t"/>
                <a:pathLst>
                  <a:path extrusionOk="0" h="494" w="621">
                    <a:moveTo>
                      <a:pt x="294" y="1"/>
                    </a:moveTo>
                    <a:cubicBezTo>
                      <a:pt x="263" y="1"/>
                      <a:pt x="232" y="5"/>
                      <a:pt x="200" y="13"/>
                    </a:cubicBezTo>
                    <a:cubicBezTo>
                      <a:pt x="0" y="113"/>
                      <a:pt x="34" y="413"/>
                      <a:pt x="234" y="480"/>
                    </a:cubicBezTo>
                    <a:cubicBezTo>
                      <a:pt x="261" y="489"/>
                      <a:pt x="287" y="493"/>
                      <a:pt x="314" y="493"/>
                    </a:cubicBezTo>
                    <a:cubicBezTo>
                      <a:pt x="482" y="493"/>
                      <a:pt x="621" y="320"/>
                      <a:pt x="534" y="146"/>
                    </a:cubicBezTo>
                    <a:cubicBezTo>
                      <a:pt x="483" y="44"/>
                      <a:pt x="393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1" name="Google Shape;19961;p43"/>
              <p:cNvSpPr/>
              <p:nvPr/>
            </p:nvSpPr>
            <p:spPr>
              <a:xfrm flipH="1" rot="5509765">
                <a:off x="423511" y="1822758"/>
                <a:ext cx="9303" cy="7647"/>
              </a:xfrm>
              <a:custGeom>
                <a:rect b="b" l="l" r="r" t="t"/>
                <a:pathLst>
                  <a:path extrusionOk="0" h="503" w="591">
                    <a:moveTo>
                      <a:pt x="327" y="1"/>
                    </a:moveTo>
                    <a:cubicBezTo>
                      <a:pt x="53" y="1"/>
                      <a:pt x="1" y="438"/>
                      <a:pt x="290" y="503"/>
                    </a:cubicBezTo>
                    <a:cubicBezTo>
                      <a:pt x="424" y="503"/>
                      <a:pt x="557" y="403"/>
                      <a:pt x="557" y="269"/>
                    </a:cubicBezTo>
                    <a:cubicBezTo>
                      <a:pt x="591" y="136"/>
                      <a:pt x="491" y="36"/>
                      <a:pt x="357" y="2"/>
                    </a:cubicBezTo>
                    <a:cubicBezTo>
                      <a:pt x="347" y="1"/>
                      <a:pt x="337" y="1"/>
                      <a:pt x="32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2" name="Google Shape;19962;p43"/>
              <p:cNvSpPr/>
              <p:nvPr/>
            </p:nvSpPr>
            <p:spPr>
              <a:xfrm flipH="1" rot="5509765">
                <a:off x="355050" y="1850274"/>
                <a:ext cx="9492" cy="7358"/>
              </a:xfrm>
              <a:custGeom>
                <a:rect b="b" l="l" r="r" t="t"/>
                <a:pathLst>
                  <a:path extrusionOk="0" h="484" w="603">
                    <a:moveTo>
                      <a:pt x="298" y="0"/>
                    </a:moveTo>
                    <a:cubicBezTo>
                      <a:pt x="209" y="0"/>
                      <a:pt x="122" y="47"/>
                      <a:pt x="85" y="159"/>
                    </a:cubicBezTo>
                    <a:cubicBezTo>
                      <a:pt x="1" y="348"/>
                      <a:pt x="155" y="484"/>
                      <a:pt x="305" y="484"/>
                    </a:cubicBezTo>
                    <a:cubicBezTo>
                      <a:pt x="394" y="484"/>
                      <a:pt x="482" y="437"/>
                      <a:pt x="519" y="325"/>
                    </a:cubicBezTo>
                    <a:cubicBezTo>
                      <a:pt x="603" y="136"/>
                      <a:pt x="449" y="0"/>
                      <a:pt x="29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3" name="Google Shape;19963;p43"/>
              <p:cNvSpPr/>
              <p:nvPr/>
            </p:nvSpPr>
            <p:spPr>
              <a:xfrm flipH="1" rot="5509765">
                <a:off x="354297" y="1765276"/>
                <a:ext cx="8295" cy="7662"/>
              </a:xfrm>
              <a:custGeom>
                <a:rect b="b" l="l" r="r" t="t"/>
                <a:pathLst>
                  <a:path extrusionOk="0" h="504" w="527">
                    <a:moveTo>
                      <a:pt x="289" y="0"/>
                    </a:moveTo>
                    <a:cubicBezTo>
                      <a:pt x="282" y="0"/>
                      <a:pt x="275" y="1"/>
                      <a:pt x="267" y="2"/>
                    </a:cubicBezTo>
                    <a:cubicBezTo>
                      <a:pt x="134" y="2"/>
                      <a:pt x="33" y="102"/>
                      <a:pt x="33" y="235"/>
                    </a:cubicBezTo>
                    <a:cubicBezTo>
                      <a:pt x="0" y="369"/>
                      <a:pt x="134" y="502"/>
                      <a:pt x="267" y="502"/>
                    </a:cubicBezTo>
                    <a:cubicBezTo>
                      <a:pt x="275" y="503"/>
                      <a:pt x="282" y="503"/>
                      <a:pt x="289" y="503"/>
                    </a:cubicBezTo>
                    <a:cubicBezTo>
                      <a:pt x="526" y="503"/>
                      <a:pt x="526" y="0"/>
                      <a:pt x="28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4" name="Google Shape;19964;p43"/>
              <p:cNvSpPr/>
              <p:nvPr/>
            </p:nvSpPr>
            <p:spPr>
              <a:xfrm flipH="1" rot="5509765">
                <a:off x="442740" y="1675186"/>
                <a:ext cx="10263" cy="7236"/>
              </a:xfrm>
              <a:custGeom>
                <a:rect b="b" l="l" r="r" t="t"/>
                <a:pathLst>
                  <a:path extrusionOk="0" h="476" w="652">
                    <a:moveTo>
                      <a:pt x="298" y="1"/>
                    </a:moveTo>
                    <a:cubicBezTo>
                      <a:pt x="256" y="1"/>
                      <a:pt x="212" y="13"/>
                      <a:pt x="168" y="40"/>
                    </a:cubicBezTo>
                    <a:cubicBezTo>
                      <a:pt x="34" y="107"/>
                      <a:pt x="1" y="274"/>
                      <a:pt x="68" y="374"/>
                    </a:cubicBezTo>
                    <a:cubicBezTo>
                      <a:pt x="132" y="438"/>
                      <a:pt x="211" y="475"/>
                      <a:pt x="285" y="475"/>
                    </a:cubicBezTo>
                    <a:cubicBezTo>
                      <a:pt x="326" y="475"/>
                      <a:pt x="366" y="464"/>
                      <a:pt x="401" y="441"/>
                    </a:cubicBezTo>
                    <a:lnTo>
                      <a:pt x="401" y="474"/>
                    </a:lnTo>
                    <a:cubicBezTo>
                      <a:pt x="652" y="307"/>
                      <a:pt x="507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5" name="Google Shape;19965;p43"/>
              <p:cNvSpPr/>
              <p:nvPr/>
            </p:nvSpPr>
            <p:spPr>
              <a:xfrm flipH="1" rot="5509765">
                <a:off x="479781" y="1801817"/>
                <a:ext cx="7335" cy="6233"/>
              </a:xfrm>
              <a:custGeom>
                <a:rect b="b" l="l" r="r" t="t"/>
                <a:pathLst>
                  <a:path extrusionOk="0" h="410" w="466">
                    <a:moveTo>
                      <a:pt x="205" y="0"/>
                    </a:moveTo>
                    <a:cubicBezTo>
                      <a:pt x="1" y="0"/>
                      <a:pt x="183" y="410"/>
                      <a:pt x="331" y="410"/>
                    </a:cubicBezTo>
                    <a:cubicBezTo>
                      <a:pt x="369" y="410"/>
                      <a:pt x="406" y="381"/>
                      <a:pt x="432" y="310"/>
                    </a:cubicBezTo>
                    <a:cubicBezTo>
                      <a:pt x="465" y="176"/>
                      <a:pt x="365" y="43"/>
                      <a:pt x="265" y="9"/>
                    </a:cubicBezTo>
                    <a:cubicBezTo>
                      <a:pt x="242" y="3"/>
                      <a:pt x="222" y="0"/>
                      <a:pt x="20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6" name="Google Shape;19966;p43"/>
              <p:cNvSpPr/>
              <p:nvPr/>
            </p:nvSpPr>
            <p:spPr>
              <a:xfrm flipH="1" rot="5509765">
                <a:off x="412961" y="1925244"/>
                <a:ext cx="11144" cy="7555"/>
              </a:xfrm>
              <a:custGeom>
                <a:rect b="b" l="l" r="r" t="t"/>
                <a:pathLst>
                  <a:path extrusionOk="0" h="497" w="708">
                    <a:moveTo>
                      <a:pt x="352" y="1"/>
                    </a:moveTo>
                    <a:cubicBezTo>
                      <a:pt x="326" y="1"/>
                      <a:pt x="298" y="5"/>
                      <a:pt x="270" y="15"/>
                    </a:cubicBezTo>
                    <a:cubicBezTo>
                      <a:pt x="0" y="135"/>
                      <a:pt x="107" y="497"/>
                      <a:pt x="349" y="497"/>
                    </a:cubicBezTo>
                    <a:cubicBezTo>
                      <a:pt x="377" y="497"/>
                      <a:pt x="406" y="492"/>
                      <a:pt x="437" y="482"/>
                    </a:cubicBezTo>
                    <a:cubicBezTo>
                      <a:pt x="708" y="391"/>
                      <a:pt x="598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7" name="Google Shape;19967;p43"/>
              <p:cNvSpPr/>
              <p:nvPr/>
            </p:nvSpPr>
            <p:spPr>
              <a:xfrm flipH="1" rot="5509765">
                <a:off x="402449" y="1865247"/>
                <a:ext cx="9539" cy="7464"/>
              </a:xfrm>
              <a:custGeom>
                <a:rect b="b" l="l" r="r" t="t"/>
                <a:pathLst>
                  <a:path extrusionOk="0" h="491" w="606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8" y="443"/>
                      <a:pt x="201" y="476"/>
                    </a:cubicBezTo>
                    <a:cubicBezTo>
                      <a:pt x="230" y="486"/>
                      <a:pt x="257" y="490"/>
                      <a:pt x="283" y="490"/>
                    </a:cubicBezTo>
                    <a:cubicBezTo>
                      <a:pt x="523" y="490"/>
                      <a:pt x="606" y="100"/>
                      <a:pt x="335" y="9"/>
                    </a:cubicBezTo>
                    <a:cubicBezTo>
                      <a:pt x="312" y="3"/>
                      <a:pt x="289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8" name="Google Shape;19968;p43"/>
              <p:cNvSpPr/>
              <p:nvPr/>
            </p:nvSpPr>
            <p:spPr>
              <a:xfrm flipH="1" rot="5509765">
                <a:off x="458147" y="1851521"/>
                <a:ext cx="9413" cy="4986"/>
              </a:xfrm>
              <a:custGeom>
                <a:rect b="b" l="l" r="r" t="t"/>
                <a:pathLst>
                  <a:path extrusionOk="0" h="328" w="598">
                    <a:moveTo>
                      <a:pt x="482" y="1"/>
                    </a:moveTo>
                    <a:cubicBezTo>
                      <a:pt x="316" y="1"/>
                      <a:pt x="0" y="225"/>
                      <a:pt x="257" y="319"/>
                    </a:cubicBezTo>
                    <a:cubicBezTo>
                      <a:pt x="280" y="324"/>
                      <a:pt x="303" y="327"/>
                      <a:pt x="325" y="327"/>
                    </a:cubicBezTo>
                    <a:cubicBezTo>
                      <a:pt x="433" y="327"/>
                      <a:pt x="530" y="262"/>
                      <a:pt x="557" y="152"/>
                    </a:cubicBezTo>
                    <a:cubicBezTo>
                      <a:pt x="597" y="42"/>
                      <a:pt x="554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9" name="Google Shape;19969;p43"/>
              <p:cNvSpPr/>
              <p:nvPr/>
            </p:nvSpPr>
            <p:spPr>
              <a:xfrm flipH="1" rot="5509765">
                <a:off x="494551" y="1931390"/>
                <a:ext cx="9366" cy="7677"/>
              </a:xfrm>
              <a:custGeom>
                <a:rect b="b" l="l" r="r" t="t"/>
                <a:pathLst>
                  <a:path extrusionOk="0" h="505" w="595">
                    <a:moveTo>
                      <a:pt x="297" y="1"/>
                    </a:moveTo>
                    <a:cubicBezTo>
                      <a:pt x="213" y="1"/>
                      <a:pt x="139" y="45"/>
                      <a:pt x="94" y="134"/>
                    </a:cubicBezTo>
                    <a:cubicBezTo>
                      <a:pt x="1" y="290"/>
                      <a:pt x="140" y="504"/>
                      <a:pt x="322" y="504"/>
                    </a:cubicBezTo>
                    <a:cubicBezTo>
                      <a:pt x="335" y="504"/>
                      <a:pt x="348" y="503"/>
                      <a:pt x="361" y="501"/>
                    </a:cubicBezTo>
                    <a:cubicBezTo>
                      <a:pt x="561" y="434"/>
                      <a:pt x="595" y="168"/>
                      <a:pt x="428" y="34"/>
                    </a:cubicBezTo>
                    <a:cubicBezTo>
                      <a:pt x="383" y="12"/>
                      <a:pt x="339" y="1"/>
                      <a:pt x="29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0" name="Google Shape;19970;p43"/>
              <p:cNvSpPr/>
              <p:nvPr/>
            </p:nvSpPr>
            <p:spPr>
              <a:xfrm flipH="1" rot="5509765">
                <a:off x="456151" y="2014300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9" y="1"/>
                    </a:moveTo>
                    <a:cubicBezTo>
                      <a:pt x="246" y="1"/>
                      <a:pt x="223" y="4"/>
                      <a:pt x="200" y="9"/>
                    </a:cubicBezTo>
                    <a:cubicBezTo>
                      <a:pt x="67" y="43"/>
                      <a:pt x="0" y="176"/>
                      <a:pt x="34" y="276"/>
                    </a:cubicBezTo>
                    <a:cubicBezTo>
                      <a:pt x="63" y="392"/>
                      <a:pt x="167" y="483"/>
                      <a:pt x="281" y="483"/>
                    </a:cubicBezTo>
                    <a:cubicBezTo>
                      <a:pt x="299" y="483"/>
                      <a:pt x="316" y="481"/>
                      <a:pt x="334" y="476"/>
                    </a:cubicBezTo>
                    <a:cubicBezTo>
                      <a:pt x="434" y="410"/>
                      <a:pt x="534" y="276"/>
                      <a:pt x="501" y="176"/>
                    </a:cubicBezTo>
                    <a:cubicBezTo>
                      <a:pt x="473" y="66"/>
                      <a:pt x="377" y="1"/>
                      <a:pt x="26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1" name="Google Shape;19971;p43"/>
              <p:cNvSpPr/>
              <p:nvPr/>
            </p:nvSpPr>
            <p:spPr>
              <a:xfrm flipH="1" rot="5509765">
                <a:off x="431183" y="2002578"/>
                <a:ext cx="8941" cy="7525"/>
              </a:xfrm>
              <a:custGeom>
                <a:rect b="b" l="l" r="r" t="t"/>
                <a:pathLst>
                  <a:path extrusionOk="0" h="495" w="568">
                    <a:moveTo>
                      <a:pt x="298" y="1"/>
                    </a:moveTo>
                    <a:cubicBezTo>
                      <a:pt x="256" y="1"/>
                      <a:pt x="212" y="12"/>
                      <a:pt x="167" y="34"/>
                    </a:cubicBezTo>
                    <a:cubicBezTo>
                      <a:pt x="67" y="101"/>
                      <a:pt x="0" y="234"/>
                      <a:pt x="67" y="335"/>
                    </a:cubicBezTo>
                    <a:cubicBezTo>
                      <a:pt x="116" y="432"/>
                      <a:pt x="201" y="494"/>
                      <a:pt x="295" y="494"/>
                    </a:cubicBezTo>
                    <a:cubicBezTo>
                      <a:pt x="329" y="494"/>
                      <a:pt x="365" y="486"/>
                      <a:pt x="401" y="468"/>
                    </a:cubicBezTo>
                    <a:cubicBezTo>
                      <a:pt x="501" y="401"/>
                      <a:pt x="568" y="268"/>
                      <a:pt x="501" y="134"/>
                    </a:cubicBezTo>
                    <a:cubicBezTo>
                      <a:pt x="456" y="45"/>
                      <a:pt x="38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2" name="Google Shape;19972;p43"/>
              <p:cNvSpPr/>
              <p:nvPr/>
            </p:nvSpPr>
            <p:spPr>
              <a:xfrm flipH="1" rot="5509765">
                <a:off x="475722" y="1948634"/>
                <a:ext cx="8862" cy="7069"/>
              </a:xfrm>
              <a:custGeom>
                <a:rect b="b" l="l" r="r" t="t"/>
                <a:pathLst>
                  <a:path extrusionOk="0" h="465" w="563">
                    <a:moveTo>
                      <a:pt x="318" y="0"/>
                    </a:moveTo>
                    <a:cubicBezTo>
                      <a:pt x="159" y="0"/>
                      <a:pt x="0" y="173"/>
                      <a:pt x="95" y="363"/>
                    </a:cubicBezTo>
                    <a:cubicBezTo>
                      <a:pt x="138" y="428"/>
                      <a:pt x="209" y="464"/>
                      <a:pt x="290" y="464"/>
                    </a:cubicBezTo>
                    <a:cubicBezTo>
                      <a:pt x="334" y="464"/>
                      <a:pt x="382" y="453"/>
                      <a:pt x="429" y="430"/>
                    </a:cubicBezTo>
                    <a:cubicBezTo>
                      <a:pt x="529" y="363"/>
                      <a:pt x="562" y="229"/>
                      <a:pt x="496" y="96"/>
                    </a:cubicBezTo>
                    <a:cubicBezTo>
                      <a:pt x="447" y="29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3" name="Google Shape;19973;p43"/>
              <p:cNvSpPr/>
              <p:nvPr/>
            </p:nvSpPr>
            <p:spPr>
              <a:xfrm flipH="1" rot="5509765">
                <a:off x="534219" y="1962479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9"/>
                      <a:pt x="234" y="27"/>
                    </a:cubicBezTo>
                    <a:cubicBezTo>
                      <a:pt x="33" y="60"/>
                      <a:pt x="0" y="360"/>
                      <a:pt x="200" y="460"/>
                    </a:cubicBezTo>
                    <a:cubicBezTo>
                      <a:pt x="231" y="479"/>
                      <a:pt x="264" y="487"/>
                      <a:pt x="297" y="487"/>
                    </a:cubicBezTo>
                    <a:cubicBezTo>
                      <a:pt x="443" y="487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4" name="Google Shape;19974;p43"/>
              <p:cNvSpPr/>
              <p:nvPr/>
            </p:nvSpPr>
            <p:spPr>
              <a:xfrm flipH="1" rot="5509765">
                <a:off x="539801" y="2035680"/>
                <a:ext cx="8815" cy="7647"/>
              </a:xfrm>
              <a:custGeom>
                <a:rect b="b" l="l" r="r" t="t"/>
                <a:pathLst>
                  <a:path extrusionOk="0" h="503" w="560">
                    <a:moveTo>
                      <a:pt x="275" y="0"/>
                    </a:moveTo>
                    <a:cubicBezTo>
                      <a:pt x="167" y="0"/>
                      <a:pt x="88" y="91"/>
                      <a:pt x="59" y="207"/>
                    </a:cubicBezTo>
                    <a:cubicBezTo>
                      <a:pt x="0" y="384"/>
                      <a:pt x="138" y="503"/>
                      <a:pt x="281" y="503"/>
                    </a:cubicBezTo>
                    <a:cubicBezTo>
                      <a:pt x="382" y="503"/>
                      <a:pt x="485" y="444"/>
                      <a:pt x="526" y="307"/>
                    </a:cubicBezTo>
                    <a:cubicBezTo>
                      <a:pt x="560" y="174"/>
                      <a:pt x="459" y="40"/>
                      <a:pt x="326" y="7"/>
                    </a:cubicBezTo>
                    <a:cubicBezTo>
                      <a:pt x="308" y="2"/>
                      <a:pt x="291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5" name="Google Shape;19975;p43"/>
              <p:cNvSpPr/>
              <p:nvPr/>
            </p:nvSpPr>
            <p:spPr>
              <a:xfrm flipH="1" rot="5509765">
                <a:off x="572552" y="2103442"/>
                <a:ext cx="9397" cy="7418"/>
              </a:xfrm>
              <a:custGeom>
                <a:rect b="b" l="l" r="r" t="t"/>
                <a:pathLst>
                  <a:path extrusionOk="0" h="488" w="597">
                    <a:moveTo>
                      <a:pt x="330" y="0"/>
                    </a:moveTo>
                    <a:cubicBezTo>
                      <a:pt x="145" y="0"/>
                      <a:pt x="1" y="250"/>
                      <a:pt x="163" y="412"/>
                    </a:cubicBezTo>
                    <a:cubicBezTo>
                      <a:pt x="213" y="463"/>
                      <a:pt x="271" y="488"/>
                      <a:pt x="330" y="488"/>
                    </a:cubicBezTo>
                    <a:cubicBezTo>
                      <a:pt x="388" y="488"/>
                      <a:pt x="446" y="463"/>
                      <a:pt x="496" y="412"/>
                    </a:cubicBezTo>
                    <a:cubicBezTo>
                      <a:pt x="597" y="279"/>
                      <a:pt x="563" y="146"/>
                      <a:pt x="463" y="46"/>
                    </a:cubicBezTo>
                    <a:cubicBezTo>
                      <a:pt x="419" y="14"/>
                      <a:pt x="373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6" name="Google Shape;19976;p43"/>
              <p:cNvSpPr/>
              <p:nvPr/>
            </p:nvSpPr>
            <p:spPr>
              <a:xfrm flipH="1" rot="5509765">
                <a:off x="589612" y="2083961"/>
                <a:ext cx="8941" cy="7160"/>
              </a:xfrm>
              <a:custGeom>
                <a:rect b="b" l="l" r="r" t="t"/>
                <a:pathLst>
                  <a:path extrusionOk="0" h="471" w="568">
                    <a:moveTo>
                      <a:pt x="291" y="0"/>
                    </a:moveTo>
                    <a:cubicBezTo>
                      <a:pt x="246" y="0"/>
                      <a:pt x="202" y="11"/>
                      <a:pt x="167" y="35"/>
                    </a:cubicBezTo>
                    <a:cubicBezTo>
                      <a:pt x="67" y="102"/>
                      <a:pt x="0" y="235"/>
                      <a:pt x="67" y="369"/>
                    </a:cubicBezTo>
                    <a:cubicBezTo>
                      <a:pt x="131" y="433"/>
                      <a:pt x="210" y="470"/>
                      <a:pt x="293" y="470"/>
                    </a:cubicBezTo>
                    <a:cubicBezTo>
                      <a:pt x="339" y="470"/>
                      <a:pt x="386" y="459"/>
                      <a:pt x="434" y="435"/>
                    </a:cubicBezTo>
                    <a:cubicBezTo>
                      <a:pt x="534" y="369"/>
                      <a:pt x="567" y="235"/>
                      <a:pt x="500" y="102"/>
                    </a:cubicBezTo>
                    <a:cubicBezTo>
                      <a:pt x="457" y="37"/>
                      <a:pt x="372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7" name="Google Shape;19977;p43"/>
              <p:cNvSpPr/>
              <p:nvPr/>
            </p:nvSpPr>
            <p:spPr>
              <a:xfrm flipH="1" rot="5509765">
                <a:off x="650182" y="2126610"/>
                <a:ext cx="9854" cy="7190"/>
              </a:xfrm>
              <a:custGeom>
                <a:rect b="b" l="l" r="r" t="t"/>
                <a:pathLst>
                  <a:path extrusionOk="0" h="473" w="626">
                    <a:moveTo>
                      <a:pt x="291" y="0"/>
                    </a:moveTo>
                    <a:cubicBezTo>
                      <a:pt x="246" y="0"/>
                      <a:pt x="202" y="12"/>
                      <a:pt x="167" y="35"/>
                    </a:cubicBezTo>
                    <a:cubicBezTo>
                      <a:pt x="0" y="169"/>
                      <a:pt x="67" y="469"/>
                      <a:pt x="300" y="469"/>
                    </a:cubicBezTo>
                    <a:cubicBezTo>
                      <a:pt x="313" y="471"/>
                      <a:pt x="326" y="472"/>
                      <a:pt x="339" y="472"/>
                    </a:cubicBezTo>
                    <a:cubicBezTo>
                      <a:pt x="517" y="472"/>
                      <a:pt x="625" y="258"/>
                      <a:pt x="501" y="102"/>
                    </a:cubicBezTo>
                    <a:cubicBezTo>
                      <a:pt x="457" y="37"/>
                      <a:pt x="373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8" name="Google Shape;19978;p43"/>
              <p:cNvSpPr/>
              <p:nvPr/>
            </p:nvSpPr>
            <p:spPr>
              <a:xfrm flipH="1" rot="5509765">
                <a:off x="543517" y="2126393"/>
                <a:ext cx="10735" cy="7707"/>
              </a:xfrm>
              <a:custGeom>
                <a:rect b="b" l="l" r="r" t="t"/>
                <a:pathLst>
                  <a:path extrusionOk="0" h="507" w="682">
                    <a:moveTo>
                      <a:pt x="356" y="1"/>
                    </a:moveTo>
                    <a:cubicBezTo>
                      <a:pt x="339" y="1"/>
                      <a:pt x="320" y="3"/>
                      <a:pt x="301" y="6"/>
                    </a:cubicBezTo>
                    <a:cubicBezTo>
                      <a:pt x="0" y="73"/>
                      <a:pt x="67" y="507"/>
                      <a:pt x="367" y="507"/>
                    </a:cubicBezTo>
                    <a:cubicBezTo>
                      <a:pt x="681" y="475"/>
                      <a:pt x="641" y="1"/>
                      <a:pt x="3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9" name="Google Shape;19979;p43"/>
              <p:cNvSpPr/>
              <p:nvPr/>
            </p:nvSpPr>
            <p:spPr>
              <a:xfrm flipH="1" rot="5509765">
                <a:off x="375620" y="1943135"/>
                <a:ext cx="17189" cy="12618"/>
              </a:xfrm>
              <a:custGeom>
                <a:rect b="b" l="l" r="r" t="t"/>
                <a:pathLst>
                  <a:path extrusionOk="0" h="830" w="1092">
                    <a:moveTo>
                      <a:pt x="543" y="1"/>
                    </a:moveTo>
                    <a:cubicBezTo>
                      <a:pt x="529" y="1"/>
                      <a:pt x="515" y="1"/>
                      <a:pt x="500" y="3"/>
                    </a:cubicBezTo>
                    <a:cubicBezTo>
                      <a:pt x="134" y="36"/>
                      <a:pt x="0" y="503"/>
                      <a:pt x="267" y="737"/>
                    </a:cubicBezTo>
                    <a:cubicBezTo>
                      <a:pt x="357" y="797"/>
                      <a:pt x="460" y="830"/>
                      <a:pt x="559" y="830"/>
                    </a:cubicBezTo>
                    <a:cubicBezTo>
                      <a:pt x="680" y="830"/>
                      <a:pt x="794" y="780"/>
                      <a:pt x="867" y="670"/>
                    </a:cubicBezTo>
                    <a:cubicBezTo>
                      <a:pt x="1092" y="381"/>
                      <a:pt x="885" y="1"/>
                      <a:pt x="54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0" name="Google Shape;19980;p43"/>
              <p:cNvSpPr/>
              <p:nvPr/>
            </p:nvSpPr>
            <p:spPr>
              <a:xfrm flipH="1" rot="5509765">
                <a:off x="381967" y="1885031"/>
                <a:ext cx="18212" cy="12709"/>
              </a:xfrm>
              <a:custGeom>
                <a:rect b="b" l="l" r="r" t="t"/>
                <a:pathLst>
                  <a:path extrusionOk="0" h="836" w="1157">
                    <a:moveTo>
                      <a:pt x="600" y="0"/>
                    </a:moveTo>
                    <a:cubicBezTo>
                      <a:pt x="589" y="0"/>
                      <a:pt x="579" y="0"/>
                      <a:pt x="567" y="1"/>
                    </a:cubicBezTo>
                    <a:cubicBezTo>
                      <a:pt x="0" y="1"/>
                      <a:pt x="34" y="835"/>
                      <a:pt x="601" y="835"/>
                    </a:cubicBezTo>
                    <a:cubicBezTo>
                      <a:pt x="1157" y="802"/>
                      <a:pt x="1136" y="0"/>
                      <a:pt x="60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1" name="Google Shape;19981;p43"/>
              <p:cNvSpPr/>
              <p:nvPr/>
            </p:nvSpPr>
            <p:spPr>
              <a:xfrm flipH="1" rot="5509765">
                <a:off x="449359" y="1905262"/>
                <a:ext cx="16417" cy="12754"/>
              </a:xfrm>
              <a:custGeom>
                <a:rect b="b" l="l" r="r" t="t"/>
                <a:pathLst>
                  <a:path extrusionOk="0" h="839" w="1043">
                    <a:moveTo>
                      <a:pt x="530" y="1"/>
                    </a:moveTo>
                    <a:cubicBezTo>
                      <a:pt x="264" y="1"/>
                      <a:pt x="0" y="244"/>
                      <a:pt x="147" y="581"/>
                    </a:cubicBezTo>
                    <a:cubicBezTo>
                      <a:pt x="220" y="762"/>
                      <a:pt x="366" y="838"/>
                      <a:pt x="514" y="838"/>
                    </a:cubicBezTo>
                    <a:cubicBezTo>
                      <a:pt x="776" y="838"/>
                      <a:pt x="1042" y="600"/>
                      <a:pt x="915" y="281"/>
                    </a:cubicBezTo>
                    <a:cubicBezTo>
                      <a:pt x="841" y="84"/>
                      <a:pt x="685" y="1"/>
                      <a:pt x="53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2" name="Google Shape;19982;p43"/>
              <p:cNvSpPr/>
              <p:nvPr/>
            </p:nvSpPr>
            <p:spPr>
              <a:xfrm flipH="1" rot="5509765">
                <a:off x="447991" y="1947079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470" y="1"/>
                    </a:moveTo>
                    <a:cubicBezTo>
                      <a:pt x="301" y="1"/>
                      <a:pt x="133" y="121"/>
                      <a:pt x="78" y="285"/>
                    </a:cubicBezTo>
                    <a:cubicBezTo>
                      <a:pt x="0" y="571"/>
                      <a:pt x="226" y="816"/>
                      <a:pt x="471" y="816"/>
                    </a:cubicBezTo>
                    <a:cubicBezTo>
                      <a:pt x="541" y="816"/>
                      <a:pt x="612" y="796"/>
                      <a:pt x="679" y="752"/>
                    </a:cubicBezTo>
                    <a:cubicBezTo>
                      <a:pt x="1012" y="585"/>
                      <a:pt x="946" y="85"/>
                      <a:pt x="579" y="18"/>
                    </a:cubicBezTo>
                    <a:cubicBezTo>
                      <a:pt x="543" y="7"/>
                      <a:pt x="507" y="1"/>
                      <a:pt x="47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3" name="Google Shape;19983;p43"/>
              <p:cNvSpPr/>
              <p:nvPr/>
            </p:nvSpPr>
            <p:spPr>
              <a:xfrm flipH="1" rot="5509765">
                <a:off x="364672" y="1891214"/>
                <a:ext cx="17204" cy="12450"/>
              </a:xfrm>
              <a:custGeom>
                <a:rect b="b" l="l" r="r" t="t"/>
                <a:pathLst>
                  <a:path extrusionOk="0" h="819" w="1093">
                    <a:moveTo>
                      <a:pt x="553" y="1"/>
                    </a:moveTo>
                    <a:cubicBezTo>
                      <a:pt x="209" y="1"/>
                      <a:pt x="1" y="413"/>
                      <a:pt x="226" y="670"/>
                    </a:cubicBezTo>
                    <a:cubicBezTo>
                      <a:pt x="323" y="767"/>
                      <a:pt x="443" y="819"/>
                      <a:pt x="565" y="819"/>
                    </a:cubicBezTo>
                    <a:cubicBezTo>
                      <a:pt x="653" y="819"/>
                      <a:pt x="742" y="792"/>
                      <a:pt x="826" y="737"/>
                    </a:cubicBezTo>
                    <a:cubicBezTo>
                      <a:pt x="1093" y="503"/>
                      <a:pt x="959" y="36"/>
                      <a:pt x="593" y="3"/>
                    </a:cubicBezTo>
                    <a:cubicBezTo>
                      <a:pt x="579" y="1"/>
                      <a:pt x="566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4" name="Google Shape;19984;p43"/>
              <p:cNvSpPr/>
              <p:nvPr/>
            </p:nvSpPr>
            <p:spPr>
              <a:xfrm flipH="1" rot="5509765">
                <a:off x="370317" y="1772059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3" y="1"/>
                    </a:moveTo>
                    <a:cubicBezTo>
                      <a:pt x="440" y="1"/>
                      <a:pt x="347" y="32"/>
                      <a:pt x="268" y="101"/>
                    </a:cubicBezTo>
                    <a:cubicBezTo>
                      <a:pt x="1" y="335"/>
                      <a:pt x="134" y="802"/>
                      <a:pt x="535" y="835"/>
                    </a:cubicBezTo>
                    <a:cubicBezTo>
                      <a:pt x="735" y="835"/>
                      <a:pt x="935" y="668"/>
                      <a:pt x="968" y="435"/>
                    </a:cubicBezTo>
                    <a:cubicBezTo>
                      <a:pt x="968" y="176"/>
                      <a:pt x="753" y="1"/>
                      <a:pt x="53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5" name="Google Shape;19985;p43"/>
              <p:cNvSpPr/>
              <p:nvPr/>
            </p:nvSpPr>
            <p:spPr>
              <a:xfrm flipH="1" rot="5509765">
                <a:off x="432990" y="1772407"/>
                <a:ext cx="15646" cy="12861"/>
              </a:xfrm>
              <a:custGeom>
                <a:rect b="b" l="l" r="r" t="t"/>
                <a:pathLst>
                  <a:path extrusionOk="0" h="846" w="994">
                    <a:moveTo>
                      <a:pt x="553" y="0"/>
                    </a:moveTo>
                    <a:cubicBezTo>
                      <a:pt x="536" y="0"/>
                      <a:pt x="518" y="2"/>
                      <a:pt x="501" y="5"/>
                    </a:cubicBezTo>
                    <a:cubicBezTo>
                      <a:pt x="101" y="71"/>
                      <a:pt x="1" y="538"/>
                      <a:pt x="301" y="772"/>
                    </a:cubicBezTo>
                    <a:cubicBezTo>
                      <a:pt x="377" y="822"/>
                      <a:pt x="459" y="845"/>
                      <a:pt x="540" y="845"/>
                    </a:cubicBezTo>
                    <a:cubicBezTo>
                      <a:pt x="776" y="845"/>
                      <a:pt x="993" y="646"/>
                      <a:pt x="968" y="372"/>
                    </a:cubicBezTo>
                    <a:cubicBezTo>
                      <a:pt x="938" y="158"/>
                      <a:pt x="740" y="0"/>
                      <a:pt x="5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6" name="Google Shape;19986;p43"/>
              <p:cNvSpPr/>
              <p:nvPr/>
            </p:nvSpPr>
            <p:spPr>
              <a:xfrm flipH="1" rot="5509765">
                <a:off x="436443" y="1844850"/>
                <a:ext cx="14560" cy="12876"/>
              </a:xfrm>
              <a:custGeom>
                <a:rect b="b" l="l" r="r" t="t"/>
                <a:pathLst>
                  <a:path extrusionOk="0" h="847" w="925">
                    <a:moveTo>
                      <a:pt x="452" y="0"/>
                    </a:moveTo>
                    <a:cubicBezTo>
                      <a:pt x="258" y="0"/>
                      <a:pt x="85" y="150"/>
                      <a:pt x="57" y="349"/>
                    </a:cubicBezTo>
                    <a:cubicBezTo>
                      <a:pt x="1" y="665"/>
                      <a:pt x="236" y="846"/>
                      <a:pt x="472" y="846"/>
                    </a:cubicBezTo>
                    <a:cubicBezTo>
                      <a:pt x="659" y="846"/>
                      <a:pt x="846" y="733"/>
                      <a:pt x="891" y="482"/>
                    </a:cubicBezTo>
                    <a:cubicBezTo>
                      <a:pt x="924" y="249"/>
                      <a:pt x="791" y="48"/>
                      <a:pt x="557" y="15"/>
                    </a:cubicBezTo>
                    <a:cubicBezTo>
                      <a:pt x="522" y="5"/>
                      <a:pt x="487" y="0"/>
                      <a:pt x="4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7" name="Google Shape;19987;p43"/>
              <p:cNvSpPr/>
              <p:nvPr/>
            </p:nvSpPr>
            <p:spPr>
              <a:xfrm flipH="1" rot="5509765">
                <a:off x="381283" y="1839863"/>
                <a:ext cx="14906" cy="12663"/>
              </a:xfrm>
              <a:custGeom>
                <a:rect b="b" l="l" r="r" t="t"/>
                <a:pathLst>
                  <a:path extrusionOk="0" h="833" w="947">
                    <a:moveTo>
                      <a:pt x="488" y="1"/>
                    </a:moveTo>
                    <a:cubicBezTo>
                      <a:pt x="448" y="1"/>
                      <a:pt x="408" y="6"/>
                      <a:pt x="367" y="18"/>
                    </a:cubicBezTo>
                    <a:cubicBezTo>
                      <a:pt x="134" y="51"/>
                      <a:pt x="0" y="285"/>
                      <a:pt x="67" y="518"/>
                    </a:cubicBezTo>
                    <a:cubicBezTo>
                      <a:pt x="121" y="737"/>
                      <a:pt x="288" y="832"/>
                      <a:pt x="456" y="832"/>
                    </a:cubicBezTo>
                    <a:cubicBezTo>
                      <a:pt x="699" y="832"/>
                      <a:pt x="946" y="633"/>
                      <a:pt x="867" y="318"/>
                    </a:cubicBezTo>
                    <a:cubicBezTo>
                      <a:pt x="840" y="125"/>
                      <a:pt x="676" y="1"/>
                      <a:pt x="4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8" name="Google Shape;19988;p43"/>
              <p:cNvSpPr/>
              <p:nvPr/>
            </p:nvSpPr>
            <p:spPr>
              <a:xfrm flipH="1" rot="5509765">
                <a:off x="362769" y="1695823"/>
                <a:ext cx="18967" cy="12937"/>
              </a:xfrm>
              <a:custGeom>
                <a:rect b="b" l="l" r="r" t="t"/>
                <a:pathLst>
                  <a:path extrusionOk="0" h="851" w="1205">
                    <a:moveTo>
                      <a:pt x="583" y="0"/>
                    </a:moveTo>
                    <a:cubicBezTo>
                      <a:pt x="119" y="0"/>
                      <a:pt x="1" y="748"/>
                      <a:pt x="536" y="843"/>
                    </a:cubicBezTo>
                    <a:cubicBezTo>
                      <a:pt x="568" y="848"/>
                      <a:pt x="599" y="851"/>
                      <a:pt x="628" y="851"/>
                    </a:cubicBezTo>
                    <a:cubicBezTo>
                      <a:pt x="1116" y="851"/>
                      <a:pt x="1204" y="103"/>
                      <a:pt x="669" y="9"/>
                    </a:cubicBezTo>
                    <a:cubicBezTo>
                      <a:pt x="639" y="3"/>
                      <a:pt x="610" y="0"/>
                      <a:pt x="5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9" name="Google Shape;19989;p43"/>
              <p:cNvSpPr/>
              <p:nvPr/>
            </p:nvSpPr>
            <p:spPr>
              <a:xfrm flipH="1" rot="5509765">
                <a:off x="346755" y="1556998"/>
                <a:ext cx="17865" cy="13074"/>
              </a:xfrm>
              <a:custGeom>
                <a:rect b="b" l="l" r="r" t="t"/>
                <a:pathLst>
                  <a:path extrusionOk="0" h="860" w="1135">
                    <a:moveTo>
                      <a:pt x="568" y="0"/>
                    </a:moveTo>
                    <a:cubicBezTo>
                      <a:pt x="201" y="0"/>
                      <a:pt x="1" y="467"/>
                      <a:pt x="267" y="734"/>
                    </a:cubicBezTo>
                    <a:cubicBezTo>
                      <a:pt x="351" y="818"/>
                      <a:pt x="459" y="859"/>
                      <a:pt x="568" y="859"/>
                    </a:cubicBezTo>
                    <a:cubicBezTo>
                      <a:pt x="676" y="859"/>
                      <a:pt x="784" y="818"/>
                      <a:pt x="868" y="734"/>
                    </a:cubicBezTo>
                    <a:cubicBezTo>
                      <a:pt x="1135" y="467"/>
                      <a:pt x="935" y="0"/>
                      <a:pt x="5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0" name="Google Shape;19990;p43"/>
              <p:cNvSpPr/>
              <p:nvPr/>
            </p:nvSpPr>
            <p:spPr>
              <a:xfrm flipH="1" rot="5509765">
                <a:off x="356406" y="1317148"/>
                <a:ext cx="15253" cy="12633"/>
              </a:xfrm>
              <a:custGeom>
                <a:rect b="b" l="l" r="r" t="t"/>
                <a:pathLst>
                  <a:path extrusionOk="0" h="831" w="969">
                    <a:moveTo>
                      <a:pt x="568" y="1"/>
                    </a:moveTo>
                    <a:cubicBezTo>
                      <a:pt x="464" y="1"/>
                      <a:pt x="357" y="41"/>
                      <a:pt x="268" y="130"/>
                    </a:cubicBezTo>
                    <a:cubicBezTo>
                      <a:pt x="1" y="397"/>
                      <a:pt x="201" y="831"/>
                      <a:pt x="568" y="831"/>
                    </a:cubicBezTo>
                    <a:cubicBezTo>
                      <a:pt x="801" y="831"/>
                      <a:pt x="968" y="631"/>
                      <a:pt x="968" y="431"/>
                    </a:cubicBezTo>
                    <a:cubicBezTo>
                      <a:pt x="968" y="164"/>
                      <a:pt x="775" y="1"/>
                      <a:pt x="5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1" name="Google Shape;19991;p43"/>
              <p:cNvSpPr/>
              <p:nvPr/>
            </p:nvSpPr>
            <p:spPr>
              <a:xfrm flipH="1" rot="5509765">
                <a:off x="361490" y="1278547"/>
                <a:ext cx="15489" cy="12694"/>
              </a:xfrm>
              <a:custGeom>
                <a:rect b="b" l="l" r="r" t="t"/>
                <a:pathLst>
                  <a:path extrusionOk="0" h="835" w="984">
                    <a:moveTo>
                      <a:pt x="545" y="0"/>
                    </a:moveTo>
                    <a:cubicBezTo>
                      <a:pt x="421" y="0"/>
                      <a:pt x="297" y="59"/>
                      <a:pt x="216" y="193"/>
                    </a:cubicBezTo>
                    <a:cubicBezTo>
                      <a:pt x="0" y="471"/>
                      <a:pt x="213" y="834"/>
                      <a:pt x="536" y="834"/>
                    </a:cubicBezTo>
                    <a:cubicBezTo>
                      <a:pt x="562" y="834"/>
                      <a:pt x="589" y="832"/>
                      <a:pt x="617" y="827"/>
                    </a:cubicBezTo>
                    <a:cubicBezTo>
                      <a:pt x="850" y="794"/>
                      <a:pt x="984" y="560"/>
                      <a:pt x="950" y="327"/>
                    </a:cubicBezTo>
                    <a:cubicBezTo>
                      <a:pt x="910" y="128"/>
                      <a:pt x="728" y="0"/>
                      <a:pt x="54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2" name="Google Shape;19992;p43"/>
              <p:cNvSpPr/>
              <p:nvPr/>
            </p:nvSpPr>
            <p:spPr>
              <a:xfrm flipH="1" rot="5509765">
                <a:off x="367422" y="1480405"/>
                <a:ext cx="17346" cy="12694"/>
              </a:xfrm>
              <a:custGeom>
                <a:rect b="b" l="l" r="r" t="t"/>
                <a:pathLst>
                  <a:path extrusionOk="0" h="835" w="1102">
                    <a:moveTo>
                      <a:pt x="534" y="1"/>
                    </a:moveTo>
                    <a:cubicBezTo>
                      <a:pt x="0" y="1"/>
                      <a:pt x="0" y="835"/>
                      <a:pt x="534" y="835"/>
                    </a:cubicBezTo>
                    <a:cubicBezTo>
                      <a:pt x="1101" y="835"/>
                      <a:pt x="1101" y="1"/>
                      <a:pt x="5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3" name="Google Shape;19993;p43"/>
              <p:cNvSpPr/>
              <p:nvPr/>
            </p:nvSpPr>
            <p:spPr>
              <a:xfrm flipH="1" rot="5509765">
                <a:off x="320097" y="1569307"/>
                <a:ext cx="15914" cy="12633"/>
              </a:xfrm>
              <a:custGeom>
                <a:rect b="b" l="l" r="r" t="t"/>
                <a:pathLst>
                  <a:path extrusionOk="0" h="831" w="1011">
                    <a:moveTo>
                      <a:pt x="489" y="1"/>
                    </a:moveTo>
                    <a:cubicBezTo>
                      <a:pt x="439" y="1"/>
                      <a:pt x="387" y="10"/>
                      <a:pt x="334" y="29"/>
                    </a:cubicBezTo>
                    <a:cubicBezTo>
                      <a:pt x="134" y="96"/>
                      <a:pt x="0" y="329"/>
                      <a:pt x="100" y="563"/>
                    </a:cubicBezTo>
                    <a:cubicBezTo>
                      <a:pt x="153" y="738"/>
                      <a:pt x="316" y="830"/>
                      <a:pt x="483" y="830"/>
                    </a:cubicBezTo>
                    <a:cubicBezTo>
                      <a:pt x="634" y="830"/>
                      <a:pt x="788" y="754"/>
                      <a:pt x="868" y="596"/>
                    </a:cubicBezTo>
                    <a:cubicBezTo>
                      <a:pt x="1010" y="311"/>
                      <a:pt x="787" y="1"/>
                      <a:pt x="4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4" name="Google Shape;19994;p43"/>
              <p:cNvSpPr/>
              <p:nvPr/>
            </p:nvSpPr>
            <p:spPr>
              <a:xfrm flipH="1" rot="5509765">
                <a:off x="323126" y="1374794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5" y="0"/>
                    </a:moveTo>
                    <a:cubicBezTo>
                      <a:pt x="1" y="0"/>
                      <a:pt x="1" y="834"/>
                      <a:pt x="535" y="834"/>
                    </a:cubicBezTo>
                    <a:cubicBezTo>
                      <a:pt x="768" y="834"/>
                      <a:pt x="968" y="634"/>
                      <a:pt x="968" y="434"/>
                    </a:cubicBezTo>
                    <a:cubicBezTo>
                      <a:pt x="968" y="200"/>
                      <a:pt x="768" y="0"/>
                      <a:pt x="5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5" name="Google Shape;19995;p43"/>
              <p:cNvSpPr/>
              <p:nvPr/>
            </p:nvSpPr>
            <p:spPr>
              <a:xfrm flipH="1" rot="5509765">
                <a:off x="385377" y="1268281"/>
                <a:ext cx="15441" cy="12770"/>
              </a:xfrm>
              <a:custGeom>
                <a:rect b="b" l="l" r="r" t="t"/>
                <a:pathLst>
                  <a:path extrusionOk="0" h="840" w="981">
                    <a:moveTo>
                      <a:pt x="496" y="0"/>
                    </a:moveTo>
                    <a:cubicBezTo>
                      <a:pt x="338" y="0"/>
                      <a:pt x="180" y="92"/>
                      <a:pt x="113" y="276"/>
                    </a:cubicBezTo>
                    <a:cubicBezTo>
                      <a:pt x="0" y="557"/>
                      <a:pt x="245" y="839"/>
                      <a:pt x="525" y="839"/>
                    </a:cubicBezTo>
                    <a:cubicBezTo>
                      <a:pt x="576" y="839"/>
                      <a:pt x="628" y="830"/>
                      <a:pt x="680" y="809"/>
                    </a:cubicBezTo>
                    <a:cubicBezTo>
                      <a:pt x="880" y="709"/>
                      <a:pt x="980" y="476"/>
                      <a:pt x="880" y="276"/>
                    </a:cubicBezTo>
                    <a:cubicBezTo>
                      <a:pt x="813" y="92"/>
                      <a:pt x="655" y="0"/>
                      <a:pt x="49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6" name="Google Shape;19996;p43"/>
              <p:cNvSpPr/>
              <p:nvPr/>
            </p:nvSpPr>
            <p:spPr>
              <a:xfrm flipH="1" rot="5509765">
                <a:off x="391524" y="1305107"/>
                <a:ext cx="16008" cy="12648"/>
              </a:xfrm>
              <a:custGeom>
                <a:rect b="b" l="l" r="r" t="t"/>
                <a:pathLst>
                  <a:path extrusionOk="0" h="832" w="1017">
                    <a:moveTo>
                      <a:pt x="431" y="0"/>
                    </a:moveTo>
                    <a:cubicBezTo>
                      <a:pt x="244" y="0"/>
                      <a:pt x="49" y="158"/>
                      <a:pt x="49" y="371"/>
                    </a:cubicBezTo>
                    <a:cubicBezTo>
                      <a:pt x="1" y="636"/>
                      <a:pt x="214" y="832"/>
                      <a:pt x="449" y="832"/>
                    </a:cubicBezTo>
                    <a:cubicBezTo>
                      <a:pt x="539" y="832"/>
                      <a:pt x="633" y="803"/>
                      <a:pt x="716" y="738"/>
                    </a:cubicBezTo>
                    <a:cubicBezTo>
                      <a:pt x="1016" y="505"/>
                      <a:pt x="850" y="38"/>
                      <a:pt x="483" y="4"/>
                    </a:cubicBezTo>
                    <a:cubicBezTo>
                      <a:pt x="466" y="1"/>
                      <a:pt x="448" y="0"/>
                      <a:pt x="4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7" name="Google Shape;19997;p43"/>
              <p:cNvSpPr/>
              <p:nvPr/>
            </p:nvSpPr>
            <p:spPr>
              <a:xfrm flipH="1" rot="5509765">
                <a:off x="347006" y="1342046"/>
                <a:ext cx="14041" cy="12709"/>
              </a:xfrm>
              <a:custGeom>
                <a:rect b="b" l="l" r="r" t="t"/>
                <a:pathLst>
                  <a:path extrusionOk="0" h="836" w="892">
                    <a:moveTo>
                      <a:pt x="447" y="1"/>
                    </a:moveTo>
                    <a:cubicBezTo>
                      <a:pt x="361" y="1"/>
                      <a:pt x="274" y="30"/>
                      <a:pt x="200" y="94"/>
                    </a:cubicBezTo>
                    <a:cubicBezTo>
                      <a:pt x="33" y="261"/>
                      <a:pt x="0" y="528"/>
                      <a:pt x="133" y="695"/>
                    </a:cubicBezTo>
                    <a:cubicBezTo>
                      <a:pt x="230" y="791"/>
                      <a:pt x="347" y="835"/>
                      <a:pt x="460" y="835"/>
                    </a:cubicBezTo>
                    <a:cubicBezTo>
                      <a:pt x="661" y="835"/>
                      <a:pt x="846" y="696"/>
                      <a:pt x="867" y="461"/>
                    </a:cubicBezTo>
                    <a:cubicBezTo>
                      <a:pt x="891" y="196"/>
                      <a:pt x="672" y="1"/>
                      <a:pt x="4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8" name="Google Shape;19998;p43"/>
              <p:cNvSpPr/>
              <p:nvPr/>
            </p:nvSpPr>
            <p:spPr>
              <a:xfrm flipH="1" rot="5509765">
                <a:off x="378921" y="1175221"/>
                <a:ext cx="15520" cy="12542"/>
              </a:xfrm>
              <a:custGeom>
                <a:rect b="b" l="l" r="r" t="t"/>
                <a:pathLst>
                  <a:path extrusionOk="0" h="825" w="986">
                    <a:moveTo>
                      <a:pt x="538" y="0"/>
                    </a:moveTo>
                    <a:cubicBezTo>
                      <a:pt x="416" y="0"/>
                      <a:pt x="295" y="48"/>
                      <a:pt x="218" y="151"/>
                    </a:cubicBezTo>
                    <a:cubicBezTo>
                      <a:pt x="1" y="430"/>
                      <a:pt x="188" y="825"/>
                      <a:pt x="510" y="825"/>
                    </a:cubicBezTo>
                    <a:cubicBezTo>
                      <a:pt x="534" y="825"/>
                      <a:pt x="559" y="823"/>
                      <a:pt x="585" y="818"/>
                    </a:cubicBezTo>
                    <a:cubicBezTo>
                      <a:pt x="819" y="785"/>
                      <a:pt x="985" y="585"/>
                      <a:pt x="952" y="351"/>
                    </a:cubicBezTo>
                    <a:cubicBezTo>
                      <a:pt x="931" y="125"/>
                      <a:pt x="733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9" name="Google Shape;19999;p43"/>
              <p:cNvSpPr/>
              <p:nvPr/>
            </p:nvSpPr>
            <p:spPr>
              <a:xfrm flipH="1" rot="5509765">
                <a:off x="405135" y="1038951"/>
                <a:ext cx="15520" cy="12678"/>
              </a:xfrm>
              <a:custGeom>
                <a:rect b="b" l="l" r="r" t="t"/>
                <a:pathLst>
                  <a:path extrusionOk="0" h="834" w="986">
                    <a:moveTo>
                      <a:pt x="531" y="0"/>
                    </a:moveTo>
                    <a:cubicBezTo>
                      <a:pt x="393" y="0"/>
                      <a:pt x="257" y="61"/>
                      <a:pt x="185" y="192"/>
                    </a:cubicBezTo>
                    <a:cubicBezTo>
                      <a:pt x="1" y="499"/>
                      <a:pt x="240" y="834"/>
                      <a:pt x="565" y="834"/>
                    </a:cubicBezTo>
                    <a:cubicBezTo>
                      <a:pt x="593" y="834"/>
                      <a:pt x="622" y="831"/>
                      <a:pt x="652" y="826"/>
                    </a:cubicBezTo>
                    <a:cubicBezTo>
                      <a:pt x="852" y="759"/>
                      <a:pt x="986" y="525"/>
                      <a:pt x="952" y="292"/>
                    </a:cubicBezTo>
                    <a:cubicBezTo>
                      <a:pt x="896" y="103"/>
                      <a:pt x="711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0" name="Google Shape;20000;p43"/>
              <p:cNvSpPr/>
              <p:nvPr/>
            </p:nvSpPr>
            <p:spPr>
              <a:xfrm flipH="1" rot="5509765">
                <a:off x="372010" y="1148815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553" y="1"/>
                    </a:moveTo>
                    <a:cubicBezTo>
                      <a:pt x="514" y="1"/>
                      <a:pt x="475" y="6"/>
                      <a:pt x="434" y="18"/>
                    </a:cubicBezTo>
                    <a:cubicBezTo>
                      <a:pt x="67" y="85"/>
                      <a:pt x="0" y="585"/>
                      <a:pt x="334" y="752"/>
                    </a:cubicBezTo>
                    <a:cubicBezTo>
                      <a:pt x="401" y="796"/>
                      <a:pt x="473" y="816"/>
                      <a:pt x="543" y="816"/>
                    </a:cubicBezTo>
                    <a:cubicBezTo>
                      <a:pt x="788" y="816"/>
                      <a:pt x="1012" y="577"/>
                      <a:pt x="934" y="318"/>
                    </a:cubicBezTo>
                    <a:cubicBezTo>
                      <a:pt x="879" y="125"/>
                      <a:pt x="733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1" name="Google Shape;20001;p43"/>
              <p:cNvSpPr/>
              <p:nvPr/>
            </p:nvSpPr>
            <p:spPr>
              <a:xfrm flipH="1" rot="5509765">
                <a:off x="349841" y="1171612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52" y="1"/>
                    </a:moveTo>
                    <a:cubicBezTo>
                      <a:pt x="353" y="1"/>
                      <a:pt x="251" y="35"/>
                      <a:pt x="167" y="109"/>
                    </a:cubicBezTo>
                    <a:cubicBezTo>
                      <a:pt x="0" y="275"/>
                      <a:pt x="0" y="542"/>
                      <a:pt x="167" y="709"/>
                    </a:cubicBezTo>
                    <a:cubicBezTo>
                      <a:pt x="252" y="794"/>
                      <a:pt x="354" y="832"/>
                      <a:pt x="453" y="832"/>
                    </a:cubicBezTo>
                    <a:cubicBezTo>
                      <a:pt x="666" y="832"/>
                      <a:pt x="867" y="659"/>
                      <a:pt x="867" y="409"/>
                    </a:cubicBezTo>
                    <a:cubicBezTo>
                      <a:pt x="867" y="158"/>
                      <a:pt x="665" y="1"/>
                      <a:pt x="4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2" name="Google Shape;20002;p43"/>
              <p:cNvSpPr/>
              <p:nvPr/>
            </p:nvSpPr>
            <p:spPr>
              <a:xfrm flipH="1" rot="5509765">
                <a:off x="511672" y="909597"/>
                <a:ext cx="17283" cy="12739"/>
              </a:xfrm>
              <a:custGeom>
                <a:rect b="b" l="l" r="r" t="t"/>
                <a:pathLst>
                  <a:path extrusionOk="0" h="838" w="1098">
                    <a:moveTo>
                      <a:pt x="595" y="1"/>
                    </a:moveTo>
                    <a:cubicBezTo>
                      <a:pt x="527" y="1"/>
                      <a:pt x="459" y="16"/>
                      <a:pt x="397" y="47"/>
                    </a:cubicBezTo>
                    <a:cubicBezTo>
                      <a:pt x="0" y="273"/>
                      <a:pt x="230" y="838"/>
                      <a:pt x="615" y="838"/>
                    </a:cubicBezTo>
                    <a:cubicBezTo>
                      <a:pt x="683" y="838"/>
                      <a:pt x="756" y="820"/>
                      <a:pt x="831" y="780"/>
                    </a:cubicBezTo>
                    <a:cubicBezTo>
                      <a:pt x="1031" y="647"/>
                      <a:pt x="1098" y="413"/>
                      <a:pt x="964" y="213"/>
                    </a:cubicBezTo>
                    <a:cubicBezTo>
                      <a:pt x="895" y="75"/>
                      <a:pt x="746" y="1"/>
                      <a:pt x="59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3" name="Google Shape;20003;p43"/>
              <p:cNvSpPr/>
              <p:nvPr/>
            </p:nvSpPr>
            <p:spPr>
              <a:xfrm flipH="1" rot="5509765">
                <a:off x="628785" y="739768"/>
                <a:ext cx="17094" cy="12618"/>
              </a:xfrm>
              <a:custGeom>
                <a:rect b="b" l="l" r="r" t="t"/>
                <a:pathLst>
                  <a:path extrusionOk="0" h="830" w="1086">
                    <a:moveTo>
                      <a:pt x="538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71" y="770"/>
                      <a:pt x="411" y="829"/>
                      <a:pt x="545" y="829"/>
                    </a:cubicBezTo>
                    <a:cubicBezTo>
                      <a:pt x="620" y="829"/>
                      <a:pt x="692" y="811"/>
                      <a:pt x="752" y="775"/>
                    </a:cubicBezTo>
                    <a:cubicBezTo>
                      <a:pt x="1086" y="541"/>
                      <a:pt x="986" y="74"/>
                      <a:pt x="619" y="8"/>
                    </a:cubicBezTo>
                    <a:cubicBezTo>
                      <a:pt x="591" y="3"/>
                      <a:pt x="564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4" name="Google Shape;20004;p43"/>
              <p:cNvSpPr/>
              <p:nvPr/>
            </p:nvSpPr>
            <p:spPr>
              <a:xfrm flipH="1" rot="5509765">
                <a:off x="607655" y="756207"/>
                <a:ext cx="14576" cy="12694"/>
              </a:xfrm>
              <a:custGeom>
                <a:rect b="b" l="l" r="r" t="t"/>
                <a:pathLst>
                  <a:path extrusionOk="0" h="835" w="926">
                    <a:moveTo>
                      <a:pt x="479" y="0"/>
                    </a:moveTo>
                    <a:cubicBezTo>
                      <a:pt x="366" y="0"/>
                      <a:pt x="251" y="44"/>
                      <a:pt x="167" y="140"/>
                    </a:cubicBezTo>
                    <a:cubicBezTo>
                      <a:pt x="0" y="307"/>
                      <a:pt x="34" y="574"/>
                      <a:pt x="234" y="741"/>
                    </a:cubicBezTo>
                    <a:cubicBezTo>
                      <a:pt x="308" y="806"/>
                      <a:pt x="395" y="834"/>
                      <a:pt x="481" y="834"/>
                    </a:cubicBezTo>
                    <a:cubicBezTo>
                      <a:pt x="705" y="834"/>
                      <a:pt x="925" y="639"/>
                      <a:pt x="901" y="374"/>
                    </a:cubicBezTo>
                    <a:cubicBezTo>
                      <a:pt x="880" y="139"/>
                      <a:pt x="681" y="0"/>
                      <a:pt x="4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5" name="Google Shape;20005;p43"/>
              <p:cNvSpPr/>
              <p:nvPr/>
            </p:nvSpPr>
            <p:spPr>
              <a:xfrm flipH="1" rot="5509765">
                <a:off x="524323" y="832201"/>
                <a:ext cx="17016" cy="13286"/>
              </a:xfrm>
              <a:custGeom>
                <a:rect b="b" l="l" r="r" t="t"/>
                <a:pathLst>
                  <a:path extrusionOk="0" h="874" w="1081">
                    <a:moveTo>
                      <a:pt x="468" y="0"/>
                    </a:moveTo>
                    <a:cubicBezTo>
                      <a:pt x="359" y="0"/>
                      <a:pt x="251" y="42"/>
                      <a:pt x="167" y="125"/>
                    </a:cubicBezTo>
                    <a:cubicBezTo>
                      <a:pt x="1" y="292"/>
                      <a:pt x="1" y="592"/>
                      <a:pt x="201" y="759"/>
                    </a:cubicBezTo>
                    <a:cubicBezTo>
                      <a:pt x="288" y="839"/>
                      <a:pt x="384" y="873"/>
                      <a:pt x="475" y="873"/>
                    </a:cubicBezTo>
                    <a:cubicBezTo>
                      <a:pt x="803" y="873"/>
                      <a:pt x="1081" y="438"/>
                      <a:pt x="768" y="125"/>
                    </a:cubicBezTo>
                    <a:cubicBezTo>
                      <a:pt x="684" y="42"/>
                      <a:pt x="576" y="0"/>
                      <a:pt x="4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6" name="Google Shape;20006;p43"/>
              <p:cNvSpPr/>
              <p:nvPr/>
            </p:nvSpPr>
            <p:spPr>
              <a:xfrm flipH="1" rot="5509765">
                <a:off x="549486" y="754592"/>
                <a:ext cx="19707" cy="12876"/>
              </a:xfrm>
              <a:custGeom>
                <a:rect b="b" l="l" r="r" t="t"/>
                <a:pathLst>
                  <a:path extrusionOk="0" h="847" w="1252">
                    <a:moveTo>
                      <a:pt x="664" y="1"/>
                    </a:moveTo>
                    <a:cubicBezTo>
                      <a:pt x="599" y="1"/>
                      <a:pt x="530" y="18"/>
                      <a:pt x="457" y="57"/>
                    </a:cubicBezTo>
                    <a:cubicBezTo>
                      <a:pt x="1" y="256"/>
                      <a:pt x="227" y="846"/>
                      <a:pt x="615" y="846"/>
                    </a:cubicBezTo>
                    <a:cubicBezTo>
                      <a:pt x="681" y="846"/>
                      <a:pt x="752" y="829"/>
                      <a:pt x="824" y="790"/>
                    </a:cubicBezTo>
                    <a:cubicBezTo>
                      <a:pt x="1252" y="591"/>
                      <a:pt x="1046" y="1"/>
                      <a:pt x="6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7" name="Google Shape;20007;p43"/>
              <p:cNvSpPr/>
              <p:nvPr/>
            </p:nvSpPr>
            <p:spPr>
              <a:xfrm flipH="1" rot="5509765">
                <a:off x="624371" y="677160"/>
                <a:ext cx="19125" cy="13058"/>
              </a:xfrm>
              <a:custGeom>
                <a:rect b="b" l="l" r="r" t="t"/>
                <a:pathLst>
                  <a:path extrusionOk="0" h="859" w="1215">
                    <a:moveTo>
                      <a:pt x="628" y="0"/>
                    </a:moveTo>
                    <a:cubicBezTo>
                      <a:pt x="541" y="0"/>
                      <a:pt x="451" y="31"/>
                      <a:pt x="366" y="101"/>
                    </a:cubicBezTo>
                    <a:cubicBezTo>
                      <a:pt x="1" y="388"/>
                      <a:pt x="288" y="859"/>
                      <a:pt x="622" y="859"/>
                    </a:cubicBezTo>
                    <a:cubicBezTo>
                      <a:pt x="715" y="859"/>
                      <a:pt x="812" y="822"/>
                      <a:pt x="899" y="735"/>
                    </a:cubicBezTo>
                    <a:cubicBezTo>
                      <a:pt x="1215" y="420"/>
                      <a:pt x="950" y="0"/>
                      <a:pt x="6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8" name="Google Shape;20008;p43"/>
              <p:cNvSpPr/>
              <p:nvPr/>
            </p:nvSpPr>
            <p:spPr>
              <a:xfrm flipH="1" rot="5509765">
                <a:off x="588062" y="768626"/>
                <a:ext cx="14938" cy="12405"/>
              </a:xfrm>
              <a:custGeom>
                <a:rect b="b" l="l" r="r" t="t"/>
                <a:pathLst>
                  <a:path extrusionOk="0" h="816" w="949">
                    <a:moveTo>
                      <a:pt x="462" y="1"/>
                    </a:moveTo>
                    <a:cubicBezTo>
                      <a:pt x="399" y="1"/>
                      <a:pt x="332" y="15"/>
                      <a:pt x="267" y="48"/>
                    </a:cubicBezTo>
                    <a:cubicBezTo>
                      <a:pt x="67" y="148"/>
                      <a:pt x="0" y="381"/>
                      <a:pt x="100" y="582"/>
                    </a:cubicBezTo>
                    <a:cubicBezTo>
                      <a:pt x="180" y="740"/>
                      <a:pt x="327" y="816"/>
                      <a:pt x="473" y="816"/>
                    </a:cubicBezTo>
                    <a:cubicBezTo>
                      <a:pt x="636" y="816"/>
                      <a:pt x="798" y="723"/>
                      <a:pt x="868" y="548"/>
                    </a:cubicBezTo>
                    <a:cubicBezTo>
                      <a:pt x="948" y="253"/>
                      <a:pt x="726" y="1"/>
                      <a:pt x="4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9" name="Google Shape;20009;p43"/>
              <p:cNvSpPr/>
              <p:nvPr/>
            </p:nvSpPr>
            <p:spPr>
              <a:xfrm flipH="1" rot="5509765">
                <a:off x="549649" y="781511"/>
                <a:ext cx="15457" cy="12861"/>
              </a:xfrm>
              <a:custGeom>
                <a:rect b="b" l="l" r="r" t="t"/>
                <a:pathLst>
                  <a:path extrusionOk="0" h="846" w="982">
                    <a:moveTo>
                      <a:pt x="484" y="0"/>
                    </a:moveTo>
                    <a:cubicBezTo>
                      <a:pt x="326" y="0"/>
                      <a:pt x="167" y="84"/>
                      <a:pt x="100" y="250"/>
                    </a:cubicBezTo>
                    <a:cubicBezTo>
                      <a:pt x="0" y="484"/>
                      <a:pt x="100" y="717"/>
                      <a:pt x="334" y="818"/>
                    </a:cubicBezTo>
                    <a:cubicBezTo>
                      <a:pt x="382" y="837"/>
                      <a:pt x="430" y="846"/>
                      <a:pt x="477" y="846"/>
                    </a:cubicBezTo>
                    <a:cubicBezTo>
                      <a:pt x="754" y="846"/>
                      <a:pt x="982" y="536"/>
                      <a:pt x="868" y="250"/>
                    </a:cubicBezTo>
                    <a:cubicBezTo>
                      <a:pt x="801" y="84"/>
                      <a:pt x="643" y="0"/>
                      <a:pt x="48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0" name="Google Shape;20010;p43"/>
              <p:cNvSpPr/>
              <p:nvPr/>
            </p:nvSpPr>
            <p:spPr>
              <a:xfrm flipH="1" rot="5509765">
                <a:off x="650855" y="665080"/>
                <a:ext cx="14560" cy="12739"/>
              </a:xfrm>
              <a:custGeom>
                <a:rect b="b" l="l" r="r" t="t"/>
                <a:pathLst>
                  <a:path extrusionOk="0" h="838" w="925">
                    <a:moveTo>
                      <a:pt x="447" y="0"/>
                    </a:moveTo>
                    <a:cubicBezTo>
                      <a:pt x="245" y="0"/>
                      <a:pt x="45" y="153"/>
                      <a:pt x="24" y="389"/>
                    </a:cubicBezTo>
                    <a:cubicBezTo>
                      <a:pt x="0" y="646"/>
                      <a:pt x="222" y="837"/>
                      <a:pt x="449" y="837"/>
                    </a:cubicBezTo>
                    <a:cubicBezTo>
                      <a:pt x="546" y="837"/>
                      <a:pt x="644" y="802"/>
                      <a:pt x="724" y="722"/>
                    </a:cubicBezTo>
                    <a:cubicBezTo>
                      <a:pt x="891" y="589"/>
                      <a:pt x="924" y="322"/>
                      <a:pt x="757" y="155"/>
                    </a:cubicBezTo>
                    <a:cubicBezTo>
                      <a:pt x="674" y="48"/>
                      <a:pt x="560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1" name="Google Shape;20011;p43"/>
              <p:cNvSpPr/>
              <p:nvPr/>
            </p:nvSpPr>
            <p:spPr>
              <a:xfrm flipH="1" rot="5509765">
                <a:off x="728708" y="664188"/>
                <a:ext cx="15646" cy="12694"/>
              </a:xfrm>
              <a:custGeom>
                <a:rect b="b" l="l" r="r" t="t"/>
                <a:pathLst>
                  <a:path extrusionOk="0" h="835" w="994">
                    <a:moveTo>
                      <a:pt x="550" y="0"/>
                    </a:moveTo>
                    <a:cubicBezTo>
                      <a:pt x="208" y="0"/>
                      <a:pt x="0" y="381"/>
                      <a:pt x="192" y="670"/>
                    </a:cubicBezTo>
                    <a:cubicBezTo>
                      <a:pt x="281" y="783"/>
                      <a:pt x="403" y="835"/>
                      <a:pt x="524" y="835"/>
                    </a:cubicBezTo>
                    <a:cubicBezTo>
                      <a:pt x="723" y="835"/>
                      <a:pt x="918" y="697"/>
                      <a:pt x="960" y="469"/>
                    </a:cubicBezTo>
                    <a:cubicBezTo>
                      <a:pt x="993" y="236"/>
                      <a:pt x="826" y="36"/>
                      <a:pt x="593" y="2"/>
                    </a:cubicBezTo>
                    <a:cubicBezTo>
                      <a:pt x="578" y="1"/>
                      <a:pt x="564" y="0"/>
                      <a:pt x="5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2" name="Google Shape;20012;p43"/>
              <p:cNvSpPr/>
              <p:nvPr/>
            </p:nvSpPr>
            <p:spPr>
              <a:xfrm flipH="1" rot="5509765">
                <a:off x="689740" y="701364"/>
                <a:ext cx="17236" cy="12922"/>
              </a:xfrm>
              <a:custGeom>
                <a:rect b="b" l="l" r="r" t="t"/>
                <a:pathLst>
                  <a:path extrusionOk="0" h="850" w="1095">
                    <a:moveTo>
                      <a:pt x="559" y="0"/>
                    </a:moveTo>
                    <a:cubicBezTo>
                      <a:pt x="430" y="0"/>
                      <a:pt x="294" y="60"/>
                      <a:pt x="194" y="180"/>
                    </a:cubicBezTo>
                    <a:cubicBezTo>
                      <a:pt x="1" y="437"/>
                      <a:pt x="211" y="849"/>
                      <a:pt x="554" y="849"/>
                    </a:cubicBezTo>
                    <a:cubicBezTo>
                      <a:pt x="567" y="849"/>
                      <a:pt x="581" y="849"/>
                      <a:pt x="594" y="847"/>
                    </a:cubicBezTo>
                    <a:cubicBezTo>
                      <a:pt x="961" y="781"/>
                      <a:pt x="1094" y="314"/>
                      <a:pt x="794" y="80"/>
                    </a:cubicBezTo>
                    <a:cubicBezTo>
                      <a:pt x="727" y="27"/>
                      <a:pt x="645" y="0"/>
                      <a:pt x="55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3" name="Google Shape;20013;p43"/>
              <p:cNvSpPr/>
              <p:nvPr/>
            </p:nvSpPr>
            <p:spPr>
              <a:xfrm flipH="1" rot="5509765">
                <a:off x="689366" y="679390"/>
                <a:ext cx="13143" cy="12694"/>
              </a:xfrm>
              <a:custGeom>
                <a:rect b="b" l="l" r="r" t="t"/>
                <a:pathLst>
                  <a:path extrusionOk="0" h="835" w="835">
                    <a:moveTo>
                      <a:pt x="435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5" y="835"/>
                    </a:cubicBezTo>
                    <a:cubicBezTo>
                      <a:pt x="668" y="835"/>
                      <a:pt x="835" y="634"/>
                      <a:pt x="835" y="401"/>
                    </a:cubicBezTo>
                    <a:cubicBezTo>
                      <a:pt x="835" y="167"/>
                      <a:pt x="668" y="1"/>
                      <a:pt x="43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4" name="Google Shape;20014;p43"/>
              <p:cNvSpPr/>
              <p:nvPr/>
            </p:nvSpPr>
            <p:spPr>
              <a:xfrm flipH="1" rot="5509765">
                <a:off x="852898" y="598222"/>
                <a:ext cx="18196" cy="13089"/>
              </a:xfrm>
              <a:custGeom>
                <a:rect b="b" l="l" r="r" t="t"/>
                <a:pathLst>
                  <a:path extrusionOk="0" h="861" w="1156">
                    <a:moveTo>
                      <a:pt x="641" y="0"/>
                    </a:moveTo>
                    <a:cubicBezTo>
                      <a:pt x="229" y="0"/>
                      <a:pt x="1" y="620"/>
                      <a:pt x="488" y="821"/>
                    </a:cubicBezTo>
                    <a:cubicBezTo>
                      <a:pt x="542" y="848"/>
                      <a:pt x="601" y="860"/>
                      <a:pt x="659" y="860"/>
                    </a:cubicBezTo>
                    <a:cubicBezTo>
                      <a:pt x="820" y="860"/>
                      <a:pt x="982" y="768"/>
                      <a:pt x="1056" y="621"/>
                    </a:cubicBezTo>
                    <a:cubicBezTo>
                      <a:pt x="1156" y="421"/>
                      <a:pt x="1056" y="154"/>
                      <a:pt x="855" y="54"/>
                    </a:cubicBezTo>
                    <a:cubicBezTo>
                      <a:pt x="781" y="17"/>
                      <a:pt x="709" y="0"/>
                      <a:pt x="6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5" name="Google Shape;20015;p43"/>
              <p:cNvSpPr/>
              <p:nvPr/>
            </p:nvSpPr>
            <p:spPr>
              <a:xfrm flipH="1" rot="5509765">
                <a:off x="998329" y="561262"/>
                <a:ext cx="15929" cy="12891"/>
              </a:xfrm>
              <a:custGeom>
                <a:rect b="b" l="l" r="r" t="t"/>
                <a:pathLst>
                  <a:path extrusionOk="0" h="848" w="1012">
                    <a:moveTo>
                      <a:pt x="531" y="0"/>
                    </a:moveTo>
                    <a:cubicBezTo>
                      <a:pt x="242" y="0"/>
                      <a:pt x="0" y="322"/>
                      <a:pt x="178" y="617"/>
                    </a:cubicBezTo>
                    <a:cubicBezTo>
                      <a:pt x="255" y="772"/>
                      <a:pt x="397" y="848"/>
                      <a:pt x="541" y="848"/>
                    </a:cubicBezTo>
                    <a:cubicBezTo>
                      <a:pt x="706" y="848"/>
                      <a:pt x="873" y="747"/>
                      <a:pt x="945" y="551"/>
                    </a:cubicBezTo>
                    <a:cubicBezTo>
                      <a:pt x="1011" y="317"/>
                      <a:pt x="878" y="84"/>
                      <a:pt x="645" y="17"/>
                    </a:cubicBezTo>
                    <a:cubicBezTo>
                      <a:pt x="606" y="5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6" name="Google Shape;20016;p43"/>
              <p:cNvSpPr/>
              <p:nvPr/>
            </p:nvSpPr>
            <p:spPr>
              <a:xfrm flipH="1" rot="5509765">
                <a:off x="950211" y="566515"/>
                <a:ext cx="16591" cy="12770"/>
              </a:xfrm>
              <a:custGeom>
                <a:rect b="b" l="l" r="r" t="t"/>
                <a:pathLst>
                  <a:path extrusionOk="0" h="840" w="1054">
                    <a:moveTo>
                      <a:pt x="461" y="0"/>
                    </a:moveTo>
                    <a:cubicBezTo>
                      <a:pt x="291" y="0"/>
                      <a:pt x="123" y="125"/>
                      <a:pt x="67" y="318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16" y="833"/>
                      <a:pt x="461" y="840"/>
                      <a:pt x="504" y="840"/>
                    </a:cubicBezTo>
                    <a:cubicBezTo>
                      <a:pt x="932" y="840"/>
                      <a:pt x="1053" y="139"/>
                      <a:pt x="568" y="17"/>
                    </a:cubicBezTo>
                    <a:cubicBezTo>
                      <a:pt x="533" y="6"/>
                      <a:pt x="497" y="0"/>
                      <a:pt x="46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7" name="Google Shape;20017;p43"/>
              <p:cNvSpPr/>
              <p:nvPr/>
            </p:nvSpPr>
            <p:spPr>
              <a:xfrm flipH="1" rot="5509765">
                <a:off x="860272" y="564323"/>
                <a:ext cx="15630" cy="12815"/>
              </a:xfrm>
              <a:custGeom>
                <a:rect b="b" l="l" r="r" t="t"/>
                <a:pathLst>
                  <a:path extrusionOk="0" h="843" w="993">
                    <a:moveTo>
                      <a:pt x="455" y="0"/>
                    </a:moveTo>
                    <a:cubicBezTo>
                      <a:pt x="254" y="0"/>
                      <a:pt x="55" y="139"/>
                      <a:pt x="34" y="374"/>
                    </a:cubicBezTo>
                    <a:cubicBezTo>
                      <a:pt x="0" y="607"/>
                      <a:pt x="167" y="808"/>
                      <a:pt x="401" y="841"/>
                    </a:cubicBezTo>
                    <a:cubicBezTo>
                      <a:pt x="414" y="842"/>
                      <a:pt x="427" y="843"/>
                      <a:pt x="440" y="843"/>
                    </a:cubicBezTo>
                    <a:cubicBezTo>
                      <a:pt x="784" y="843"/>
                      <a:pt x="993" y="430"/>
                      <a:pt x="768" y="140"/>
                    </a:cubicBezTo>
                    <a:cubicBezTo>
                      <a:pt x="683" y="44"/>
                      <a:pt x="569" y="0"/>
                      <a:pt x="45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8" name="Google Shape;20018;p43"/>
              <p:cNvSpPr/>
              <p:nvPr/>
            </p:nvSpPr>
            <p:spPr>
              <a:xfrm flipH="1" rot="5509765">
                <a:off x="1020163" y="520891"/>
                <a:ext cx="16008" cy="12557"/>
              </a:xfrm>
              <a:custGeom>
                <a:rect b="b" l="l" r="r" t="t"/>
                <a:pathLst>
                  <a:path extrusionOk="0" h="826" w="1017">
                    <a:moveTo>
                      <a:pt x="503" y="1"/>
                    </a:moveTo>
                    <a:cubicBezTo>
                      <a:pt x="346" y="1"/>
                      <a:pt x="190" y="88"/>
                      <a:pt x="126" y="291"/>
                    </a:cubicBezTo>
                    <a:cubicBezTo>
                      <a:pt x="1" y="604"/>
                      <a:pt x="267" y="826"/>
                      <a:pt x="524" y="826"/>
                    </a:cubicBezTo>
                    <a:cubicBezTo>
                      <a:pt x="679" y="826"/>
                      <a:pt x="831" y="746"/>
                      <a:pt x="893" y="558"/>
                    </a:cubicBezTo>
                    <a:cubicBezTo>
                      <a:pt x="1017" y="228"/>
                      <a:pt x="75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9" name="Google Shape;20019;p43"/>
              <p:cNvSpPr/>
              <p:nvPr/>
            </p:nvSpPr>
            <p:spPr>
              <a:xfrm flipH="1" rot="5509765">
                <a:off x="1064049" y="521551"/>
                <a:ext cx="14560" cy="12815"/>
              </a:xfrm>
              <a:custGeom>
                <a:rect b="b" l="l" r="r" t="t"/>
                <a:pathLst>
                  <a:path extrusionOk="0" h="843" w="925">
                    <a:moveTo>
                      <a:pt x="441" y="0"/>
                    </a:moveTo>
                    <a:cubicBezTo>
                      <a:pt x="258" y="0"/>
                      <a:pt x="77" y="106"/>
                      <a:pt x="34" y="337"/>
                    </a:cubicBezTo>
                    <a:cubicBezTo>
                      <a:pt x="1" y="571"/>
                      <a:pt x="134" y="804"/>
                      <a:pt x="368" y="838"/>
                    </a:cubicBezTo>
                    <a:cubicBezTo>
                      <a:pt x="388" y="841"/>
                      <a:pt x="408" y="842"/>
                      <a:pt x="427" y="842"/>
                    </a:cubicBezTo>
                    <a:cubicBezTo>
                      <a:pt x="635" y="842"/>
                      <a:pt x="807" y="687"/>
                      <a:pt x="868" y="504"/>
                    </a:cubicBezTo>
                    <a:cubicBezTo>
                      <a:pt x="925" y="183"/>
                      <a:pt x="681" y="0"/>
                      <a:pt x="4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0" name="Google Shape;20020;p43"/>
              <p:cNvSpPr/>
              <p:nvPr/>
            </p:nvSpPr>
            <p:spPr>
              <a:xfrm flipH="1" rot="5509765">
                <a:off x="973822" y="455879"/>
                <a:ext cx="15583" cy="12861"/>
              </a:xfrm>
              <a:custGeom>
                <a:rect b="b" l="l" r="r" t="t"/>
                <a:pathLst>
                  <a:path extrusionOk="0" h="846" w="990">
                    <a:moveTo>
                      <a:pt x="466" y="1"/>
                    </a:moveTo>
                    <a:cubicBezTo>
                      <a:pt x="411" y="1"/>
                      <a:pt x="355" y="13"/>
                      <a:pt x="301" y="40"/>
                    </a:cubicBezTo>
                    <a:cubicBezTo>
                      <a:pt x="68" y="140"/>
                      <a:pt x="1" y="373"/>
                      <a:pt x="101" y="607"/>
                    </a:cubicBezTo>
                    <a:cubicBezTo>
                      <a:pt x="179" y="775"/>
                      <a:pt x="315" y="845"/>
                      <a:pt x="450" y="845"/>
                    </a:cubicBezTo>
                    <a:cubicBezTo>
                      <a:pt x="719" y="845"/>
                      <a:pt x="990" y="572"/>
                      <a:pt x="835" y="240"/>
                    </a:cubicBezTo>
                    <a:cubicBezTo>
                      <a:pt x="762" y="93"/>
                      <a:pt x="617" y="1"/>
                      <a:pt x="4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1" name="Google Shape;20021;p43"/>
              <p:cNvSpPr/>
              <p:nvPr/>
            </p:nvSpPr>
            <p:spPr>
              <a:xfrm flipH="1" rot="5509765">
                <a:off x="1017081" y="423483"/>
                <a:ext cx="17189" cy="12922"/>
              </a:xfrm>
              <a:custGeom>
                <a:rect b="b" l="l" r="r" t="t"/>
                <a:pathLst>
                  <a:path extrusionOk="0" h="850" w="1092">
                    <a:moveTo>
                      <a:pt x="510" y="0"/>
                    </a:moveTo>
                    <a:cubicBezTo>
                      <a:pt x="496" y="0"/>
                      <a:pt x="482" y="1"/>
                      <a:pt x="467" y="2"/>
                    </a:cubicBezTo>
                    <a:cubicBezTo>
                      <a:pt x="100" y="69"/>
                      <a:pt x="0" y="536"/>
                      <a:pt x="301" y="769"/>
                    </a:cubicBezTo>
                    <a:cubicBezTo>
                      <a:pt x="367" y="823"/>
                      <a:pt x="450" y="849"/>
                      <a:pt x="534" y="849"/>
                    </a:cubicBezTo>
                    <a:cubicBezTo>
                      <a:pt x="659" y="849"/>
                      <a:pt x="788" y="789"/>
                      <a:pt x="868" y="669"/>
                    </a:cubicBezTo>
                    <a:cubicBezTo>
                      <a:pt x="1092" y="381"/>
                      <a:pt x="855" y="0"/>
                      <a:pt x="5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2" name="Google Shape;20022;p43"/>
              <p:cNvSpPr/>
              <p:nvPr/>
            </p:nvSpPr>
            <p:spPr>
              <a:xfrm flipH="1" rot="5509765">
                <a:off x="1126043" y="451464"/>
                <a:ext cx="15520" cy="12450"/>
              </a:xfrm>
              <a:custGeom>
                <a:rect b="b" l="l" r="r" t="t"/>
                <a:pathLst>
                  <a:path extrusionOk="0" h="819" w="986">
                    <a:moveTo>
                      <a:pt x="561" y="1"/>
                    </a:moveTo>
                    <a:cubicBezTo>
                      <a:pt x="530" y="1"/>
                      <a:pt x="498" y="5"/>
                      <a:pt x="468" y="16"/>
                    </a:cubicBezTo>
                    <a:cubicBezTo>
                      <a:pt x="101" y="82"/>
                      <a:pt x="1" y="549"/>
                      <a:pt x="301" y="750"/>
                    </a:cubicBezTo>
                    <a:cubicBezTo>
                      <a:pt x="372" y="797"/>
                      <a:pt x="448" y="818"/>
                      <a:pt x="523" y="818"/>
                    </a:cubicBezTo>
                    <a:cubicBezTo>
                      <a:pt x="764" y="818"/>
                      <a:pt x="986" y="596"/>
                      <a:pt x="935" y="316"/>
                    </a:cubicBezTo>
                    <a:cubicBezTo>
                      <a:pt x="906" y="146"/>
                      <a:pt x="734" y="1"/>
                      <a:pt x="56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3" name="Google Shape;20023;p43"/>
              <p:cNvSpPr/>
              <p:nvPr/>
            </p:nvSpPr>
            <p:spPr>
              <a:xfrm flipH="1" rot="5509765">
                <a:off x="1124174" y="484497"/>
                <a:ext cx="15378" cy="12572"/>
              </a:xfrm>
              <a:custGeom>
                <a:rect b="b" l="l" r="r" t="t"/>
                <a:pathLst>
                  <a:path extrusionOk="0" h="827" w="977">
                    <a:moveTo>
                      <a:pt x="487" y="0"/>
                    </a:moveTo>
                    <a:cubicBezTo>
                      <a:pt x="438" y="0"/>
                      <a:pt x="387" y="9"/>
                      <a:pt x="334" y="28"/>
                    </a:cubicBezTo>
                    <a:cubicBezTo>
                      <a:pt x="134" y="95"/>
                      <a:pt x="0" y="329"/>
                      <a:pt x="67" y="529"/>
                    </a:cubicBezTo>
                    <a:cubicBezTo>
                      <a:pt x="138" y="725"/>
                      <a:pt x="305" y="826"/>
                      <a:pt x="471" y="826"/>
                    </a:cubicBezTo>
                    <a:cubicBezTo>
                      <a:pt x="614" y="826"/>
                      <a:pt x="757" y="750"/>
                      <a:pt x="834" y="595"/>
                    </a:cubicBezTo>
                    <a:cubicBezTo>
                      <a:pt x="977" y="310"/>
                      <a:pt x="778" y="0"/>
                      <a:pt x="4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4" name="Google Shape;20024;p43"/>
              <p:cNvSpPr/>
              <p:nvPr/>
            </p:nvSpPr>
            <p:spPr>
              <a:xfrm flipH="1" rot="5509765">
                <a:off x="1098837" y="470220"/>
                <a:ext cx="14576" cy="12815"/>
              </a:xfrm>
              <a:custGeom>
                <a:rect b="b" l="l" r="r" t="t"/>
                <a:pathLst>
                  <a:path extrusionOk="0" h="843" w="926">
                    <a:moveTo>
                      <a:pt x="472" y="1"/>
                    </a:moveTo>
                    <a:cubicBezTo>
                      <a:pt x="438" y="1"/>
                      <a:pt x="403" y="6"/>
                      <a:pt x="367" y="16"/>
                    </a:cubicBezTo>
                    <a:cubicBezTo>
                      <a:pt x="167" y="49"/>
                      <a:pt x="0" y="282"/>
                      <a:pt x="67" y="516"/>
                    </a:cubicBezTo>
                    <a:lnTo>
                      <a:pt x="34" y="516"/>
                    </a:lnTo>
                    <a:cubicBezTo>
                      <a:pt x="76" y="742"/>
                      <a:pt x="250" y="842"/>
                      <a:pt x="429" y="842"/>
                    </a:cubicBezTo>
                    <a:cubicBezTo>
                      <a:pt x="673" y="842"/>
                      <a:pt x="925" y="657"/>
                      <a:pt x="868" y="349"/>
                    </a:cubicBezTo>
                    <a:cubicBezTo>
                      <a:pt x="839" y="151"/>
                      <a:pt x="667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5" name="Google Shape;20025;p43"/>
              <p:cNvSpPr/>
              <p:nvPr/>
            </p:nvSpPr>
            <p:spPr>
              <a:xfrm flipH="1" rot="5509765">
                <a:off x="1388756" y="420054"/>
                <a:ext cx="16055" cy="12846"/>
              </a:xfrm>
              <a:custGeom>
                <a:rect b="b" l="l" r="r" t="t"/>
                <a:pathLst>
                  <a:path extrusionOk="0" h="845" w="1020">
                    <a:moveTo>
                      <a:pt x="572" y="1"/>
                    </a:moveTo>
                    <a:cubicBezTo>
                      <a:pt x="244" y="1"/>
                      <a:pt x="1" y="364"/>
                      <a:pt x="186" y="642"/>
                    </a:cubicBezTo>
                    <a:cubicBezTo>
                      <a:pt x="284" y="781"/>
                      <a:pt x="422" y="845"/>
                      <a:pt x="555" y="845"/>
                    </a:cubicBezTo>
                    <a:cubicBezTo>
                      <a:pt x="740" y="845"/>
                      <a:pt x="914" y="722"/>
                      <a:pt x="953" y="508"/>
                    </a:cubicBezTo>
                    <a:cubicBezTo>
                      <a:pt x="1020" y="275"/>
                      <a:pt x="853" y="75"/>
                      <a:pt x="653" y="8"/>
                    </a:cubicBezTo>
                    <a:cubicBezTo>
                      <a:pt x="625" y="3"/>
                      <a:pt x="598" y="1"/>
                      <a:pt x="5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6" name="Google Shape;20026;p43"/>
              <p:cNvSpPr/>
              <p:nvPr/>
            </p:nvSpPr>
            <p:spPr>
              <a:xfrm flipH="1" rot="5509765">
                <a:off x="1563470" y="485803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10" y="1"/>
                    </a:moveTo>
                    <a:cubicBezTo>
                      <a:pt x="262" y="1"/>
                      <a:pt x="1" y="214"/>
                      <a:pt x="81" y="536"/>
                    </a:cubicBezTo>
                    <a:cubicBezTo>
                      <a:pt x="147" y="747"/>
                      <a:pt x="312" y="839"/>
                      <a:pt x="478" y="839"/>
                    </a:cubicBezTo>
                    <a:cubicBezTo>
                      <a:pt x="730" y="839"/>
                      <a:pt x="983" y="626"/>
                      <a:pt x="882" y="303"/>
                    </a:cubicBezTo>
                    <a:cubicBezTo>
                      <a:pt x="829" y="92"/>
                      <a:pt x="672" y="1"/>
                      <a:pt x="5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7" name="Google Shape;20027;p43"/>
              <p:cNvSpPr/>
              <p:nvPr/>
            </p:nvSpPr>
            <p:spPr>
              <a:xfrm flipH="1" rot="5509765">
                <a:off x="1486441" y="506646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448" y="1"/>
                    </a:moveTo>
                    <a:cubicBezTo>
                      <a:pt x="257" y="1"/>
                      <a:pt x="74" y="125"/>
                      <a:pt x="34" y="344"/>
                    </a:cubicBezTo>
                    <a:cubicBezTo>
                      <a:pt x="1" y="578"/>
                      <a:pt x="134" y="778"/>
                      <a:pt x="368" y="811"/>
                    </a:cubicBezTo>
                    <a:cubicBezTo>
                      <a:pt x="395" y="816"/>
                      <a:pt x="422" y="819"/>
                      <a:pt x="448" y="819"/>
                    </a:cubicBezTo>
                    <a:cubicBezTo>
                      <a:pt x="772" y="819"/>
                      <a:pt x="986" y="455"/>
                      <a:pt x="801" y="177"/>
                    </a:cubicBezTo>
                    <a:cubicBezTo>
                      <a:pt x="707" y="57"/>
                      <a:pt x="576" y="1"/>
                      <a:pt x="4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8" name="Google Shape;20028;p43"/>
              <p:cNvSpPr/>
              <p:nvPr/>
            </p:nvSpPr>
            <p:spPr>
              <a:xfrm flipH="1" rot="5509765">
                <a:off x="1367858" y="455066"/>
                <a:ext cx="16559" cy="12785"/>
              </a:xfrm>
              <a:custGeom>
                <a:rect b="b" l="l" r="r" t="t"/>
                <a:pathLst>
                  <a:path extrusionOk="0" h="841" w="1052">
                    <a:moveTo>
                      <a:pt x="475" y="0"/>
                    </a:moveTo>
                    <a:cubicBezTo>
                      <a:pt x="431" y="0"/>
                      <a:pt x="384" y="7"/>
                      <a:pt x="334" y="23"/>
                    </a:cubicBezTo>
                    <a:cubicBezTo>
                      <a:pt x="134" y="56"/>
                      <a:pt x="0" y="290"/>
                      <a:pt x="67" y="523"/>
                    </a:cubicBezTo>
                    <a:cubicBezTo>
                      <a:pt x="122" y="716"/>
                      <a:pt x="268" y="841"/>
                      <a:pt x="449" y="841"/>
                    </a:cubicBezTo>
                    <a:cubicBezTo>
                      <a:pt x="487" y="841"/>
                      <a:pt x="527" y="835"/>
                      <a:pt x="568" y="824"/>
                    </a:cubicBezTo>
                    <a:cubicBezTo>
                      <a:pt x="1051" y="672"/>
                      <a:pt x="905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9" name="Google Shape;20029;p43"/>
              <p:cNvSpPr/>
              <p:nvPr/>
            </p:nvSpPr>
            <p:spPr>
              <a:xfrm flipH="1" rot="5509765">
                <a:off x="1410721" y="416345"/>
                <a:ext cx="14450" cy="12770"/>
              </a:xfrm>
              <a:custGeom>
                <a:rect b="b" l="l" r="r" t="t"/>
                <a:pathLst>
                  <a:path extrusionOk="0" h="840" w="918">
                    <a:moveTo>
                      <a:pt x="467" y="0"/>
                    </a:moveTo>
                    <a:cubicBezTo>
                      <a:pt x="225" y="0"/>
                      <a:pt x="1" y="217"/>
                      <a:pt x="50" y="488"/>
                    </a:cubicBezTo>
                    <a:cubicBezTo>
                      <a:pt x="71" y="715"/>
                      <a:pt x="256" y="839"/>
                      <a:pt x="450" y="839"/>
                    </a:cubicBezTo>
                    <a:cubicBezTo>
                      <a:pt x="570" y="839"/>
                      <a:pt x="694" y="791"/>
                      <a:pt x="784" y="689"/>
                    </a:cubicBezTo>
                    <a:cubicBezTo>
                      <a:pt x="917" y="488"/>
                      <a:pt x="884" y="222"/>
                      <a:pt x="717" y="88"/>
                    </a:cubicBezTo>
                    <a:cubicBezTo>
                      <a:pt x="639" y="27"/>
                      <a:pt x="552" y="0"/>
                      <a:pt x="4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0" name="Google Shape;20030;p43"/>
              <p:cNvSpPr/>
              <p:nvPr/>
            </p:nvSpPr>
            <p:spPr>
              <a:xfrm flipH="1" rot="5509765">
                <a:off x="1516936" y="438709"/>
                <a:ext cx="14560" cy="12709"/>
              </a:xfrm>
              <a:custGeom>
                <a:rect b="b" l="l" r="r" t="t"/>
                <a:pathLst>
                  <a:path extrusionOk="0" h="836" w="925">
                    <a:moveTo>
                      <a:pt x="473" y="0"/>
                    </a:moveTo>
                    <a:cubicBezTo>
                      <a:pt x="438" y="0"/>
                      <a:pt x="403" y="5"/>
                      <a:pt x="368" y="15"/>
                    </a:cubicBezTo>
                    <a:cubicBezTo>
                      <a:pt x="168" y="48"/>
                      <a:pt x="1" y="248"/>
                      <a:pt x="34" y="482"/>
                    </a:cubicBezTo>
                    <a:cubicBezTo>
                      <a:pt x="78" y="728"/>
                      <a:pt x="259" y="836"/>
                      <a:pt x="442" y="836"/>
                    </a:cubicBezTo>
                    <a:cubicBezTo>
                      <a:pt x="682" y="836"/>
                      <a:pt x="925" y="651"/>
                      <a:pt x="868" y="349"/>
                    </a:cubicBezTo>
                    <a:cubicBezTo>
                      <a:pt x="840" y="150"/>
                      <a:pt x="667" y="0"/>
                      <a:pt x="4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1" name="Google Shape;20031;p43"/>
              <p:cNvSpPr/>
              <p:nvPr/>
            </p:nvSpPr>
            <p:spPr>
              <a:xfrm flipH="1" rot="5509765">
                <a:off x="1538868" y="464517"/>
                <a:ext cx="17204" cy="12618"/>
              </a:xfrm>
              <a:custGeom>
                <a:rect b="b" l="l" r="r" t="t"/>
                <a:pathLst>
                  <a:path extrusionOk="0" h="830" w="1093">
                    <a:moveTo>
                      <a:pt x="566" y="1"/>
                    </a:moveTo>
                    <a:cubicBezTo>
                      <a:pt x="471" y="1"/>
                      <a:pt x="376" y="34"/>
                      <a:pt x="301" y="94"/>
                    </a:cubicBezTo>
                    <a:cubicBezTo>
                      <a:pt x="1" y="327"/>
                      <a:pt x="134" y="794"/>
                      <a:pt x="501" y="828"/>
                    </a:cubicBezTo>
                    <a:cubicBezTo>
                      <a:pt x="516" y="829"/>
                      <a:pt x="530" y="830"/>
                      <a:pt x="544" y="830"/>
                    </a:cubicBezTo>
                    <a:cubicBezTo>
                      <a:pt x="886" y="830"/>
                      <a:pt x="1093" y="449"/>
                      <a:pt x="868" y="161"/>
                    </a:cubicBezTo>
                    <a:cubicBezTo>
                      <a:pt x="795" y="50"/>
                      <a:pt x="681" y="1"/>
                      <a:pt x="5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2" name="Google Shape;20032;p43"/>
              <p:cNvSpPr/>
              <p:nvPr/>
            </p:nvSpPr>
            <p:spPr>
              <a:xfrm flipH="1" rot="5509765">
                <a:off x="1319812" y="467034"/>
                <a:ext cx="15237" cy="13028"/>
              </a:xfrm>
              <a:custGeom>
                <a:rect b="b" l="l" r="r" t="t"/>
                <a:pathLst>
                  <a:path extrusionOk="0" h="857" w="968">
                    <a:moveTo>
                      <a:pt x="415" y="0"/>
                    </a:moveTo>
                    <a:cubicBezTo>
                      <a:pt x="202" y="0"/>
                      <a:pt x="1" y="173"/>
                      <a:pt x="1" y="423"/>
                    </a:cubicBezTo>
                    <a:cubicBezTo>
                      <a:pt x="1" y="657"/>
                      <a:pt x="167" y="857"/>
                      <a:pt x="401" y="857"/>
                    </a:cubicBezTo>
                    <a:cubicBezTo>
                      <a:pt x="768" y="857"/>
                      <a:pt x="968" y="390"/>
                      <a:pt x="701" y="123"/>
                    </a:cubicBezTo>
                    <a:cubicBezTo>
                      <a:pt x="616" y="38"/>
                      <a:pt x="514" y="0"/>
                      <a:pt x="41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3" name="Google Shape;20033;p43"/>
              <p:cNvSpPr/>
              <p:nvPr/>
            </p:nvSpPr>
            <p:spPr>
              <a:xfrm flipH="1" rot="5509765">
                <a:off x="1257295" y="444077"/>
                <a:ext cx="15520" cy="12800"/>
              </a:xfrm>
              <a:custGeom>
                <a:rect b="b" l="l" r="r" t="t"/>
                <a:pathLst>
                  <a:path extrusionOk="0" h="842" w="986">
                    <a:moveTo>
                      <a:pt x="463" y="0"/>
                    </a:moveTo>
                    <a:cubicBezTo>
                      <a:pt x="222" y="0"/>
                      <a:pt x="0" y="222"/>
                      <a:pt x="51" y="503"/>
                    </a:cubicBezTo>
                    <a:cubicBezTo>
                      <a:pt x="81" y="712"/>
                      <a:pt x="272" y="841"/>
                      <a:pt x="480" y="841"/>
                    </a:cubicBezTo>
                    <a:cubicBezTo>
                      <a:pt x="504" y="841"/>
                      <a:pt x="528" y="840"/>
                      <a:pt x="552" y="836"/>
                    </a:cubicBezTo>
                    <a:cubicBezTo>
                      <a:pt x="918" y="769"/>
                      <a:pt x="985" y="269"/>
                      <a:pt x="685" y="69"/>
                    </a:cubicBezTo>
                    <a:cubicBezTo>
                      <a:pt x="614" y="22"/>
                      <a:pt x="538" y="0"/>
                      <a:pt x="4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4" name="Google Shape;20034;p43"/>
              <p:cNvSpPr/>
              <p:nvPr/>
            </p:nvSpPr>
            <p:spPr>
              <a:xfrm flipH="1" rot="5509765">
                <a:off x="1334399" y="420692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539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66" y="762"/>
                      <a:pt x="395" y="818"/>
                      <a:pt x="525" y="818"/>
                    </a:cubicBezTo>
                    <a:cubicBezTo>
                      <a:pt x="718" y="818"/>
                      <a:pt x="913" y="694"/>
                      <a:pt x="953" y="475"/>
                    </a:cubicBezTo>
                    <a:cubicBezTo>
                      <a:pt x="986" y="274"/>
                      <a:pt x="853" y="41"/>
                      <a:pt x="619" y="8"/>
                    </a:cubicBezTo>
                    <a:cubicBezTo>
                      <a:pt x="592" y="3"/>
                      <a:pt x="565" y="0"/>
                      <a:pt x="5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5" name="Google Shape;20035;p43"/>
              <p:cNvSpPr/>
              <p:nvPr/>
            </p:nvSpPr>
            <p:spPr>
              <a:xfrm flipH="1" rot="5509765">
                <a:off x="1592783" y="478790"/>
                <a:ext cx="14607" cy="13134"/>
              </a:xfrm>
              <a:custGeom>
                <a:rect b="b" l="l" r="r" t="t"/>
                <a:pathLst>
                  <a:path extrusionOk="0" h="864" w="928">
                    <a:moveTo>
                      <a:pt x="472" y="1"/>
                    </a:moveTo>
                    <a:cubicBezTo>
                      <a:pt x="236" y="1"/>
                      <a:pt x="1" y="182"/>
                      <a:pt x="57" y="499"/>
                    </a:cubicBezTo>
                    <a:cubicBezTo>
                      <a:pt x="86" y="749"/>
                      <a:pt x="266" y="863"/>
                      <a:pt x="451" y="863"/>
                    </a:cubicBezTo>
                    <a:cubicBezTo>
                      <a:pt x="685" y="863"/>
                      <a:pt x="928" y="682"/>
                      <a:pt x="891" y="365"/>
                    </a:cubicBezTo>
                    <a:cubicBezTo>
                      <a:pt x="847" y="115"/>
                      <a:pt x="659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6" name="Google Shape;20036;p43"/>
              <p:cNvSpPr/>
              <p:nvPr/>
            </p:nvSpPr>
            <p:spPr>
              <a:xfrm flipH="1" rot="5509765">
                <a:off x="1711833" y="516471"/>
                <a:ext cx="15048" cy="12694"/>
              </a:xfrm>
              <a:custGeom>
                <a:rect b="b" l="l" r="r" t="t"/>
                <a:pathLst>
                  <a:path extrusionOk="0" h="835" w="956">
                    <a:moveTo>
                      <a:pt x="503" y="1"/>
                    </a:moveTo>
                    <a:cubicBezTo>
                      <a:pt x="251" y="1"/>
                      <a:pt x="0" y="206"/>
                      <a:pt x="116" y="532"/>
                    </a:cubicBezTo>
                    <a:cubicBezTo>
                      <a:pt x="172" y="742"/>
                      <a:pt x="333" y="835"/>
                      <a:pt x="496" y="835"/>
                    </a:cubicBezTo>
                    <a:cubicBezTo>
                      <a:pt x="723" y="835"/>
                      <a:pt x="955" y="656"/>
                      <a:pt x="916" y="366"/>
                    </a:cubicBezTo>
                    <a:cubicBezTo>
                      <a:pt x="874" y="111"/>
                      <a:pt x="68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7" name="Google Shape;20037;p43"/>
              <p:cNvSpPr/>
              <p:nvPr/>
            </p:nvSpPr>
            <p:spPr>
              <a:xfrm flipH="1" rot="5509765">
                <a:off x="1648623" y="541083"/>
                <a:ext cx="16701" cy="12663"/>
              </a:xfrm>
              <a:custGeom>
                <a:rect b="b" l="l" r="r" t="t"/>
                <a:pathLst>
                  <a:path extrusionOk="0" h="833" w="1061">
                    <a:moveTo>
                      <a:pt x="447" y="0"/>
                    </a:moveTo>
                    <a:cubicBezTo>
                      <a:pt x="259" y="0"/>
                      <a:pt x="95" y="125"/>
                      <a:pt x="67" y="317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08" y="828"/>
                      <a:pt x="447" y="833"/>
                      <a:pt x="484" y="833"/>
                    </a:cubicBezTo>
                    <a:cubicBezTo>
                      <a:pt x="928" y="833"/>
                      <a:pt x="1061" y="140"/>
                      <a:pt x="568" y="17"/>
                    </a:cubicBezTo>
                    <a:cubicBezTo>
                      <a:pt x="527" y="6"/>
                      <a:pt x="486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8" name="Google Shape;20038;p43"/>
              <p:cNvSpPr/>
              <p:nvPr/>
            </p:nvSpPr>
            <p:spPr>
              <a:xfrm flipH="1" rot="5509765">
                <a:off x="1633407" y="521104"/>
                <a:ext cx="17204" cy="12952"/>
              </a:xfrm>
              <a:custGeom>
                <a:rect b="b" l="l" r="r" t="t"/>
                <a:pathLst>
                  <a:path extrusionOk="0" h="852" w="1093">
                    <a:moveTo>
                      <a:pt x="552" y="0"/>
                    </a:moveTo>
                    <a:cubicBezTo>
                      <a:pt x="209" y="0"/>
                      <a:pt x="0" y="413"/>
                      <a:pt x="225" y="702"/>
                    </a:cubicBezTo>
                    <a:cubicBezTo>
                      <a:pt x="303" y="800"/>
                      <a:pt x="426" y="852"/>
                      <a:pt x="555" y="852"/>
                    </a:cubicBezTo>
                    <a:cubicBezTo>
                      <a:pt x="647" y="852"/>
                      <a:pt x="742" y="825"/>
                      <a:pt x="825" y="769"/>
                    </a:cubicBezTo>
                    <a:cubicBezTo>
                      <a:pt x="1092" y="536"/>
                      <a:pt x="959" y="69"/>
                      <a:pt x="592" y="2"/>
                    </a:cubicBezTo>
                    <a:cubicBezTo>
                      <a:pt x="579" y="1"/>
                      <a:pt x="565" y="0"/>
                      <a:pt x="5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9" name="Google Shape;20039;p43"/>
              <p:cNvSpPr/>
              <p:nvPr/>
            </p:nvSpPr>
            <p:spPr>
              <a:xfrm flipH="1" rot="5509765">
                <a:off x="1888568" y="612936"/>
                <a:ext cx="15693" cy="12846"/>
              </a:xfrm>
              <a:custGeom>
                <a:rect b="b" l="l" r="r" t="t"/>
                <a:pathLst>
                  <a:path extrusionOk="0" h="845" w="997">
                    <a:moveTo>
                      <a:pt x="482" y="1"/>
                    </a:moveTo>
                    <a:cubicBezTo>
                      <a:pt x="423" y="1"/>
                      <a:pt x="362" y="13"/>
                      <a:pt x="301" y="39"/>
                    </a:cubicBezTo>
                    <a:cubicBezTo>
                      <a:pt x="101" y="139"/>
                      <a:pt x="1" y="373"/>
                      <a:pt x="101" y="573"/>
                    </a:cubicBezTo>
                    <a:cubicBezTo>
                      <a:pt x="173" y="765"/>
                      <a:pt x="319" y="845"/>
                      <a:pt x="466" y="845"/>
                    </a:cubicBezTo>
                    <a:cubicBezTo>
                      <a:pt x="728" y="845"/>
                      <a:pt x="996" y="593"/>
                      <a:pt x="868" y="273"/>
                    </a:cubicBezTo>
                    <a:cubicBezTo>
                      <a:pt x="794" y="100"/>
                      <a:pt x="647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0" name="Google Shape;20040;p43"/>
              <p:cNvSpPr/>
              <p:nvPr/>
            </p:nvSpPr>
            <p:spPr>
              <a:xfrm flipH="1" rot="5509765">
                <a:off x="1975180" y="716152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09" y="1"/>
                    </a:moveTo>
                    <a:cubicBezTo>
                      <a:pt x="261" y="1"/>
                      <a:pt x="0" y="214"/>
                      <a:pt x="81" y="536"/>
                    </a:cubicBezTo>
                    <a:cubicBezTo>
                      <a:pt x="147" y="747"/>
                      <a:pt x="312" y="838"/>
                      <a:pt x="477" y="838"/>
                    </a:cubicBezTo>
                    <a:cubicBezTo>
                      <a:pt x="729" y="838"/>
                      <a:pt x="982" y="626"/>
                      <a:pt x="881" y="303"/>
                    </a:cubicBezTo>
                    <a:cubicBezTo>
                      <a:pt x="828" y="92"/>
                      <a:pt x="671" y="1"/>
                      <a:pt x="50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1" name="Google Shape;20041;p43"/>
              <p:cNvSpPr/>
              <p:nvPr/>
            </p:nvSpPr>
            <p:spPr>
              <a:xfrm flipH="1" rot="5509765">
                <a:off x="1936072" y="685528"/>
                <a:ext cx="14717" cy="12739"/>
              </a:xfrm>
              <a:custGeom>
                <a:rect b="b" l="l" r="r" t="t"/>
                <a:pathLst>
                  <a:path extrusionOk="0" h="838" w="935">
                    <a:moveTo>
                      <a:pt x="483" y="1"/>
                    </a:moveTo>
                    <a:cubicBezTo>
                      <a:pt x="388" y="1"/>
                      <a:pt x="291" y="35"/>
                      <a:pt x="201" y="110"/>
                    </a:cubicBezTo>
                    <a:cubicBezTo>
                      <a:pt x="34" y="244"/>
                      <a:pt x="1" y="511"/>
                      <a:pt x="168" y="677"/>
                    </a:cubicBezTo>
                    <a:cubicBezTo>
                      <a:pt x="241" y="788"/>
                      <a:pt x="355" y="837"/>
                      <a:pt x="470" y="837"/>
                    </a:cubicBezTo>
                    <a:cubicBezTo>
                      <a:pt x="565" y="837"/>
                      <a:pt x="660" y="804"/>
                      <a:pt x="735" y="744"/>
                    </a:cubicBezTo>
                    <a:cubicBezTo>
                      <a:pt x="902" y="611"/>
                      <a:pt x="935" y="344"/>
                      <a:pt x="802" y="144"/>
                    </a:cubicBezTo>
                    <a:cubicBezTo>
                      <a:pt x="710" y="52"/>
                      <a:pt x="598" y="1"/>
                      <a:pt x="4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2" name="Google Shape;20042;p43"/>
              <p:cNvSpPr/>
              <p:nvPr/>
            </p:nvSpPr>
            <p:spPr>
              <a:xfrm flipH="1" rot="5509765">
                <a:off x="1958663" y="669535"/>
                <a:ext cx="26806" cy="23076"/>
              </a:xfrm>
              <a:custGeom>
                <a:rect b="b" l="l" r="r" t="t"/>
                <a:pathLst>
                  <a:path extrusionOk="0" h="1518" w="1703">
                    <a:moveTo>
                      <a:pt x="886" y="1"/>
                    </a:moveTo>
                    <a:cubicBezTo>
                      <a:pt x="803" y="1"/>
                      <a:pt x="718" y="14"/>
                      <a:pt x="635" y="42"/>
                    </a:cubicBezTo>
                    <a:cubicBezTo>
                      <a:pt x="234" y="175"/>
                      <a:pt x="1" y="609"/>
                      <a:pt x="134" y="1009"/>
                    </a:cubicBezTo>
                    <a:cubicBezTo>
                      <a:pt x="240" y="1326"/>
                      <a:pt x="533" y="1518"/>
                      <a:pt x="850" y="1518"/>
                    </a:cubicBezTo>
                    <a:cubicBezTo>
                      <a:pt x="933" y="1518"/>
                      <a:pt x="1018" y="1504"/>
                      <a:pt x="1102" y="1476"/>
                    </a:cubicBezTo>
                    <a:cubicBezTo>
                      <a:pt x="1502" y="1343"/>
                      <a:pt x="1702" y="909"/>
                      <a:pt x="1569" y="509"/>
                    </a:cubicBezTo>
                    <a:cubicBezTo>
                      <a:pt x="1489" y="192"/>
                      <a:pt x="1201" y="1"/>
                      <a:pt x="8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3" name="Google Shape;20043;p43"/>
              <p:cNvSpPr/>
              <p:nvPr/>
            </p:nvSpPr>
            <p:spPr>
              <a:xfrm flipH="1" rot="5509765">
                <a:off x="1502543" y="479603"/>
                <a:ext cx="28884" cy="23213"/>
              </a:xfrm>
              <a:custGeom>
                <a:rect b="b" l="l" r="r" t="t"/>
                <a:pathLst>
                  <a:path extrusionOk="0" h="1527" w="1835">
                    <a:moveTo>
                      <a:pt x="844" y="1"/>
                    </a:moveTo>
                    <a:cubicBezTo>
                      <a:pt x="400" y="1"/>
                      <a:pt x="0" y="386"/>
                      <a:pt x="99" y="883"/>
                    </a:cubicBezTo>
                    <a:cubicBezTo>
                      <a:pt x="159" y="1272"/>
                      <a:pt x="461" y="1527"/>
                      <a:pt x="836" y="1527"/>
                    </a:cubicBezTo>
                    <a:cubicBezTo>
                      <a:pt x="878" y="1527"/>
                      <a:pt x="922" y="1523"/>
                      <a:pt x="967" y="1516"/>
                    </a:cubicBezTo>
                    <a:cubicBezTo>
                      <a:pt x="1634" y="1416"/>
                      <a:pt x="1834" y="549"/>
                      <a:pt x="1300" y="149"/>
                    </a:cubicBezTo>
                    <a:cubicBezTo>
                      <a:pt x="1155" y="46"/>
                      <a:pt x="997" y="1"/>
                      <a:pt x="84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4" name="Google Shape;20044;p43"/>
              <p:cNvSpPr/>
              <p:nvPr/>
            </p:nvSpPr>
            <p:spPr>
              <a:xfrm flipH="1" rot="5509765">
                <a:off x="1077921" y="502537"/>
                <a:ext cx="28789" cy="23365"/>
              </a:xfrm>
              <a:custGeom>
                <a:rect b="b" l="l" r="r" t="t"/>
                <a:pathLst>
                  <a:path extrusionOk="0" h="1537" w="1829">
                    <a:moveTo>
                      <a:pt x="878" y="1"/>
                    </a:moveTo>
                    <a:cubicBezTo>
                      <a:pt x="563" y="1"/>
                      <a:pt x="244" y="188"/>
                      <a:pt x="134" y="534"/>
                    </a:cubicBezTo>
                    <a:cubicBezTo>
                      <a:pt x="1" y="935"/>
                      <a:pt x="234" y="1368"/>
                      <a:pt x="634" y="1502"/>
                    </a:cubicBezTo>
                    <a:cubicBezTo>
                      <a:pt x="710" y="1526"/>
                      <a:pt x="785" y="1537"/>
                      <a:pt x="858" y="1537"/>
                    </a:cubicBezTo>
                    <a:cubicBezTo>
                      <a:pt x="1398" y="1537"/>
                      <a:pt x="1829" y="930"/>
                      <a:pt x="1535" y="401"/>
                    </a:cubicBezTo>
                    <a:cubicBezTo>
                      <a:pt x="1399" y="129"/>
                      <a:pt x="1140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5" name="Google Shape;20045;p43"/>
              <p:cNvSpPr/>
              <p:nvPr/>
            </p:nvSpPr>
            <p:spPr>
              <a:xfrm flipH="1" rot="5509765">
                <a:off x="613894" y="804288"/>
                <a:ext cx="29797" cy="23107"/>
              </a:xfrm>
              <a:custGeom>
                <a:rect b="b" l="l" r="r" t="t"/>
                <a:pathLst>
                  <a:path extrusionOk="0" h="1520" w="1893">
                    <a:moveTo>
                      <a:pt x="942" y="1"/>
                    </a:moveTo>
                    <a:cubicBezTo>
                      <a:pt x="829" y="1"/>
                      <a:pt x="714" y="24"/>
                      <a:pt x="601" y="71"/>
                    </a:cubicBezTo>
                    <a:cubicBezTo>
                      <a:pt x="0" y="371"/>
                      <a:pt x="34" y="1239"/>
                      <a:pt x="667" y="1472"/>
                    </a:cubicBezTo>
                    <a:cubicBezTo>
                      <a:pt x="761" y="1505"/>
                      <a:pt x="853" y="1520"/>
                      <a:pt x="942" y="1520"/>
                    </a:cubicBezTo>
                    <a:cubicBezTo>
                      <a:pt x="1485" y="1520"/>
                      <a:pt x="1893" y="954"/>
                      <a:pt x="1635" y="438"/>
                    </a:cubicBezTo>
                    <a:cubicBezTo>
                      <a:pt x="1491" y="151"/>
                      <a:pt x="1227" y="1"/>
                      <a:pt x="94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6" name="Google Shape;20046;p43"/>
              <p:cNvSpPr/>
              <p:nvPr/>
            </p:nvSpPr>
            <p:spPr>
              <a:xfrm flipH="1" rot="5509765">
                <a:off x="549449" y="903123"/>
                <a:ext cx="27231" cy="23046"/>
              </a:xfrm>
              <a:custGeom>
                <a:rect b="b" l="l" r="r" t="t"/>
                <a:pathLst>
                  <a:path extrusionOk="0" h="1516" w="1730">
                    <a:moveTo>
                      <a:pt x="878" y="1"/>
                    </a:moveTo>
                    <a:cubicBezTo>
                      <a:pt x="741" y="1"/>
                      <a:pt x="600" y="39"/>
                      <a:pt x="467" y="125"/>
                    </a:cubicBezTo>
                    <a:cubicBezTo>
                      <a:pt x="100" y="325"/>
                      <a:pt x="0" y="825"/>
                      <a:pt x="234" y="1159"/>
                    </a:cubicBezTo>
                    <a:cubicBezTo>
                      <a:pt x="390" y="1401"/>
                      <a:pt x="638" y="1515"/>
                      <a:pt x="881" y="1515"/>
                    </a:cubicBezTo>
                    <a:cubicBezTo>
                      <a:pt x="1207" y="1515"/>
                      <a:pt x="1525" y="1308"/>
                      <a:pt x="1602" y="925"/>
                    </a:cubicBezTo>
                    <a:cubicBezTo>
                      <a:pt x="1729" y="414"/>
                      <a:pt x="1328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7" name="Google Shape;20047;p43"/>
              <p:cNvSpPr/>
              <p:nvPr/>
            </p:nvSpPr>
            <p:spPr>
              <a:xfrm flipH="1" rot="5509765">
                <a:off x="389634" y="1131702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826" y="1"/>
                    </a:moveTo>
                    <a:cubicBezTo>
                      <a:pt x="775" y="1"/>
                      <a:pt x="722" y="6"/>
                      <a:pt x="668" y="16"/>
                    </a:cubicBezTo>
                    <a:cubicBezTo>
                      <a:pt x="268" y="117"/>
                      <a:pt x="1" y="517"/>
                      <a:pt x="67" y="917"/>
                    </a:cubicBezTo>
                    <a:cubicBezTo>
                      <a:pt x="165" y="1308"/>
                      <a:pt x="504" y="1527"/>
                      <a:pt x="841" y="1527"/>
                    </a:cubicBezTo>
                    <a:cubicBezTo>
                      <a:pt x="1079" y="1527"/>
                      <a:pt x="1317" y="1418"/>
                      <a:pt x="1468" y="1184"/>
                    </a:cubicBezTo>
                    <a:cubicBezTo>
                      <a:pt x="1806" y="663"/>
                      <a:pt x="1410" y="1"/>
                      <a:pt x="82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8" name="Google Shape;20048;p43"/>
              <p:cNvSpPr/>
              <p:nvPr/>
            </p:nvSpPr>
            <p:spPr>
              <a:xfrm flipH="1" rot="5509765">
                <a:off x="352571" y="1395141"/>
                <a:ext cx="28616" cy="23152"/>
              </a:xfrm>
              <a:custGeom>
                <a:rect b="b" l="l" r="r" t="t"/>
                <a:pathLst>
                  <a:path extrusionOk="0" h="1523" w="1818">
                    <a:moveTo>
                      <a:pt x="816" y="0"/>
                    </a:moveTo>
                    <a:cubicBezTo>
                      <a:pt x="789" y="0"/>
                      <a:pt x="762" y="2"/>
                      <a:pt x="735" y="4"/>
                    </a:cubicBezTo>
                    <a:cubicBezTo>
                      <a:pt x="334" y="38"/>
                      <a:pt x="1" y="405"/>
                      <a:pt x="67" y="838"/>
                    </a:cubicBezTo>
                    <a:cubicBezTo>
                      <a:pt x="110" y="1261"/>
                      <a:pt x="459" y="1523"/>
                      <a:pt x="820" y="1523"/>
                    </a:cubicBezTo>
                    <a:cubicBezTo>
                      <a:pt x="1030" y="1523"/>
                      <a:pt x="1243" y="1435"/>
                      <a:pt x="1402" y="1239"/>
                    </a:cubicBezTo>
                    <a:cubicBezTo>
                      <a:pt x="1818" y="727"/>
                      <a:pt x="1436" y="0"/>
                      <a:pt x="81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9" name="Google Shape;20049;p43"/>
              <p:cNvSpPr/>
              <p:nvPr/>
            </p:nvSpPr>
            <p:spPr>
              <a:xfrm flipH="1" rot="5509765">
                <a:off x="369021" y="1665298"/>
                <a:ext cx="32945" cy="23411"/>
              </a:xfrm>
              <a:custGeom>
                <a:rect b="b" l="l" r="r" t="t"/>
                <a:pathLst>
                  <a:path extrusionOk="0" h="1540" w="2093">
                    <a:moveTo>
                      <a:pt x="1047" y="1"/>
                    </a:moveTo>
                    <a:cubicBezTo>
                      <a:pt x="75" y="1"/>
                      <a:pt x="0" y="1440"/>
                      <a:pt x="979" y="1538"/>
                    </a:cubicBezTo>
                    <a:cubicBezTo>
                      <a:pt x="1001" y="1539"/>
                      <a:pt x="1022" y="1540"/>
                      <a:pt x="1042" y="1540"/>
                    </a:cubicBezTo>
                    <a:cubicBezTo>
                      <a:pt x="1985" y="1540"/>
                      <a:pt x="2092" y="68"/>
                      <a:pt x="1113" y="3"/>
                    </a:cubicBezTo>
                    <a:cubicBezTo>
                      <a:pt x="1090" y="2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0" name="Google Shape;20050;p43"/>
              <p:cNvSpPr/>
              <p:nvPr/>
            </p:nvSpPr>
            <p:spPr>
              <a:xfrm flipH="1" rot="5509765">
                <a:off x="387089" y="1760117"/>
                <a:ext cx="28821" cy="23456"/>
              </a:xfrm>
              <a:custGeom>
                <a:rect b="b" l="l" r="r" t="t"/>
                <a:pathLst>
                  <a:path extrusionOk="0" h="1543" w="1831">
                    <a:moveTo>
                      <a:pt x="858" y="1"/>
                    </a:moveTo>
                    <a:cubicBezTo>
                      <a:pt x="514" y="1"/>
                      <a:pt x="187" y="246"/>
                      <a:pt x="130" y="589"/>
                    </a:cubicBezTo>
                    <a:cubicBezTo>
                      <a:pt x="0" y="1106"/>
                      <a:pt x="412" y="1543"/>
                      <a:pt x="867" y="1543"/>
                    </a:cubicBezTo>
                    <a:cubicBezTo>
                      <a:pt x="1000" y="1543"/>
                      <a:pt x="1136" y="1506"/>
                      <a:pt x="1264" y="1423"/>
                    </a:cubicBezTo>
                    <a:cubicBezTo>
                      <a:pt x="1831" y="1056"/>
                      <a:pt x="1697" y="155"/>
                      <a:pt x="1030" y="22"/>
                    </a:cubicBezTo>
                    <a:cubicBezTo>
                      <a:pt x="973" y="8"/>
                      <a:pt x="915" y="1"/>
                      <a:pt x="8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1" name="Google Shape;20051;p43"/>
              <p:cNvSpPr/>
              <p:nvPr/>
            </p:nvSpPr>
            <p:spPr>
              <a:xfrm flipH="1" rot="5509765">
                <a:off x="430140" y="1863305"/>
                <a:ext cx="35164" cy="23669"/>
              </a:xfrm>
              <a:custGeom>
                <a:rect b="b" l="l" r="r" t="t"/>
                <a:pathLst>
                  <a:path extrusionOk="0" h="1557" w="2234">
                    <a:moveTo>
                      <a:pt x="1068" y="0"/>
                    </a:moveTo>
                    <a:cubicBezTo>
                      <a:pt x="350" y="0"/>
                      <a:pt x="0" y="1107"/>
                      <a:pt x="782" y="1484"/>
                    </a:cubicBezTo>
                    <a:cubicBezTo>
                      <a:pt x="899" y="1534"/>
                      <a:pt x="1012" y="1556"/>
                      <a:pt x="1117" y="1556"/>
                    </a:cubicBezTo>
                    <a:cubicBezTo>
                      <a:pt x="1850" y="1556"/>
                      <a:pt x="2233" y="462"/>
                      <a:pt x="1416" y="83"/>
                    </a:cubicBezTo>
                    <a:cubicBezTo>
                      <a:pt x="1293" y="26"/>
                      <a:pt x="1177" y="0"/>
                      <a:pt x="10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2" name="Google Shape;20052;p43"/>
              <p:cNvSpPr/>
              <p:nvPr/>
            </p:nvSpPr>
            <p:spPr>
              <a:xfrm flipH="1" rot="5509765">
                <a:off x="476269" y="1974353"/>
                <a:ext cx="35794" cy="23882"/>
              </a:xfrm>
              <a:custGeom>
                <a:rect b="b" l="l" r="r" t="t"/>
                <a:pathLst>
                  <a:path extrusionOk="0" h="1571" w="2274">
                    <a:moveTo>
                      <a:pt x="1115" y="1"/>
                    </a:moveTo>
                    <a:cubicBezTo>
                      <a:pt x="448" y="1"/>
                      <a:pt x="0" y="973"/>
                      <a:pt x="718" y="1442"/>
                    </a:cubicBezTo>
                    <a:cubicBezTo>
                      <a:pt x="863" y="1531"/>
                      <a:pt x="1008" y="1570"/>
                      <a:pt x="1144" y="1570"/>
                    </a:cubicBezTo>
                    <a:cubicBezTo>
                      <a:pt x="1817" y="1570"/>
                      <a:pt x="2274" y="613"/>
                      <a:pt x="1552" y="141"/>
                    </a:cubicBezTo>
                    <a:cubicBezTo>
                      <a:pt x="1402" y="43"/>
                      <a:pt x="1254" y="1"/>
                      <a:pt x="111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053" name="Google Shape;20053;p43"/>
            <p:cNvGrpSpPr/>
            <p:nvPr/>
          </p:nvGrpSpPr>
          <p:grpSpPr>
            <a:xfrm rot="10800000">
              <a:off x="2418641" y="1523873"/>
              <a:ext cx="1282192" cy="1252202"/>
              <a:chOff x="243076" y="291833"/>
              <a:chExt cx="1782059" cy="1843914"/>
            </a:xfrm>
          </p:grpSpPr>
          <p:sp>
            <p:nvSpPr>
              <p:cNvPr id="20054" name="Google Shape;20054;p43"/>
              <p:cNvSpPr/>
              <p:nvPr/>
            </p:nvSpPr>
            <p:spPr>
              <a:xfrm flipH="1" rot="5509765">
                <a:off x="1926829" y="373577"/>
                <a:ext cx="10279" cy="7723"/>
              </a:xfrm>
              <a:custGeom>
                <a:rect b="b" l="l" r="r" t="t"/>
                <a:pathLst>
                  <a:path extrusionOk="0" h="508" w="653">
                    <a:moveTo>
                      <a:pt x="293" y="0"/>
                    </a:moveTo>
                    <a:cubicBezTo>
                      <a:pt x="254" y="0"/>
                      <a:pt x="212" y="10"/>
                      <a:pt x="168" y="32"/>
                    </a:cubicBezTo>
                    <a:cubicBezTo>
                      <a:pt x="68" y="66"/>
                      <a:pt x="1" y="199"/>
                      <a:pt x="34" y="333"/>
                    </a:cubicBezTo>
                    <a:cubicBezTo>
                      <a:pt x="62" y="443"/>
                      <a:pt x="158" y="508"/>
                      <a:pt x="266" y="508"/>
                    </a:cubicBezTo>
                    <a:cubicBezTo>
                      <a:pt x="289" y="508"/>
                      <a:pt x="312" y="505"/>
                      <a:pt x="335" y="499"/>
                    </a:cubicBezTo>
                    <a:cubicBezTo>
                      <a:pt x="653" y="413"/>
                      <a:pt x="545" y="0"/>
                      <a:pt x="29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5" name="Google Shape;20055;p43"/>
              <p:cNvSpPr/>
              <p:nvPr/>
            </p:nvSpPr>
            <p:spPr>
              <a:xfrm flipH="1" rot="5509765">
                <a:off x="1904927" y="390717"/>
                <a:ext cx="8295" cy="7434"/>
              </a:xfrm>
              <a:custGeom>
                <a:rect b="b" l="l" r="r" t="t"/>
                <a:pathLst>
                  <a:path extrusionOk="0" h="489" w="527">
                    <a:moveTo>
                      <a:pt x="264" y="0"/>
                    </a:moveTo>
                    <a:cubicBezTo>
                      <a:pt x="186" y="0"/>
                      <a:pt x="109" y="37"/>
                      <a:pt x="67" y="121"/>
                    </a:cubicBezTo>
                    <a:cubicBezTo>
                      <a:pt x="1" y="221"/>
                      <a:pt x="1" y="355"/>
                      <a:pt x="134" y="455"/>
                    </a:cubicBezTo>
                    <a:cubicBezTo>
                      <a:pt x="172" y="478"/>
                      <a:pt x="214" y="488"/>
                      <a:pt x="255" y="488"/>
                    </a:cubicBezTo>
                    <a:cubicBezTo>
                      <a:pt x="394" y="488"/>
                      <a:pt x="527" y="368"/>
                      <a:pt x="501" y="188"/>
                    </a:cubicBezTo>
                    <a:cubicBezTo>
                      <a:pt x="482" y="72"/>
                      <a:pt x="372" y="0"/>
                      <a:pt x="26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6" name="Google Shape;20056;p43"/>
              <p:cNvSpPr/>
              <p:nvPr/>
            </p:nvSpPr>
            <p:spPr>
              <a:xfrm flipH="1" rot="5509765">
                <a:off x="725652" y="1356710"/>
                <a:ext cx="8941" cy="7510"/>
              </a:xfrm>
              <a:custGeom>
                <a:rect b="b" l="l" r="r" t="t"/>
                <a:pathLst>
                  <a:path extrusionOk="0" h="494" w="568">
                    <a:moveTo>
                      <a:pt x="288" y="1"/>
                    </a:moveTo>
                    <a:cubicBezTo>
                      <a:pt x="239" y="1"/>
                      <a:pt x="187" y="19"/>
                      <a:pt x="134" y="59"/>
                    </a:cubicBezTo>
                    <a:cubicBezTo>
                      <a:pt x="34" y="126"/>
                      <a:pt x="1" y="259"/>
                      <a:pt x="67" y="392"/>
                    </a:cubicBezTo>
                    <a:cubicBezTo>
                      <a:pt x="132" y="457"/>
                      <a:pt x="210" y="494"/>
                      <a:pt x="285" y="494"/>
                    </a:cubicBezTo>
                    <a:cubicBezTo>
                      <a:pt x="326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7" name="Google Shape;20057;p43"/>
              <p:cNvSpPr/>
              <p:nvPr/>
            </p:nvSpPr>
            <p:spPr>
              <a:xfrm flipH="1" rot="5509765">
                <a:off x="558940" y="1464498"/>
                <a:ext cx="8705" cy="7434"/>
              </a:xfrm>
              <a:custGeom>
                <a:rect b="b" l="l" r="r" t="t"/>
                <a:pathLst>
                  <a:path extrusionOk="0" h="489" w="553">
                    <a:moveTo>
                      <a:pt x="278" y="1"/>
                    </a:moveTo>
                    <a:cubicBezTo>
                      <a:pt x="202" y="1"/>
                      <a:pt x="123" y="38"/>
                      <a:pt x="67" y="122"/>
                    </a:cubicBezTo>
                    <a:cubicBezTo>
                      <a:pt x="0" y="222"/>
                      <a:pt x="34" y="388"/>
                      <a:pt x="134" y="455"/>
                    </a:cubicBezTo>
                    <a:cubicBezTo>
                      <a:pt x="180" y="478"/>
                      <a:pt x="227" y="489"/>
                      <a:pt x="273" y="489"/>
                    </a:cubicBezTo>
                    <a:cubicBezTo>
                      <a:pt x="425" y="489"/>
                      <a:pt x="552" y="368"/>
                      <a:pt x="501" y="188"/>
                    </a:cubicBezTo>
                    <a:cubicBezTo>
                      <a:pt x="481" y="72"/>
                      <a:pt x="383" y="1"/>
                      <a:pt x="2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8" name="Google Shape;20058;p43"/>
              <p:cNvSpPr/>
              <p:nvPr/>
            </p:nvSpPr>
            <p:spPr>
              <a:xfrm flipH="1" rot="5509765">
                <a:off x="1199785" y="392389"/>
                <a:ext cx="8705" cy="7373"/>
              </a:xfrm>
              <a:custGeom>
                <a:rect b="b" l="l" r="r" t="t"/>
                <a:pathLst>
                  <a:path extrusionOk="0" h="485" w="553">
                    <a:moveTo>
                      <a:pt x="292" y="1"/>
                    </a:moveTo>
                    <a:cubicBezTo>
                      <a:pt x="192" y="1"/>
                      <a:pt x="90" y="60"/>
                      <a:pt x="52" y="174"/>
                    </a:cubicBezTo>
                    <a:cubicBezTo>
                      <a:pt x="0" y="329"/>
                      <a:pt x="129" y="484"/>
                      <a:pt x="282" y="484"/>
                    </a:cubicBezTo>
                    <a:cubicBezTo>
                      <a:pt x="327" y="484"/>
                      <a:pt x="374" y="471"/>
                      <a:pt x="419" y="441"/>
                    </a:cubicBezTo>
                    <a:cubicBezTo>
                      <a:pt x="519" y="374"/>
                      <a:pt x="552" y="241"/>
                      <a:pt x="486" y="107"/>
                    </a:cubicBezTo>
                    <a:cubicBezTo>
                      <a:pt x="442" y="35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9" name="Google Shape;20059;p43"/>
              <p:cNvSpPr/>
              <p:nvPr/>
            </p:nvSpPr>
            <p:spPr>
              <a:xfrm flipH="1" rot="5509765">
                <a:off x="463301" y="945472"/>
                <a:ext cx="9649" cy="7434"/>
              </a:xfrm>
              <a:custGeom>
                <a:rect b="b" l="l" r="r" t="t"/>
                <a:pathLst>
                  <a:path extrusionOk="0" h="489" w="613">
                    <a:moveTo>
                      <a:pt x="336" y="0"/>
                    </a:moveTo>
                    <a:cubicBezTo>
                      <a:pt x="151" y="0"/>
                      <a:pt x="1" y="236"/>
                      <a:pt x="179" y="413"/>
                    </a:cubicBezTo>
                    <a:cubicBezTo>
                      <a:pt x="212" y="463"/>
                      <a:pt x="270" y="488"/>
                      <a:pt x="333" y="488"/>
                    </a:cubicBezTo>
                    <a:cubicBezTo>
                      <a:pt x="395" y="488"/>
                      <a:pt x="462" y="463"/>
                      <a:pt x="512" y="413"/>
                    </a:cubicBezTo>
                    <a:cubicBezTo>
                      <a:pt x="612" y="347"/>
                      <a:pt x="612" y="180"/>
                      <a:pt x="512" y="80"/>
                    </a:cubicBezTo>
                    <a:cubicBezTo>
                      <a:pt x="456" y="24"/>
                      <a:pt x="394" y="0"/>
                      <a:pt x="33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0" name="Google Shape;20060;p43"/>
              <p:cNvSpPr/>
              <p:nvPr/>
            </p:nvSpPr>
            <p:spPr>
              <a:xfrm flipH="1" rot="5509765">
                <a:off x="278546" y="1965941"/>
                <a:ext cx="10373" cy="7479"/>
              </a:xfrm>
              <a:custGeom>
                <a:rect b="b" l="l" r="r" t="t"/>
                <a:pathLst>
                  <a:path extrusionOk="0" h="492" w="659">
                    <a:moveTo>
                      <a:pt x="362" y="1"/>
                    </a:moveTo>
                    <a:cubicBezTo>
                      <a:pt x="166" y="1"/>
                      <a:pt x="1" y="267"/>
                      <a:pt x="225" y="442"/>
                    </a:cubicBezTo>
                    <a:cubicBezTo>
                      <a:pt x="258" y="475"/>
                      <a:pt x="316" y="492"/>
                      <a:pt x="379" y="492"/>
                    </a:cubicBezTo>
                    <a:cubicBezTo>
                      <a:pt x="441" y="492"/>
                      <a:pt x="508" y="475"/>
                      <a:pt x="558" y="442"/>
                    </a:cubicBezTo>
                    <a:cubicBezTo>
                      <a:pt x="625" y="341"/>
                      <a:pt x="658" y="175"/>
                      <a:pt x="558" y="108"/>
                    </a:cubicBezTo>
                    <a:cubicBezTo>
                      <a:pt x="499" y="32"/>
                      <a:pt x="429" y="1"/>
                      <a:pt x="3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1" name="Google Shape;20061;p43"/>
              <p:cNvSpPr/>
              <p:nvPr/>
            </p:nvSpPr>
            <p:spPr>
              <a:xfrm flipH="1" rot="5509765">
                <a:off x="241679" y="548122"/>
                <a:ext cx="10452" cy="7327"/>
              </a:xfrm>
              <a:custGeom>
                <a:rect b="b" l="l" r="r" t="t"/>
                <a:pathLst>
                  <a:path extrusionOk="0" h="482" w="664">
                    <a:moveTo>
                      <a:pt x="310" y="1"/>
                    </a:moveTo>
                    <a:cubicBezTo>
                      <a:pt x="291" y="1"/>
                      <a:pt x="270" y="3"/>
                      <a:pt x="249" y="8"/>
                    </a:cubicBezTo>
                    <a:cubicBezTo>
                      <a:pt x="1" y="101"/>
                      <a:pt x="99" y="482"/>
                      <a:pt x="354" y="482"/>
                    </a:cubicBezTo>
                    <a:cubicBezTo>
                      <a:pt x="374" y="482"/>
                      <a:pt x="394" y="479"/>
                      <a:pt x="416" y="475"/>
                    </a:cubicBezTo>
                    <a:cubicBezTo>
                      <a:pt x="664" y="382"/>
                      <a:pt x="566" y="1"/>
                      <a:pt x="3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2" name="Google Shape;20062;p43"/>
              <p:cNvSpPr/>
              <p:nvPr/>
            </p:nvSpPr>
            <p:spPr>
              <a:xfrm flipH="1" rot="5509765">
                <a:off x="1988844" y="520892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33" y="101"/>
                      <a:pt x="33" y="234"/>
                    </a:cubicBezTo>
                    <a:cubicBezTo>
                      <a:pt x="0" y="368"/>
                      <a:pt x="134" y="501"/>
                      <a:pt x="267" y="501"/>
                    </a:cubicBezTo>
                    <a:cubicBezTo>
                      <a:pt x="400" y="501"/>
                      <a:pt x="500" y="401"/>
                      <a:pt x="500" y="268"/>
                    </a:cubicBezTo>
                    <a:cubicBezTo>
                      <a:pt x="500" y="134"/>
                      <a:pt x="400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3" name="Google Shape;20063;p43"/>
              <p:cNvSpPr/>
              <p:nvPr/>
            </p:nvSpPr>
            <p:spPr>
              <a:xfrm flipH="1" rot="5509765">
                <a:off x="1996515" y="467328"/>
                <a:ext cx="10688" cy="7160"/>
              </a:xfrm>
              <a:custGeom>
                <a:rect b="b" l="l" r="r" t="t"/>
                <a:pathLst>
                  <a:path extrusionOk="0" h="471" w="679">
                    <a:moveTo>
                      <a:pt x="353" y="0"/>
                    </a:moveTo>
                    <a:cubicBezTo>
                      <a:pt x="343" y="0"/>
                      <a:pt x="333" y="1"/>
                      <a:pt x="322" y="2"/>
                    </a:cubicBezTo>
                    <a:cubicBezTo>
                      <a:pt x="0" y="34"/>
                      <a:pt x="51" y="471"/>
                      <a:pt x="356" y="471"/>
                    </a:cubicBezTo>
                    <a:cubicBezTo>
                      <a:pt x="366" y="471"/>
                      <a:pt x="378" y="470"/>
                      <a:pt x="389" y="469"/>
                    </a:cubicBezTo>
                    <a:cubicBezTo>
                      <a:pt x="679" y="437"/>
                      <a:pt x="62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4" name="Google Shape;20064;p43"/>
              <p:cNvSpPr/>
              <p:nvPr/>
            </p:nvSpPr>
            <p:spPr>
              <a:xfrm flipH="1" rot="5509765">
                <a:off x="1741052" y="331850"/>
                <a:ext cx="8421" cy="7434"/>
              </a:xfrm>
              <a:custGeom>
                <a:rect b="b" l="l" r="r" t="t"/>
                <a:pathLst>
                  <a:path extrusionOk="0" h="489" w="535">
                    <a:moveTo>
                      <a:pt x="270" y="0"/>
                    </a:moveTo>
                    <a:cubicBezTo>
                      <a:pt x="208" y="0"/>
                      <a:pt x="146" y="22"/>
                      <a:pt x="101" y="68"/>
                    </a:cubicBezTo>
                    <a:cubicBezTo>
                      <a:pt x="1" y="168"/>
                      <a:pt x="34" y="335"/>
                      <a:pt x="134" y="435"/>
                    </a:cubicBezTo>
                    <a:cubicBezTo>
                      <a:pt x="181" y="472"/>
                      <a:pt x="232" y="489"/>
                      <a:pt x="283" y="489"/>
                    </a:cubicBezTo>
                    <a:cubicBezTo>
                      <a:pt x="413" y="489"/>
                      <a:pt x="534" y="379"/>
                      <a:pt x="534" y="235"/>
                    </a:cubicBezTo>
                    <a:cubicBezTo>
                      <a:pt x="512" y="82"/>
                      <a:pt x="390" y="0"/>
                      <a:pt x="27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5" name="Google Shape;20065;p43"/>
              <p:cNvSpPr/>
              <p:nvPr/>
            </p:nvSpPr>
            <p:spPr>
              <a:xfrm flipH="1" rot="5509765">
                <a:off x="611449" y="800100"/>
                <a:ext cx="15504" cy="12542"/>
              </a:xfrm>
              <a:custGeom>
                <a:rect b="b" l="l" r="r" t="t"/>
                <a:pathLst>
                  <a:path extrusionOk="0" h="825" w="985">
                    <a:moveTo>
                      <a:pt x="475" y="0"/>
                    </a:moveTo>
                    <a:cubicBezTo>
                      <a:pt x="451" y="0"/>
                      <a:pt x="426" y="2"/>
                      <a:pt x="401" y="7"/>
                    </a:cubicBezTo>
                    <a:cubicBezTo>
                      <a:pt x="167" y="7"/>
                      <a:pt x="0" y="241"/>
                      <a:pt x="34" y="474"/>
                    </a:cubicBezTo>
                    <a:cubicBezTo>
                      <a:pt x="54" y="700"/>
                      <a:pt x="252" y="825"/>
                      <a:pt x="448" y="825"/>
                    </a:cubicBezTo>
                    <a:cubicBezTo>
                      <a:pt x="570" y="825"/>
                      <a:pt x="691" y="777"/>
                      <a:pt x="768" y="674"/>
                    </a:cubicBezTo>
                    <a:cubicBezTo>
                      <a:pt x="985" y="395"/>
                      <a:pt x="798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6" name="Google Shape;20066;p43"/>
              <p:cNvSpPr/>
              <p:nvPr/>
            </p:nvSpPr>
            <p:spPr>
              <a:xfrm flipH="1" rot="5509765">
                <a:off x="918471" y="611250"/>
                <a:ext cx="14497" cy="12998"/>
              </a:xfrm>
              <a:custGeom>
                <a:rect b="b" l="l" r="r" t="t"/>
                <a:pathLst>
                  <a:path extrusionOk="0" h="855" w="921">
                    <a:moveTo>
                      <a:pt x="465" y="1"/>
                    </a:moveTo>
                    <a:cubicBezTo>
                      <a:pt x="212" y="1"/>
                      <a:pt x="1" y="246"/>
                      <a:pt x="53" y="532"/>
                    </a:cubicBezTo>
                    <a:cubicBezTo>
                      <a:pt x="91" y="743"/>
                      <a:pt x="272" y="854"/>
                      <a:pt x="458" y="854"/>
                    </a:cubicBezTo>
                    <a:cubicBezTo>
                      <a:pt x="595" y="854"/>
                      <a:pt x="735" y="793"/>
                      <a:pt x="820" y="665"/>
                    </a:cubicBezTo>
                    <a:cubicBezTo>
                      <a:pt x="920" y="465"/>
                      <a:pt x="887" y="198"/>
                      <a:pt x="687" y="65"/>
                    </a:cubicBezTo>
                    <a:cubicBezTo>
                      <a:pt x="613" y="21"/>
                      <a:pt x="537" y="1"/>
                      <a:pt x="4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7" name="Google Shape;20067;p43"/>
              <p:cNvSpPr/>
              <p:nvPr/>
            </p:nvSpPr>
            <p:spPr>
              <a:xfrm flipH="1" rot="5509765">
                <a:off x="1957710" y="396702"/>
                <a:ext cx="16465" cy="12633"/>
              </a:xfrm>
              <a:custGeom>
                <a:rect b="b" l="l" r="r" t="t"/>
                <a:pathLst>
                  <a:path extrusionOk="0" h="831" w="1046">
                    <a:moveTo>
                      <a:pt x="547" y="0"/>
                    </a:moveTo>
                    <a:cubicBezTo>
                      <a:pt x="396" y="0"/>
                      <a:pt x="247" y="75"/>
                      <a:pt x="178" y="213"/>
                    </a:cubicBezTo>
                    <a:cubicBezTo>
                      <a:pt x="1" y="509"/>
                      <a:pt x="216" y="830"/>
                      <a:pt x="523" y="830"/>
                    </a:cubicBezTo>
                    <a:cubicBezTo>
                      <a:pt x="562" y="830"/>
                      <a:pt x="603" y="825"/>
                      <a:pt x="645" y="814"/>
                    </a:cubicBezTo>
                    <a:cubicBezTo>
                      <a:pt x="1012" y="713"/>
                      <a:pt x="1045" y="246"/>
                      <a:pt x="745" y="46"/>
                    </a:cubicBezTo>
                    <a:cubicBezTo>
                      <a:pt x="683" y="15"/>
                      <a:pt x="615" y="0"/>
                      <a:pt x="5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8" name="Google Shape;20068;p43"/>
              <p:cNvSpPr/>
              <p:nvPr/>
            </p:nvSpPr>
            <p:spPr>
              <a:xfrm flipH="1" rot="5509765">
                <a:off x="259114" y="750754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28" y="0"/>
                    </a:moveTo>
                    <a:cubicBezTo>
                      <a:pt x="219" y="0"/>
                      <a:pt x="22" y="155"/>
                      <a:pt x="0" y="398"/>
                    </a:cubicBezTo>
                    <a:cubicBezTo>
                      <a:pt x="0" y="656"/>
                      <a:pt x="215" y="832"/>
                      <a:pt x="435" y="832"/>
                    </a:cubicBezTo>
                    <a:cubicBezTo>
                      <a:pt x="528" y="832"/>
                      <a:pt x="621" y="801"/>
                      <a:pt x="701" y="732"/>
                    </a:cubicBezTo>
                    <a:cubicBezTo>
                      <a:pt x="867" y="565"/>
                      <a:pt x="867" y="298"/>
                      <a:pt x="734" y="131"/>
                    </a:cubicBezTo>
                    <a:cubicBezTo>
                      <a:pt x="644" y="41"/>
                      <a:pt x="534" y="0"/>
                      <a:pt x="4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9" name="Google Shape;20069;p43"/>
              <p:cNvSpPr/>
              <p:nvPr/>
            </p:nvSpPr>
            <p:spPr>
              <a:xfrm flipH="1" rot="5509765">
                <a:off x="313634" y="436442"/>
                <a:ext cx="28207" cy="23411"/>
              </a:xfrm>
              <a:custGeom>
                <a:rect b="b" l="l" r="r" t="t"/>
                <a:pathLst>
                  <a:path extrusionOk="0" h="1540" w="1792">
                    <a:moveTo>
                      <a:pt x="922" y="0"/>
                    </a:moveTo>
                    <a:cubicBezTo>
                      <a:pt x="410" y="0"/>
                      <a:pt x="0" y="532"/>
                      <a:pt x="224" y="1064"/>
                    </a:cubicBezTo>
                    <a:cubicBezTo>
                      <a:pt x="357" y="1381"/>
                      <a:pt x="649" y="1539"/>
                      <a:pt x="937" y="1539"/>
                    </a:cubicBezTo>
                    <a:cubicBezTo>
                      <a:pt x="1225" y="1539"/>
                      <a:pt x="1508" y="1381"/>
                      <a:pt x="1625" y="1064"/>
                    </a:cubicBezTo>
                    <a:cubicBezTo>
                      <a:pt x="1792" y="664"/>
                      <a:pt x="1592" y="230"/>
                      <a:pt x="1225" y="63"/>
                    </a:cubicBezTo>
                    <a:cubicBezTo>
                      <a:pt x="1123" y="20"/>
                      <a:pt x="1020" y="0"/>
                      <a:pt x="9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0" name="Google Shape;20070;p43"/>
              <p:cNvSpPr/>
              <p:nvPr/>
            </p:nvSpPr>
            <p:spPr>
              <a:xfrm flipH="1" rot="5509765">
                <a:off x="360091" y="1668488"/>
                <a:ext cx="27719" cy="23183"/>
              </a:xfrm>
              <a:custGeom>
                <a:rect b="b" l="l" r="r" t="t"/>
                <a:pathLst>
                  <a:path extrusionOk="0" h="1525" w="1761">
                    <a:moveTo>
                      <a:pt x="883" y="0"/>
                    </a:moveTo>
                    <a:cubicBezTo>
                      <a:pt x="780" y="0"/>
                      <a:pt x="673" y="24"/>
                      <a:pt x="567" y="77"/>
                    </a:cubicBezTo>
                    <a:cubicBezTo>
                      <a:pt x="167" y="244"/>
                      <a:pt x="0" y="678"/>
                      <a:pt x="167" y="1078"/>
                    </a:cubicBezTo>
                    <a:cubicBezTo>
                      <a:pt x="299" y="1374"/>
                      <a:pt x="585" y="1524"/>
                      <a:pt x="868" y="1524"/>
                    </a:cubicBezTo>
                    <a:cubicBezTo>
                      <a:pt x="1160" y="1524"/>
                      <a:pt x="1450" y="1366"/>
                      <a:pt x="1568" y="1044"/>
                    </a:cubicBezTo>
                    <a:cubicBezTo>
                      <a:pt x="1761" y="522"/>
                      <a:pt x="1364" y="0"/>
                      <a:pt x="8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1" name="Google Shape;20071;p43"/>
              <p:cNvSpPr/>
              <p:nvPr/>
            </p:nvSpPr>
            <p:spPr>
              <a:xfrm flipH="1" rot="5509765">
                <a:off x="496793" y="1979950"/>
                <a:ext cx="29828" cy="23320"/>
              </a:xfrm>
              <a:custGeom>
                <a:rect b="b" l="l" r="r" t="t"/>
                <a:pathLst>
                  <a:path extrusionOk="0" h="1534" w="1895">
                    <a:moveTo>
                      <a:pt x="956" y="1"/>
                    </a:moveTo>
                    <a:cubicBezTo>
                      <a:pt x="677" y="1"/>
                      <a:pt x="402" y="160"/>
                      <a:pt x="260" y="420"/>
                    </a:cubicBezTo>
                    <a:cubicBezTo>
                      <a:pt x="0" y="939"/>
                      <a:pt x="414" y="1533"/>
                      <a:pt x="941" y="1533"/>
                    </a:cubicBezTo>
                    <a:cubicBezTo>
                      <a:pt x="1023" y="1533"/>
                      <a:pt x="1108" y="1519"/>
                      <a:pt x="1194" y="1487"/>
                    </a:cubicBezTo>
                    <a:cubicBezTo>
                      <a:pt x="1828" y="1287"/>
                      <a:pt x="1894" y="386"/>
                      <a:pt x="1294" y="86"/>
                    </a:cubicBezTo>
                    <a:cubicBezTo>
                      <a:pt x="1187" y="28"/>
                      <a:pt x="1071" y="1"/>
                      <a:pt x="9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2" name="Google Shape;20072;p43"/>
              <p:cNvSpPr/>
              <p:nvPr/>
            </p:nvSpPr>
            <p:spPr>
              <a:xfrm flipH="1" rot="5509765">
                <a:off x="1169216" y="892718"/>
                <a:ext cx="27310" cy="23122"/>
              </a:xfrm>
              <a:custGeom>
                <a:rect b="b" l="l" r="r" t="t"/>
                <a:pathLst>
                  <a:path extrusionOk="0" h="1521" w="1735">
                    <a:moveTo>
                      <a:pt x="866" y="0"/>
                    </a:moveTo>
                    <a:cubicBezTo>
                      <a:pt x="720" y="0"/>
                      <a:pt x="570" y="41"/>
                      <a:pt x="434" y="128"/>
                    </a:cubicBezTo>
                    <a:cubicBezTo>
                      <a:pt x="100" y="361"/>
                      <a:pt x="0" y="828"/>
                      <a:pt x="234" y="1162"/>
                    </a:cubicBezTo>
                    <a:cubicBezTo>
                      <a:pt x="382" y="1395"/>
                      <a:pt x="626" y="1521"/>
                      <a:pt x="878" y="1521"/>
                    </a:cubicBezTo>
                    <a:cubicBezTo>
                      <a:pt x="1021" y="1521"/>
                      <a:pt x="1168" y="1480"/>
                      <a:pt x="1301" y="1395"/>
                    </a:cubicBezTo>
                    <a:cubicBezTo>
                      <a:pt x="1635" y="1162"/>
                      <a:pt x="1735" y="695"/>
                      <a:pt x="1501" y="328"/>
                    </a:cubicBezTo>
                    <a:cubicBezTo>
                      <a:pt x="1354" y="118"/>
                      <a:pt x="1115" y="0"/>
                      <a:pt x="86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3" name="Google Shape;20073;p43"/>
              <p:cNvSpPr/>
              <p:nvPr/>
            </p:nvSpPr>
            <p:spPr>
              <a:xfrm flipH="1" rot="5509765">
                <a:off x="1687566" y="802172"/>
                <a:ext cx="28333" cy="23031"/>
              </a:xfrm>
              <a:custGeom>
                <a:rect b="b" l="l" r="r" t="t"/>
                <a:pathLst>
                  <a:path extrusionOk="0" h="1515" w="1800">
                    <a:moveTo>
                      <a:pt x="973" y="0"/>
                    </a:moveTo>
                    <a:cubicBezTo>
                      <a:pt x="402" y="0"/>
                      <a:pt x="0" y="647"/>
                      <a:pt x="331" y="1158"/>
                    </a:cubicBezTo>
                    <a:cubicBezTo>
                      <a:pt x="488" y="1400"/>
                      <a:pt x="735" y="1515"/>
                      <a:pt x="981" y="1515"/>
                    </a:cubicBezTo>
                    <a:cubicBezTo>
                      <a:pt x="1311" y="1515"/>
                      <a:pt x="1637" y="1307"/>
                      <a:pt x="1732" y="925"/>
                    </a:cubicBezTo>
                    <a:cubicBezTo>
                      <a:pt x="1799" y="525"/>
                      <a:pt x="1566" y="91"/>
                      <a:pt x="1165" y="24"/>
                    </a:cubicBezTo>
                    <a:cubicBezTo>
                      <a:pt x="1100" y="8"/>
                      <a:pt x="1035" y="0"/>
                      <a:pt x="9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4" name="Google Shape;20074;p43"/>
              <p:cNvSpPr/>
              <p:nvPr/>
            </p:nvSpPr>
            <p:spPr>
              <a:xfrm flipH="1" rot="5509765">
                <a:off x="1736979" y="594236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963" y="1"/>
                    </a:moveTo>
                    <a:cubicBezTo>
                      <a:pt x="727" y="1"/>
                      <a:pt x="490" y="110"/>
                      <a:pt x="338" y="344"/>
                    </a:cubicBezTo>
                    <a:cubicBezTo>
                      <a:pt x="1" y="866"/>
                      <a:pt x="396" y="1528"/>
                      <a:pt x="980" y="1528"/>
                    </a:cubicBezTo>
                    <a:cubicBezTo>
                      <a:pt x="1032" y="1528"/>
                      <a:pt x="1084" y="1523"/>
                      <a:pt x="1138" y="1512"/>
                    </a:cubicBezTo>
                    <a:cubicBezTo>
                      <a:pt x="1539" y="1412"/>
                      <a:pt x="1806" y="1012"/>
                      <a:pt x="1705" y="611"/>
                    </a:cubicBezTo>
                    <a:cubicBezTo>
                      <a:pt x="1627" y="220"/>
                      <a:pt x="1297" y="1"/>
                      <a:pt x="9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5" name="Google Shape;20075;p43"/>
              <p:cNvSpPr/>
              <p:nvPr/>
            </p:nvSpPr>
            <p:spPr>
              <a:xfrm flipH="1" rot="5509765">
                <a:off x="890709" y="395994"/>
                <a:ext cx="9869" cy="7266"/>
              </a:xfrm>
              <a:custGeom>
                <a:rect b="b" l="l" r="r" t="t"/>
                <a:pathLst>
                  <a:path extrusionOk="0" h="478" w="627">
                    <a:moveTo>
                      <a:pt x="272" y="1"/>
                    </a:moveTo>
                    <a:cubicBezTo>
                      <a:pt x="228" y="1"/>
                      <a:pt x="181" y="13"/>
                      <a:pt x="134" y="43"/>
                    </a:cubicBezTo>
                    <a:cubicBezTo>
                      <a:pt x="34" y="110"/>
                      <a:pt x="0" y="276"/>
                      <a:pt x="100" y="376"/>
                    </a:cubicBezTo>
                    <a:cubicBezTo>
                      <a:pt x="143" y="441"/>
                      <a:pt x="214" y="478"/>
                      <a:pt x="295" y="478"/>
                    </a:cubicBezTo>
                    <a:cubicBezTo>
                      <a:pt x="339" y="478"/>
                      <a:pt x="387" y="467"/>
                      <a:pt x="434" y="443"/>
                    </a:cubicBezTo>
                    <a:cubicBezTo>
                      <a:pt x="626" y="278"/>
                      <a:pt x="479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6" name="Google Shape;20076;p43"/>
              <p:cNvSpPr/>
              <p:nvPr/>
            </p:nvSpPr>
            <p:spPr>
              <a:xfrm flipH="1" rot="5509765">
                <a:off x="1190017" y="464875"/>
                <a:ext cx="9539" cy="7449"/>
              </a:xfrm>
              <a:custGeom>
                <a:rect b="b" l="l" r="r" t="t"/>
                <a:pathLst>
                  <a:path extrusionOk="0" h="490" w="606">
                    <a:moveTo>
                      <a:pt x="282" y="0"/>
                    </a:moveTo>
                    <a:cubicBezTo>
                      <a:pt x="257" y="0"/>
                      <a:pt x="230" y="5"/>
                      <a:pt x="201" y="14"/>
                    </a:cubicBezTo>
                    <a:cubicBezTo>
                      <a:pt x="67" y="48"/>
                      <a:pt x="1" y="181"/>
                      <a:pt x="34" y="314"/>
                    </a:cubicBezTo>
                    <a:cubicBezTo>
                      <a:pt x="62" y="425"/>
                      <a:pt x="158" y="490"/>
                      <a:pt x="266" y="490"/>
                    </a:cubicBezTo>
                    <a:cubicBezTo>
                      <a:pt x="288" y="490"/>
                      <a:pt x="311" y="487"/>
                      <a:pt x="334" y="481"/>
                    </a:cubicBezTo>
                    <a:cubicBezTo>
                      <a:pt x="606" y="391"/>
                      <a:pt x="523" y="0"/>
                      <a:pt x="28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7" name="Google Shape;20077;p43"/>
              <p:cNvSpPr/>
              <p:nvPr/>
            </p:nvSpPr>
            <p:spPr>
              <a:xfrm flipH="1" rot="5509765">
                <a:off x="1525315" y="703088"/>
                <a:ext cx="7508" cy="6218"/>
              </a:xfrm>
              <a:custGeom>
                <a:rect b="b" l="l" r="r" t="t"/>
                <a:pathLst>
                  <a:path extrusionOk="0" h="409" w="477">
                    <a:moveTo>
                      <a:pt x="225" y="1"/>
                    </a:moveTo>
                    <a:cubicBezTo>
                      <a:pt x="218" y="1"/>
                      <a:pt x="210" y="1"/>
                      <a:pt x="201" y="2"/>
                    </a:cubicBezTo>
                    <a:cubicBezTo>
                      <a:pt x="68" y="35"/>
                      <a:pt x="1" y="169"/>
                      <a:pt x="1" y="302"/>
                    </a:cubicBezTo>
                    <a:cubicBezTo>
                      <a:pt x="15" y="379"/>
                      <a:pt x="48" y="409"/>
                      <a:pt x="87" y="409"/>
                    </a:cubicBezTo>
                    <a:cubicBezTo>
                      <a:pt x="234" y="409"/>
                      <a:pt x="477" y="1"/>
                      <a:pt x="22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8" name="Google Shape;20078;p43"/>
              <p:cNvSpPr/>
              <p:nvPr/>
            </p:nvSpPr>
            <p:spPr>
              <a:xfrm flipH="1" rot="5509765">
                <a:off x="1846354" y="428889"/>
                <a:ext cx="10294" cy="7616"/>
              </a:xfrm>
              <a:custGeom>
                <a:rect b="b" l="l" r="r" t="t"/>
                <a:pathLst>
                  <a:path extrusionOk="0" h="501" w="654">
                    <a:moveTo>
                      <a:pt x="371" y="0"/>
                    </a:moveTo>
                    <a:cubicBezTo>
                      <a:pt x="174" y="0"/>
                      <a:pt x="0" y="266"/>
                      <a:pt x="186" y="425"/>
                    </a:cubicBezTo>
                    <a:cubicBezTo>
                      <a:pt x="237" y="475"/>
                      <a:pt x="303" y="500"/>
                      <a:pt x="370" y="500"/>
                    </a:cubicBezTo>
                    <a:cubicBezTo>
                      <a:pt x="437" y="500"/>
                      <a:pt x="503" y="475"/>
                      <a:pt x="553" y="425"/>
                    </a:cubicBezTo>
                    <a:cubicBezTo>
                      <a:pt x="653" y="325"/>
                      <a:pt x="620" y="158"/>
                      <a:pt x="520" y="58"/>
                    </a:cubicBezTo>
                    <a:cubicBezTo>
                      <a:pt x="473" y="17"/>
                      <a:pt x="421" y="0"/>
                      <a:pt x="37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9" name="Google Shape;20079;p43"/>
              <p:cNvSpPr/>
              <p:nvPr/>
            </p:nvSpPr>
            <p:spPr>
              <a:xfrm flipH="1" rot="5509765">
                <a:off x="1995243" y="293340"/>
                <a:ext cx="10546" cy="7799"/>
              </a:xfrm>
              <a:custGeom>
                <a:rect b="b" l="l" r="r" t="t"/>
                <a:pathLst>
                  <a:path extrusionOk="0" h="513" w="670">
                    <a:moveTo>
                      <a:pt x="352" y="1"/>
                    </a:moveTo>
                    <a:cubicBezTo>
                      <a:pt x="161" y="1"/>
                      <a:pt x="0" y="286"/>
                      <a:pt x="202" y="437"/>
                    </a:cubicBezTo>
                    <a:cubicBezTo>
                      <a:pt x="252" y="487"/>
                      <a:pt x="319" y="512"/>
                      <a:pt x="386" y="512"/>
                    </a:cubicBezTo>
                    <a:cubicBezTo>
                      <a:pt x="452" y="512"/>
                      <a:pt x="519" y="487"/>
                      <a:pt x="569" y="437"/>
                    </a:cubicBezTo>
                    <a:cubicBezTo>
                      <a:pt x="669" y="337"/>
                      <a:pt x="636" y="170"/>
                      <a:pt x="536" y="104"/>
                    </a:cubicBezTo>
                    <a:cubicBezTo>
                      <a:pt x="479" y="30"/>
                      <a:pt x="414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0" name="Google Shape;20080;p43"/>
              <p:cNvSpPr/>
              <p:nvPr/>
            </p:nvSpPr>
            <p:spPr>
              <a:xfrm flipH="1" rot="5509765">
                <a:off x="1981082" y="78993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84"/>
                      <a:pt x="125" y="459"/>
                      <a:pt x="250" y="459"/>
                    </a:cubicBezTo>
                    <a:cubicBezTo>
                      <a:pt x="376" y="459"/>
                      <a:pt x="501" y="384"/>
                      <a:pt x="501" y="234"/>
                    </a:cubicBezTo>
                    <a:cubicBezTo>
                      <a:pt x="501" y="101"/>
                      <a:pt x="367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1" name="Google Shape;20081;p43"/>
              <p:cNvSpPr/>
              <p:nvPr/>
            </p:nvSpPr>
            <p:spPr>
              <a:xfrm flipH="1" rot="5509765">
                <a:off x="1429163" y="922751"/>
                <a:ext cx="9901" cy="7571"/>
              </a:xfrm>
              <a:custGeom>
                <a:rect b="b" l="l" r="r" t="t"/>
                <a:pathLst>
                  <a:path extrusionOk="0" h="498" w="629">
                    <a:moveTo>
                      <a:pt x="339" y="0"/>
                    </a:moveTo>
                    <a:cubicBezTo>
                      <a:pt x="327" y="0"/>
                      <a:pt x="314" y="1"/>
                      <a:pt x="301" y="3"/>
                    </a:cubicBezTo>
                    <a:cubicBezTo>
                      <a:pt x="68" y="37"/>
                      <a:pt x="1" y="337"/>
                      <a:pt x="201" y="437"/>
                    </a:cubicBezTo>
                    <a:cubicBezTo>
                      <a:pt x="243" y="479"/>
                      <a:pt x="291" y="497"/>
                      <a:pt x="340" y="497"/>
                    </a:cubicBezTo>
                    <a:cubicBezTo>
                      <a:pt x="407" y="497"/>
                      <a:pt x="477" y="462"/>
                      <a:pt x="535" y="404"/>
                    </a:cubicBezTo>
                    <a:cubicBezTo>
                      <a:pt x="628" y="216"/>
                      <a:pt x="518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2" name="Google Shape;20082;p43"/>
              <p:cNvSpPr/>
              <p:nvPr/>
            </p:nvSpPr>
            <p:spPr>
              <a:xfrm flipH="1" rot="5509765">
                <a:off x="1227797" y="680210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34" y="0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34" y="400"/>
                      <a:pt x="134" y="501"/>
                      <a:pt x="268" y="501"/>
                    </a:cubicBezTo>
                    <a:cubicBezTo>
                      <a:pt x="401" y="501"/>
                      <a:pt x="501" y="367"/>
                      <a:pt x="501" y="234"/>
                    </a:cubicBezTo>
                    <a:cubicBezTo>
                      <a:pt x="501" y="100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3" name="Google Shape;20083;p43"/>
              <p:cNvSpPr/>
              <p:nvPr/>
            </p:nvSpPr>
            <p:spPr>
              <a:xfrm flipH="1" rot="5509765">
                <a:off x="1508529" y="896366"/>
                <a:ext cx="8421" cy="7418"/>
              </a:xfrm>
              <a:custGeom>
                <a:rect b="b" l="l" r="r" t="t"/>
                <a:pathLst>
                  <a:path extrusionOk="0" h="488" w="535">
                    <a:moveTo>
                      <a:pt x="299" y="0"/>
                    </a:moveTo>
                    <a:cubicBezTo>
                      <a:pt x="190" y="0"/>
                      <a:pt x="89" y="65"/>
                      <a:pt x="34" y="175"/>
                    </a:cubicBezTo>
                    <a:cubicBezTo>
                      <a:pt x="0" y="275"/>
                      <a:pt x="67" y="409"/>
                      <a:pt x="167" y="476"/>
                    </a:cubicBezTo>
                    <a:cubicBezTo>
                      <a:pt x="199" y="484"/>
                      <a:pt x="230" y="488"/>
                      <a:pt x="261" y="488"/>
                    </a:cubicBezTo>
                    <a:cubicBezTo>
                      <a:pt x="360" y="488"/>
                      <a:pt x="450" y="444"/>
                      <a:pt x="501" y="342"/>
                    </a:cubicBezTo>
                    <a:cubicBezTo>
                      <a:pt x="534" y="209"/>
                      <a:pt x="467" y="75"/>
                      <a:pt x="367" y="9"/>
                    </a:cubicBezTo>
                    <a:cubicBezTo>
                      <a:pt x="344" y="3"/>
                      <a:pt x="321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4" name="Google Shape;20084;p43"/>
              <p:cNvSpPr/>
              <p:nvPr/>
            </p:nvSpPr>
            <p:spPr>
              <a:xfrm flipH="1" rot="5509765">
                <a:off x="1445024" y="925334"/>
                <a:ext cx="9586" cy="7190"/>
              </a:xfrm>
              <a:custGeom>
                <a:rect b="b" l="l" r="r" t="t"/>
                <a:pathLst>
                  <a:path extrusionOk="0" h="473" w="609">
                    <a:moveTo>
                      <a:pt x="346" y="1"/>
                    </a:moveTo>
                    <a:cubicBezTo>
                      <a:pt x="259" y="1"/>
                      <a:pt x="165" y="56"/>
                      <a:pt x="141" y="128"/>
                    </a:cubicBezTo>
                    <a:cubicBezTo>
                      <a:pt x="1" y="292"/>
                      <a:pt x="223" y="473"/>
                      <a:pt x="390" y="473"/>
                    </a:cubicBezTo>
                    <a:cubicBezTo>
                      <a:pt x="461" y="473"/>
                      <a:pt x="522" y="440"/>
                      <a:pt x="542" y="361"/>
                    </a:cubicBezTo>
                    <a:cubicBezTo>
                      <a:pt x="608" y="228"/>
                      <a:pt x="575" y="94"/>
                      <a:pt x="442" y="28"/>
                    </a:cubicBezTo>
                    <a:cubicBezTo>
                      <a:pt x="414" y="9"/>
                      <a:pt x="380" y="1"/>
                      <a:pt x="34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5" name="Google Shape;20085;p43"/>
              <p:cNvSpPr/>
              <p:nvPr/>
            </p:nvSpPr>
            <p:spPr>
              <a:xfrm flipH="1" rot="5509765">
                <a:off x="854855" y="1712069"/>
                <a:ext cx="9444" cy="7282"/>
              </a:xfrm>
              <a:custGeom>
                <a:rect b="b" l="l" r="r" t="t"/>
                <a:pathLst>
                  <a:path extrusionOk="0" h="479" w="600">
                    <a:moveTo>
                      <a:pt x="294" y="1"/>
                    </a:moveTo>
                    <a:cubicBezTo>
                      <a:pt x="211" y="1"/>
                      <a:pt x="132" y="38"/>
                      <a:pt x="68" y="102"/>
                    </a:cubicBezTo>
                    <a:cubicBezTo>
                      <a:pt x="1" y="202"/>
                      <a:pt x="34" y="369"/>
                      <a:pt x="134" y="436"/>
                    </a:cubicBezTo>
                    <a:cubicBezTo>
                      <a:pt x="182" y="465"/>
                      <a:pt x="228" y="478"/>
                      <a:pt x="271" y="478"/>
                    </a:cubicBezTo>
                    <a:cubicBezTo>
                      <a:pt x="470" y="478"/>
                      <a:pt x="599" y="200"/>
                      <a:pt x="435" y="36"/>
                    </a:cubicBezTo>
                    <a:cubicBezTo>
                      <a:pt x="387" y="12"/>
                      <a:pt x="340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6" name="Google Shape;20086;p43"/>
              <p:cNvSpPr/>
              <p:nvPr/>
            </p:nvSpPr>
            <p:spPr>
              <a:xfrm flipH="1" rot="5509765">
                <a:off x="1436396" y="951234"/>
                <a:ext cx="7855" cy="5533"/>
              </a:xfrm>
              <a:custGeom>
                <a:rect b="b" l="l" r="r" t="t"/>
                <a:pathLst>
                  <a:path extrusionOk="0" h="364" w="499">
                    <a:moveTo>
                      <a:pt x="240" y="1"/>
                    </a:moveTo>
                    <a:cubicBezTo>
                      <a:pt x="0" y="1"/>
                      <a:pt x="257" y="364"/>
                      <a:pt x="407" y="364"/>
                    </a:cubicBezTo>
                    <a:cubicBezTo>
                      <a:pt x="454" y="364"/>
                      <a:pt x="491" y="328"/>
                      <a:pt x="498" y="236"/>
                    </a:cubicBezTo>
                    <a:cubicBezTo>
                      <a:pt x="498" y="102"/>
                      <a:pt x="398" y="2"/>
                      <a:pt x="265" y="2"/>
                    </a:cubicBezTo>
                    <a:cubicBezTo>
                      <a:pt x="256" y="1"/>
                      <a:pt x="247" y="1"/>
                      <a:pt x="24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7" name="Google Shape;20087;p43"/>
              <p:cNvSpPr/>
              <p:nvPr/>
            </p:nvSpPr>
            <p:spPr>
              <a:xfrm flipH="1" rot="5509765">
                <a:off x="833271" y="1842820"/>
                <a:ext cx="8799" cy="7571"/>
              </a:xfrm>
              <a:custGeom>
                <a:rect b="b" l="l" r="r" t="t"/>
                <a:pathLst>
                  <a:path extrusionOk="0" h="498" w="559">
                    <a:moveTo>
                      <a:pt x="279" y="1"/>
                    </a:moveTo>
                    <a:cubicBezTo>
                      <a:pt x="254" y="1"/>
                      <a:pt x="228" y="5"/>
                      <a:pt x="201" y="14"/>
                    </a:cubicBezTo>
                    <a:cubicBezTo>
                      <a:pt x="67" y="80"/>
                      <a:pt x="1" y="214"/>
                      <a:pt x="34" y="347"/>
                    </a:cubicBezTo>
                    <a:cubicBezTo>
                      <a:pt x="67" y="447"/>
                      <a:pt x="159" y="497"/>
                      <a:pt x="255" y="497"/>
                    </a:cubicBezTo>
                    <a:cubicBezTo>
                      <a:pt x="351" y="497"/>
                      <a:pt x="451" y="447"/>
                      <a:pt x="501" y="347"/>
                    </a:cubicBezTo>
                    <a:cubicBezTo>
                      <a:pt x="559" y="174"/>
                      <a:pt x="441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8" name="Google Shape;20088;p43"/>
              <p:cNvSpPr/>
              <p:nvPr/>
            </p:nvSpPr>
            <p:spPr>
              <a:xfrm flipH="1" rot="5509765">
                <a:off x="1377799" y="941012"/>
                <a:ext cx="8280" cy="7601"/>
              </a:xfrm>
              <a:custGeom>
                <a:rect b="b" l="l" r="r" t="t"/>
                <a:pathLst>
                  <a:path extrusionOk="0" h="500" w="526">
                    <a:moveTo>
                      <a:pt x="288" y="0"/>
                    </a:moveTo>
                    <a:cubicBezTo>
                      <a:pt x="144" y="0"/>
                      <a:pt x="0" y="131"/>
                      <a:pt x="25" y="282"/>
                    </a:cubicBezTo>
                    <a:cubicBezTo>
                      <a:pt x="47" y="411"/>
                      <a:pt x="167" y="499"/>
                      <a:pt x="285" y="499"/>
                    </a:cubicBezTo>
                    <a:cubicBezTo>
                      <a:pt x="349" y="499"/>
                      <a:pt x="412" y="474"/>
                      <a:pt x="459" y="415"/>
                    </a:cubicBezTo>
                    <a:cubicBezTo>
                      <a:pt x="525" y="282"/>
                      <a:pt x="525" y="148"/>
                      <a:pt x="425" y="48"/>
                    </a:cubicBezTo>
                    <a:cubicBezTo>
                      <a:pt x="384" y="15"/>
                      <a:pt x="336" y="0"/>
                      <a:pt x="28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9" name="Google Shape;20089;p43"/>
              <p:cNvSpPr/>
              <p:nvPr/>
            </p:nvSpPr>
            <p:spPr>
              <a:xfrm flipH="1" rot="5509765">
                <a:off x="1408609" y="962110"/>
                <a:ext cx="9287" cy="7479"/>
              </a:xfrm>
              <a:custGeom>
                <a:rect b="b" l="l" r="r" t="t"/>
                <a:pathLst>
                  <a:path extrusionOk="0" h="492" w="590">
                    <a:moveTo>
                      <a:pt x="308" y="1"/>
                    </a:moveTo>
                    <a:cubicBezTo>
                      <a:pt x="119" y="1"/>
                      <a:pt x="1" y="199"/>
                      <a:pt x="89" y="346"/>
                    </a:cubicBezTo>
                    <a:cubicBezTo>
                      <a:pt x="114" y="448"/>
                      <a:pt x="218" y="491"/>
                      <a:pt x="310" y="491"/>
                    </a:cubicBezTo>
                    <a:cubicBezTo>
                      <a:pt x="338" y="491"/>
                      <a:pt x="365" y="487"/>
                      <a:pt x="389" y="479"/>
                    </a:cubicBezTo>
                    <a:cubicBezTo>
                      <a:pt x="589" y="379"/>
                      <a:pt x="589" y="112"/>
                      <a:pt x="389" y="12"/>
                    </a:cubicBezTo>
                    <a:cubicBezTo>
                      <a:pt x="361" y="4"/>
                      <a:pt x="334" y="1"/>
                      <a:pt x="30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0" name="Google Shape;20090;p43"/>
              <p:cNvSpPr/>
              <p:nvPr/>
            </p:nvSpPr>
            <p:spPr>
              <a:xfrm flipH="1" rot="5509765">
                <a:off x="855035" y="1530668"/>
                <a:ext cx="8500" cy="7434"/>
              </a:xfrm>
              <a:custGeom>
                <a:rect b="b" l="l" r="r" t="t"/>
                <a:pathLst>
                  <a:path extrusionOk="0" h="489" w="540">
                    <a:moveTo>
                      <a:pt x="253" y="1"/>
                    </a:moveTo>
                    <a:cubicBezTo>
                      <a:pt x="236" y="1"/>
                      <a:pt x="218" y="3"/>
                      <a:pt x="201" y="7"/>
                    </a:cubicBezTo>
                    <a:cubicBezTo>
                      <a:pt x="67" y="41"/>
                      <a:pt x="1" y="174"/>
                      <a:pt x="34" y="308"/>
                    </a:cubicBezTo>
                    <a:cubicBezTo>
                      <a:pt x="62" y="433"/>
                      <a:pt x="160" y="489"/>
                      <a:pt x="260" y="489"/>
                    </a:cubicBezTo>
                    <a:cubicBezTo>
                      <a:pt x="398" y="489"/>
                      <a:pt x="540" y="382"/>
                      <a:pt x="501" y="208"/>
                    </a:cubicBezTo>
                    <a:cubicBezTo>
                      <a:pt x="472" y="92"/>
                      <a:pt x="367" y="1"/>
                      <a:pt x="2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1" name="Google Shape;20091;p43"/>
              <p:cNvSpPr/>
              <p:nvPr/>
            </p:nvSpPr>
            <p:spPr>
              <a:xfrm flipH="1" rot="5509765">
                <a:off x="858744" y="1581408"/>
                <a:ext cx="9602" cy="4469"/>
              </a:xfrm>
              <a:custGeom>
                <a:rect b="b" l="l" r="r" t="t"/>
                <a:pathLst>
                  <a:path extrusionOk="0" h="294" w="610">
                    <a:moveTo>
                      <a:pt x="453" y="0"/>
                    </a:moveTo>
                    <a:cubicBezTo>
                      <a:pt x="279" y="0"/>
                      <a:pt x="1" y="151"/>
                      <a:pt x="218" y="260"/>
                    </a:cubicBezTo>
                    <a:cubicBezTo>
                      <a:pt x="263" y="282"/>
                      <a:pt x="307" y="293"/>
                      <a:pt x="349" y="293"/>
                    </a:cubicBezTo>
                    <a:cubicBezTo>
                      <a:pt x="433" y="293"/>
                      <a:pt x="507" y="249"/>
                      <a:pt x="552" y="160"/>
                    </a:cubicBezTo>
                    <a:cubicBezTo>
                      <a:pt x="610" y="44"/>
                      <a:pt x="546" y="0"/>
                      <a:pt x="4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2" name="Google Shape;20092;p43"/>
              <p:cNvSpPr/>
              <p:nvPr/>
            </p:nvSpPr>
            <p:spPr>
              <a:xfrm flipH="1" rot="5509765">
                <a:off x="1985512" y="763234"/>
                <a:ext cx="8862" cy="7221"/>
              </a:xfrm>
              <a:custGeom>
                <a:rect b="b" l="l" r="r" t="t"/>
                <a:pathLst>
                  <a:path extrusionOk="0" h="475" w="563">
                    <a:moveTo>
                      <a:pt x="250" y="0"/>
                    </a:moveTo>
                    <a:cubicBezTo>
                      <a:pt x="184" y="0"/>
                      <a:pt x="117" y="25"/>
                      <a:pt x="67" y="75"/>
                    </a:cubicBezTo>
                    <a:cubicBezTo>
                      <a:pt x="0" y="176"/>
                      <a:pt x="0" y="342"/>
                      <a:pt x="67" y="409"/>
                    </a:cubicBezTo>
                    <a:cubicBezTo>
                      <a:pt x="113" y="455"/>
                      <a:pt x="166" y="475"/>
                      <a:pt x="218" y="475"/>
                    </a:cubicBezTo>
                    <a:cubicBezTo>
                      <a:pt x="394" y="475"/>
                      <a:pt x="562" y="255"/>
                      <a:pt x="434" y="75"/>
                    </a:cubicBezTo>
                    <a:cubicBezTo>
                      <a:pt x="384" y="25"/>
                      <a:pt x="317" y="0"/>
                      <a:pt x="2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3" name="Google Shape;20093;p43"/>
              <p:cNvSpPr/>
              <p:nvPr/>
            </p:nvSpPr>
            <p:spPr>
              <a:xfrm flipH="1" rot="5509765">
                <a:off x="1918974" y="654568"/>
                <a:ext cx="9004" cy="4637"/>
              </a:xfrm>
              <a:custGeom>
                <a:rect b="b" l="l" r="r" t="t"/>
                <a:pathLst>
                  <a:path extrusionOk="0" h="305" w="572">
                    <a:moveTo>
                      <a:pt x="123" y="1"/>
                    </a:moveTo>
                    <a:cubicBezTo>
                      <a:pt x="48" y="1"/>
                      <a:pt x="1" y="44"/>
                      <a:pt x="43" y="160"/>
                    </a:cubicBezTo>
                    <a:cubicBezTo>
                      <a:pt x="68" y="261"/>
                      <a:pt x="152" y="305"/>
                      <a:pt x="250" y="305"/>
                    </a:cubicBezTo>
                    <a:cubicBezTo>
                      <a:pt x="280" y="305"/>
                      <a:pt x="311" y="301"/>
                      <a:pt x="343" y="293"/>
                    </a:cubicBezTo>
                    <a:cubicBezTo>
                      <a:pt x="571" y="202"/>
                      <a:pt x="284" y="1"/>
                      <a:pt x="12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4" name="Google Shape;20094;p43"/>
              <p:cNvSpPr/>
              <p:nvPr/>
            </p:nvSpPr>
            <p:spPr>
              <a:xfrm flipH="1" rot="5509765">
                <a:off x="1929513" y="643404"/>
                <a:ext cx="8280" cy="6826"/>
              </a:xfrm>
              <a:custGeom>
                <a:rect b="b" l="l" r="r" t="t"/>
                <a:pathLst>
                  <a:path extrusionOk="0" h="449" w="526">
                    <a:moveTo>
                      <a:pt x="252" y="0"/>
                    </a:moveTo>
                    <a:cubicBezTo>
                      <a:pt x="221" y="0"/>
                      <a:pt x="190" y="4"/>
                      <a:pt x="158" y="12"/>
                    </a:cubicBezTo>
                    <a:cubicBezTo>
                      <a:pt x="0" y="170"/>
                      <a:pt x="112" y="448"/>
                      <a:pt x="351" y="448"/>
                    </a:cubicBezTo>
                    <a:cubicBezTo>
                      <a:pt x="364" y="448"/>
                      <a:pt x="378" y="448"/>
                      <a:pt x="392" y="446"/>
                    </a:cubicBezTo>
                    <a:cubicBezTo>
                      <a:pt x="492" y="379"/>
                      <a:pt x="525" y="246"/>
                      <a:pt x="492" y="146"/>
                    </a:cubicBezTo>
                    <a:cubicBezTo>
                      <a:pt x="441" y="44"/>
                      <a:pt x="351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5" name="Google Shape;20095;p43"/>
              <p:cNvSpPr/>
              <p:nvPr/>
            </p:nvSpPr>
            <p:spPr>
              <a:xfrm flipH="1" rot="5509765">
                <a:off x="1993427" y="660344"/>
                <a:ext cx="9586" cy="7571"/>
              </a:xfrm>
              <a:custGeom>
                <a:rect b="b" l="l" r="r" t="t"/>
                <a:pathLst>
                  <a:path extrusionOk="0" h="498" w="609">
                    <a:moveTo>
                      <a:pt x="324" y="0"/>
                    </a:moveTo>
                    <a:cubicBezTo>
                      <a:pt x="169" y="0"/>
                      <a:pt x="1" y="153"/>
                      <a:pt x="88" y="349"/>
                    </a:cubicBezTo>
                    <a:cubicBezTo>
                      <a:pt x="123" y="453"/>
                      <a:pt x="202" y="497"/>
                      <a:pt x="285" y="497"/>
                    </a:cubicBezTo>
                    <a:cubicBezTo>
                      <a:pt x="441" y="497"/>
                      <a:pt x="608" y="344"/>
                      <a:pt x="521" y="149"/>
                    </a:cubicBezTo>
                    <a:cubicBezTo>
                      <a:pt x="487" y="44"/>
                      <a:pt x="407" y="0"/>
                      <a:pt x="32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6" name="Google Shape;20096;p43"/>
              <p:cNvSpPr/>
              <p:nvPr/>
            </p:nvSpPr>
            <p:spPr>
              <a:xfrm flipH="1" rot="5509765">
                <a:off x="1966642" y="733103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6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0" y="107"/>
                      <a:pt x="34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7"/>
                    </a:cubicBezTo>
                    <a:cubicBezTo>
                      <a:pt x="501" y="91"/>
                      <a:pt x="400" y="1"/>
                      <a:pt x="2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7" name="Google Shape;20097;p43"/>
              <p:cNvSpPr/>
              <p:nvPr/>
            </p:nvSpPr>
            <p:spPr>
              <a:xfrm flipH="1" rot="5509765">
                <a:off x="1898452" y="686110"/>
                <a:ext cx="8752" cy="7327"/>
              </a:xfrm>
              <a:custGeom>
                <a:rect b="b" l="l" r="r" t="t"/>
                <a:pathLst>
                  <a:path extrusionOk="0" h="482" w="556">
                    <a:moveTo>
                      <a:pt x="276" y="0"/>
                    </a:moveTo>
                    <a:cubicBezTo>
                      <a:pt x="241" y="0"/>
                      <a:pt x="204" y="9"/>
                      <a:pt x="167" y="27"/>
                    </a:cubicBezTo>
                    <a:cubicBezTo>
                      <a:pt x="67" y="94"/>
                      <a:pt x="0" y="227"/>
                      <a:pt x="67" y="361"/>
                    </a:cubicBezTo>
                    <a:cubicBezTo>
                      <a:pt x="115" y="440"/>
                      <a:pt x="201" y="482"/>
                      <a:pt x="285" y="482"/>
                    </a:cubicBezTo>
                    <a:cubicBezTo>
                      <a:pt x="376" y="482"/>
                      <a:pt x="466" y="432"/>
                      <a:pt x="501" y="327"/>
                    </a:cubicBezTo>
                    <a:cubicBezTo>
                      <a:pt x="555" y="164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8" name="Google Shape;20098;p43"/>
              <p:cNvSpPr/>
              <p:nvPr/>
            </p:nvSpPr>
            <p:spPr>
              <a:xfrm flipH="1" rot="5509765">
                <a:off x="1935161" y="629077"/>
                <a:ext cx="9712" cy="7464"/>
              </a:xfrm>
              <a:custGeom>
                <a:rect b="b" l="l" r="r" t="t"/>
                <a:pathLst>
                  <a:path extrusionOk="0" h="491" w="617">
                    <a:moveTo>
                      <a:pt x="283" y="1"/>
                    </a:moveTo>
                    <a:cubicBezTo>
                      <a:pt x="236" y="1"/>
                      <a:pt x="185" y="17"/>
                      <a:pt x="134" y="55"/>
                    </a:cubicBezTo>
                    <a:cubicBezTo>
                      <a:pt x="34" y="122"/>
                      <a:pt x="1" y="255"/>
                      <a:pt x="67" y="389"/>
                    </a:cubicBezTo>
                    <a:cubicBezTo>
                      <a:pt x="111" y="453"/>
                      <a:pt x="195" y="490"/>
                      <a:pt x="277" y="490"/>
                    </a:cubicBezTo>
                    <a:cubicBezTo>
                      <a:pt x="322" y="490"/>
                      <a:pt x="366" y="479"/>
                      <a:pt x="401" y="456"/>
                    </a:cubicBezTo>
                    <a:cubicBezTo>
                      <a:pt x="617" y="294"/>
                      <a:pt x="484" y="1"/>
                      <a:pt x="2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9" name="Google Shape;20099;p43"/>
              <p:cNvSpPr/>
              <p:nvPr/>
            </p:nvSpPr>
            <p:spPr>
              <a:xfrm flipH="1" rot="5509765">
                <a:off x="2016785" y="670119"/>
                <a:ext cx="8941" cy="7479"/>
              </a:xfrm>
              <a:custGeom>
                <a:rect b="b" l="l" r="r" t="t"/>
                <a:pathLst>
                  <a:path extrusionOk="0" h="492" w="568">
                    <a:moveTo>
                      <a:pt x="260" y="1"/>
                    </a:moveTo>
                    <a:cubicBezTo>
                      <a:pt x="230" y="1"/>
                      <a:pt x="198" y="5"/>
                      <a:pt x="167" y="13"/>
                    </a:cubicBezTo>
                    <a:cubicBezTo>
                      <a:pt x="67" y="79"/>
                      <a:pt x="0" y="213"/>
                      <a:pt x="67" y="346"/>
                    </a:cubicBezTo>
                    <a:cubicBezTo>
                      <a:pt x="118" y="448"/>
                      <a:pt x="208" y="492"/>
                      <a:pt x="307" y="492"/>
                    </a:cubicBezTo>
                    <a:cubicBezTo>
                      <a:pt x="337" y="492"/>
                      <a:pt x="369" y="488"/>
                      <a:pt x="400" y="480"/>
                    </a:cubicBezTo>
                    <a:cubicBezTo>
                      <a:pt x="500" y="413"/>
                      <a:pt x="567" y="246"/>
                      <a:pt x="500" y="146"/>
                    </a:cubicBezTo>
                    <a:cubicBezTo>
                      <a:pt x="449" y="44"/>
                      <a:pt x="360" y="1"/>
                      <a:pt x="26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0" name="Google Shape;20100;p43"/>
              <p:cNvSpPr/>
              <p:nvPr/>
            </p:nvSpPr>
            <p:spPr>
              <a:xfrm flipH="1" rot="5509765">
                <a:off x="1995020" y="716415"/>
                <a:ext cx="8405" cy="7403"/>
              </a:xfrm>
              <a:custGeom>
                <a:rect b="b" l="l" r="r" t="t"/>
                <a:pathLst>
                  <a:path extrusionOk="0" h="487" w="534">
                    <a:moveTo>
                      <a:pt x="272" y="0"/>
                    </a:moveTo>
                    <a:cubicBezTo>
                      <a:pt x="239" y="0"/>
                      <a:pt x="203" y="8"/>
                      <a:pt x="167" y="26"/>
                    </a:cubicBezTo>
                    <a:cubicBezTo>
                      <a:pt x="34" y="60"/>
                      <a:pt x="0" y="193"/>
                      <a:pt x="34" y="327"/>
                    </a:cubicBezTo>
                    <a:cubicBezTo>
                      <a:pt x="82" y="424"/>
                      <a:pt x="167" y="486"/>
                      <a:pt x="248" y="486"/>
                    </a:cubicBezTo>
                    <a:cubicBezTo>
                      <a:pt x="278" y="486"/>
                      <a:pt x="307" y="478"/>
                      <a:pt x="334" y="460"/>
                    </a:cubicBezTo>
                    <a:cubicBezTo>
                      <a:pt x="467" y="427"/>
                      <a:pt x="534" y="260"/>
                      <a:pt x="467" y="160"/>
                    </a:cubicBezTo>
                    <a:cubicBezTo>
                      <a:pt x="443" y="62"/>
                      <a:pt x="365" y="0"/>
                      <a:pt x="27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1" name="Google Shape;20101;p43"/>
              <p:cNvSpPr/>
              <p:nvPr/>
            </p:nvSpPr>
            <p:spPr>
              <a:xfrm flipH="1" rot="5509765">
                <a:off x="1868005" y="676015"/>
                <a:ext cx="9161" cy="4576"/>
              </a:xfrm>
              <a:custGeom>
                <a:rect b="b" l="l" r="r" t="t"/>
                <a:pathLst>
                  <a:path extrusionOk="0" h="301" w="582">
                    <a:moveTo>
                      <a:pt x="118" y="0"/>
                    </a:moveTo>
                    <a:cubicBezTo>
                      <a:pt x="44" y="0"/>
                      <a:pt x="0" y="43"/>
                      <a:pt x="53" y="159"/>
                    </a:cubicBezTo>
                    <a:cubicBezTo>
                      <a:pt x="80" y="241"/>
                      <a:pt x="176" y="301"/>
                      <a:pt x="283" y="301"/>
                    </a:cubicBezTo>
                    <a:cubicBezTo>
                      <a:pt x="306" y="301"/>
                      <a:pt x="330" y="298"/>
                      <a:pt x="353" y="292"/>
                    </a:cubicBezTo>
                    <a:cubicBezTo>
                      <a:pt x="581" y="201"/>
                      <a:pt x="279" y="0"/>
                      <a:pt x="1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2" name="Google Shape;20102;p43"/>
              <p:cNvSpPr/>
              <p:nvPr/>
            </p:nvSpPr>
            <p:spPr>
              <a:xfrm flipH="1" rot="5509765">
                <a:off x="1889550" y="597630"/>
                <a:ext cx="7902" cy="6917"/>
              </a:xfrm>
              <a:custGeom>
                <a:rect b="b" l="l" r="r" t="t"/>
                <a:pathLst>
                  <a:path extrusionOk="0" h="455" w="502">
                    <a:moveTo>
                      <a:pt x="252" y="0"/>
                    </a:moveTo>
                    <a:cubicBezTo>
                      <a:pt x="129" y="0"/>
                      <a:pt x="1" y="85"/>
                      <a:pt x="1" y="248"/>
                    </a:cubicBezTo>
                    <a:cubicBezTo>
                      <a:pt x="1" y="364"/>
                      <a:pt x="101" y="455"/>
                      <a:pt x="215" y="455"/>
                    </a:cubicBezTo>
                    <a:cubicBezTo>
                      <a:pt x="233" y="455"/>
                      <a:pt x="250" y="453"/>
                      <a:pt x="268" y="448"/>
                    </a:cubicBezTo>
                    <a:cubicBezTo>
                      <a:pt x="401" y="448"/>
                      <a:pt x="501" y="315"/>
                      <a:pt x="468" y="181"/>
                    </a:cubicBezTo>
                    <a:cubicBezTo>
                      <a:pt x="453" y="60"/>
                      <a:pt x="354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3" name="Google Shape;20103;p43"/>
              <p:cNvSpPr/>
              <p:nvPr/>
            </p:nvSpPr>
            <p:spPr>
              <a:xfrm flipH="1" rot="5509765">
                <a:off x="1980409" y="601280"/>
                <a:ext cx="9476" cy="7616"/>
              </a:xfrm>
              <a:custGeom>
                <a:rect b="b" l="l" r="r" t="t"/>
                <a:pathLst>
                  <a:path extrusionOk="0" h="501" w="602">
                    <a:moveTo>
                      <a:pt x="334" y="1"/>
                    </a:moveTo>
                    <a:cubicBezTo>
                      <a:pt x="1" y="34"/>
                      <a:pt x="34" y="501"/>
                      <a:pt x="368" y="501"/>
                    </a:cubicBezTo>
                    <a:cubicBezTo>
                      <a:pt x="501" y="468"/>
                      <a:pt x="601" y="367"/>
                      <a:pt x="568" y="234"/>
                    </a:cubicBezTo>
                    <a:cubicBezTo>
                      <a:pt x="568" y="101"/>
                      <a:pt x="468" y="1"/>
                      <a:pt x="3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4" name="Google Shape;20104;p43"/>
              <p:cNvSpPr/>
              <p:nvPr/>
            </p:nvSpPr>
            <p:spPr>
              <a:xfrm flipH="1" rot="5509765">
                <a:off x="1975655" y="638937"/>
                <a:ext cx="9460" cy="7616"/>
              </a:xfrm>
              <a:custGeom>
                <a:rect b="b" l="l" r="r" t="t"/>
                <a:pathLst>
                  <a:path extrusionOk="0" h="501" w="601">
                    <a:moveTo>
                      <a:pt x="334" y="0"/>
                    </a:moveTo>
                    <a:cubicBezTo>
                      <a:pt x="0" y="0"/>
                      <a:pt x="33" y="500"/>
                      <a:pt x="367" y="500"/>
                    </a:cubicBezTo>
                    <a:cubicBezTo>
                      <a:pt x="500" y="467"/>
                      <a:pt x="600" y="367"/>
                      <a:pt x="600" y="234"/>
                    </a:cubicBezTo>
                    <a:cubicBezTo>
                      <a:pt x="567" y="100"/>
                      <a:pt x="467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5" name="Google Shape;20105;p43"/>
              <p:cNvSpPr/>
              <p:nvPr/>
            </p:nvSpPr>
            <p:spPr>
              <a:xfrm flipH="1" rot="5509765">
                <a:off x="1832619" y="639456"/>
                <a:ext cx="8232" cy="7312"/>
              </a:xfrm>
              <a:custGeom>
                <a:rect b="b" l="l" r="r" t="t"/>
                <a:pathLst>
                  <a:path extrusionOk="0" h="481" w="523">
                    <a:moveTo>
                      <a:pt x="283" y="0"/>
                    </a:moveTo>
                    <a:cubicBezTo>
                      <a:pt x="145" y="0"/>
                      <a:pt x="1" y="103"/>
                      <a:pt x="37" y="286"/>
                    </a:cubicBezTo>
                    <a:cubicBezTo>
                      <a:pt x="52" y="420"/>
                      <a:pt x="153" y="481"/>
                      <a:pt x="257" y="481"/>
                    </a:cubicBezTo>
                    <a:cubicBezTo>
                      <a:pt x="387" y="481"/>
                      <a:pt x="523" y="386"/>
                      <a:pt x="504" y="220"/>
                    </a:cubicBezTo>
                    <a:cubicBezTo>
                      <a:pt x="504" y="69"/>
                      <a:pt x="396" y="0"/>
                      <a:pt x="2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6" name="Google Shape;20106;p43"/>
              <p:cNvSpPr/>
              <p:nvPr/>
            </p:nvSpPr>
            <p:spPr>
              <a:xfrm flipH="1" rot="5509765">
                <a:off x="1815087" y="523751"/>
                <a:ext cx="9917" cy="7586"/>
              </a:xfrm>
              <a:custGeom>
                <a:rect b="b" l="l" r="r" t="t"/>
                <a:pathLst>
                  <a:path extrusionOk="0" h="499" w="630">
                    <a:moveTo>
                      <a:pt x="353" y="0"/>
                    </a:moveTo>
                    <a:cubicBezTo>
                      <a:pt x="97" y="0"/>
                      <a:pt x="1" y="401"/>
                      <a:pt x="296" y="490"/>
                    </a:cubicBezTo>
                    <a:cubicBezTo>
                      <a:pt x="318" y="495"/>
                      <a:pt x="341" y="498"/>
                      <a:pt x="364" y="498"/>
                    </a:cubicBezTo>
                    <a:cubicBezTo>
                      <a:pt x="472" y="498"/>
                      <a:pt x="568" y="433"/>
                      <a:pt x="596" y="323"/>
                    </a:cubicBezTo>
                    <a:cubicBezTo>
                      <a:pt x="629" y="190"/>
                      <a:pt x="562" y="56"/>
                      <a:pt x="462" y="23"/>
                    </a:cubicBezTo>
                    <a:cubicBezTo>
                      <a:pt x="424" y="7"/>
                      <a:pt x="38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7" name="Google Shape;20107;p43"/>
              <p:cNvSpPr/>
              <p:nvPr/>
            </p:nvSpPr>
            <p:spPr>
              <a:xfrm flipH="1" rot="5509765">
                <a:off x="1882788" y="543013"/>
                <a:ext cx="9240" cy="7190"/>
              </a:xfrm>
              <a:custGeom>
                <a:rect b="b" l="l" r="r" t="t"/>
                <a:pathLst>
                  <a:path extrusionOk="0" h="473" w="587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6"/>
                      <a:pt x="0" y="342"/>
                      <a:pt x="200" y="443"/>
                    </a:cubicBezTo>
                    <a:cubicBezTo>
                      <a:pt x="235" y="463"/>
                      <a:pt x="272" y="472"/>
                      <a:pt x="309" y="472"/>
                    </a:cubicBezTo>
                    <a:cubicBezTo>
                      <a:pt x="451" y="472"/>
                      <a:pt x="587" y="335"/>
                      <a:pt x="534" y="176"/>
                    </a:cubicBezTo>
                    <a:cubicBezTo>
                      <a:pt x="506" y="65"/>
                      <a:pt x="410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8" name="Google Shape;20108;p43"/>
              <p:cNvSpPr/>
              <p:nvPr/>
            </p:nvSpPr>
            <p:spPr>
              <a:xfrm flipH="1" rot="5509765">
                <a:off x="1876027" y="583879"/>
                <a:ext cx="10342" cy="7647"/>
              </a:xfrm>
              <a:custGeom>
                <a:rect b="b" l="l" r="r" t="t"/>
                <a:pathLst>
                  <a:path extrusionOk="0" h="503" w="657">
                    <a:moveTo>
                      <a:pt x="325" y="0"/>
                    </a:moveTo>
                    <a:cubicBezTo>
                      <a:pt x="21" y="0"/>
                      <a:pt x="0" y="470"/>
                      <a:pt x="323" y="502"/>
                    </a:cubicBezTo>
                    <a:cubicBezTo>
                      <a:pt x="623" y="502"/>
                      <a:pt x="657" y="35"/>
                      <a:pt x="357" y="2"/>
                    </a:cubicBezTo>
                    <a:cubicBezTo>
                      <a:pt x="346" y="1"/>
                      <a:pt x="335" y="0"/>
                      <a:pt x="32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9" name="Google Shape;20109;p43"/>
              <p:cNvSpPr/>
              <p:nvPr/>
            </p:nvSpPr>
            <p:spPr>
              <a:xfrm flipH="1" rot="5509765">
                <a:off x="1777541" y="571698"/>
                <a:ext cx="9224" cy="6309"/>
              </a:xfrm>
              <a:custGeom>
                <a:rect b="b" l="l" r="r" t="t"/>
                <a:pathLst>
                  <a:path extrusionOk="0" h="415" w="586">
                    <a:moveTo>
                      <a:pt x="326" y="0"/>
                    </a:moveTo>
                    <a:cubicBezTo>
                      <a:pt x="174" y="0"/>
                      <a:pt x="0" y="100"/>
                      <a:pt x="59" y="257"/>
                    </a:cubicBezTo>
                    <a:cubicBezTo>
                      <a:pt x="73" y="367"/>
                      <a:pt x="170" y="414"/>
                      <a:pt x="274" y="414"/>
                    </a:cubicBezTo>
                    <a:cubicBezTo>
                      <a:pt x="423" y="414"/>
                      <a:pt x="585" y="315"/>
                      <a:pt x="526" y="157"/>
                    </a:cubicBezTo>
                    <a:cubicBezTo>
                      <a:pt x="526" y="48"/>
                      <a:pt x="431" y="0"/>
                      <a:pt x="32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0" name="Google Shape;20110;p43"/>
              <p:cNvSpPr/>
              <p:nvPr/>
            </p:nvSpPr>
            <p:spPr>
              <a:xfrm flipH="1" rot="5509765">
                <a:off x="1778633" y="52614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1" name="Google Shape;20111;p43"/>
              <p:cNvSpPr/>
              <p:nvPr/>
            </p:nvSpPr>
            <p:spPr>
              <a:xfrm flipH="1" rot="5509765">
                <a:off x="1848319" y="548571"/>
                <a:ext cx="9145" cy="7829"/>
              </a:xfrm>
              <a:custGeom>
                <a:rect b="b" l="l" r="r" t="t"/>
                <a:pathLst>
                  <a:path extrusionOk="0" h="515" w="581">
                    <a:moveTo>
                      <a:pt x="317" y="0"/>
                    </a:moveTo>
                    <a:cubicBezTo>
                      <a:pt x="161" y="0"/>
                      <a:pt x="0" y="141"/>
                      <a:pt x="80" y="341"/>
                    </a:cubicBezTo>
                    <a:cubicBezTo>
                      <a:pt x="109" y="428"/>
                      <a:pt x="213" y="515"/>
                      <a:pt x="327" y="515"/>
                    </a:cubicBezTo>
                    <a:cubicBezTo>
                      <a:pt x="345" y="515"/>
                      <a:pt x="363" y="513"/>
                      <a:pt x="381" y="508"/>
                    </a:cubicBezTo>
                    <a:cubicBezTo>
                      <a:pt x="514" y="441"/>
                      <a:pt x="581" y="308"/>
                      <a:pt x="547" y="208"/>
                    </a:cubicBezTo>
                    <a:cubicBezTo>
                      <a:pt x="521" y="62"/>
                      <a:pt x="420" y="0"/>
                      <a:pt x="31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2" name="Google Shape;20112;p43"/>
              <p:cNvSpPr/>
              <p:nvPr/>
            </p:nvSpPr>
            <p:spPr>
              <a:xfrm flipH="1" rot="5509765">
                <a:off x="1757879" y="577035"/>
                <a:ext cx="10027" cy="7403"/>
              </a:xfrm>
              <a:custGeom>
                <a:rect b="b" l="l" r="r" t="t"/>
                <a:pathLst>
                  <a:path extrusionOk="0" h="487" w="637">
                    <a:moveTo>
                      <a:pt x="249" y="0"/>
                    </a:moveTo>
                    <a:cubicBezTo>
                      <a:pt x="134" y="0"/>
                      <a:pt x="30" y="91"/>
                      <a:pt x="1" y="207"/>
                    </a:cubicBezTo>
                    <a:cubicBezTo>
                      <a:pt x="1" y="340"/>
                      <a:pt x="68" y="440"/>
                      <a:pt x="201" y="474"/>
                    </a:cubicBezTo>
                    <a:cubicBezTo>
                      <a:pt x="229" y="482"/>
                      <a:pt x="257" y="486"/>
                      <a:pt x="282" y="486"/>
                    </a:cubicBezTo>
                    <a:cubicBezTo>
                      <a:pt x="554" y="486"/>
                      <a:pt x="637" y="37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3" name="Google Shape;20113;p43"/>
              <p:cNvSpPr/>
              <p:nvPr/>
            </p:nvSpPr>
            <p:spPr>
              <a:xfrm flipH="1" rot="5509765">
                <a:off x="1627348" y="486744"/>
                <a:ext cx="9271" cy="6598"/>
              </a:xfrm>
              <a:custGeom>
                <a:rect b="b" l="l" r="r" t="t"/>
                <a:pathLst>
                  <a:path extrusionOk="0" h="434" w="589">
                    <a:moveTo>
                      <a:pt x="271" y="1"/>
                    </a:moveTo>
                    <a:cubicBezTo>
                      <a:pt x="131" y="1"/>
                      <a:pt x="1" y="138"/>
                      <a:pt x="47" y="323"/>
                    </a:cubicBezTo>
                    <a:cubicBezTo>
                      <a:pt x="67" y="402"/>
                      <a:pt x="128" y="434"/>
                      <a:pt x="199" y="434"/>
                    </a:cubicBezTo>
                    <a:cubicBezTo>
                      <a:pt x="366" y="434"/>
                      <a:pt x="588" y="253"/>
                      <a:pt x="447" y="89"/>
                    </a:cubicBezTo>
                    <a:cubicBezTo>
                      <a:pt x="396" y="28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4" name="Google Shape;20114;p43"/>
              <p:cNvSpPr/>
              <p:nvPr/>
            </p:nvSpPr>
            <p:spPr>
              <a:xfrm flipH="1" rot="5509765">
                <a:off x="1639843" y="415915"/>
                <a:ext cx="8028" cy="6218"/>
              </a:xfrm>
              <a:custGeom>
                <a:rect b="b" l="l" r="r" t="t"/>
                <a:pathLst>
                  <a:path extrusionOk="0" h="409" w="510">
                    <a:moveTo>
                      <a:pt x="389" y="1"/>
                    </a:moveTo>
                    <a:cubicBezTo>
                      <a:pt x="242" y="1"/>
                      <a:pt x="0" y="409"/>
                      <a:pt x="251" y="409"/>
                    </a:cubicBezTo>
                    <a:cubicBezTo>
                      <a:pt x="259" y="409"/>
                      <a:pt x="267" y="409"/>
                      <a:pt x="276" y="408"/>
                    </a:cubicBezTo>
                    <a:cubicBezTo>
                      <a:pt x="409" y="374"/>
                      <a:pt x="509" y="241"/>
                      <a:pt x="476" y="108"/>
                    </a:cubicBezTo>
                    <a:cubicBezTo>
                      <a:pt x="462" y="31"/>
                      <a:pt x="429" y="1"/>
                      <a:pt x="3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5" name="Google Shape;20115;p43"/>
              <p:cNvSpPr/>
              <p:nvPr/>
            </p:nvSpPr>
            <p:spPr>
              <a:xfrm flipH="1" rot="5509765">
                <a:off x="1751570" y="462108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8"/>
                      <a:pt x="234" y="26"/>
                    </a:cubicBezTo>
                    <a:cubicBezTo>
                      <a:pt x="33" y="93"/>
                      <a:pt x="0" y="360"/>
                      <a:pt x="200" y="460"/>
                    </a:cubicBezTo>
                    <a:cubicBezTo>
                      <a:pt x="237" y="478"/>
                      <a:pt x="274" y="486"/>
                      <a:pt x="309" y="486"/>
                    </a:cubicBezTo>
                    <a:cubicBezTo>
                      <a:pt x="465" y="486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6" name="Google Shape;20116;p43"/>
              <p:cNvSpPr/>
              <p:nvPr/>
            </p:nvSpPr>
            <p:spPr>
              <a:xfrm flipH="1" rot="5509765">
                <a:off x="1712147" y="566882"/>
                <a:ext cx="9067" cy="7571"/>
              </a:xfrm>
              <a:custGeom>
                <a:rect b="b" l="l" r="r" t="t"/>
                <a:pathLst>
                  <a:path extrusionOk="0" h="498" w="576">
                    <a:moveTo>
                      <a:pt x="275" y="0"/>
                    </a:moveTo>
                    <a:cubicBezTo>
                      <a:pt x="252" y="0"/>
                      <a:pt x="227" y="7"/>
                      <a:pt x="201" y="22"/>
                    </a:cubicBezTo>
                    <a:cubicBezTo>
                      <a:pt x="68" y="55"/>
                      <a:pt x="1" y="188"/>
                      <a:pt x="34" y="322"/>
                    </a:cubicBezTo>
                    <a:cubicBezTo>
                      <a:pt x="90" y="432"/>
                      <a:pt x="191" y="497"/>
                      <a:pt x="299" y="497"/>
                    </a:cubicBezTo>
                    <a:cubicBezTo>
                      <a:pt x="322" y="497"/>
                      <a:pt x="345" y="494"/>
                      <a:pt x="368" y="489"/>
                    </a:cubicBezTo>
                    <a:cubicBezTo>
                      <a:pt x="576" y="429"/>
                      <a:pt x="466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7" name="Google Shape;20117;p43"/>
              <p:cNvSpPr/>
              <p:nvPr/>
            </p:nvSpPr>
            <p:spPr>
              <a:xfrm flipH="1" rot="5509765">
                <a:off x="1613235" y="541759"/>
                <a:ext cx="8421" cy="7373"/>
              </a:xfrm>
              <a:custGeom>
                <a:rect b="b" l="l" r="r" t="t"/>
                <a:pathLst>
                  <a:path extrusionOk="0" h="485" w="535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8" y="42"/>
                      <a:pt x="1" y="176"/>
                      <a:pt x="34" y="309"/>
                    </a:cubicBezTo>
                    <a:cubicBezTo>
                      <a:pt x="62" y="420"/>
                      <a:pt x="158" y="484"/>
                      <a:pt x="266" y="484"/>
                    </a:cubicBezTo>
                    <a:cubicBezTo>
                      <a:pt x="289" y="484"/>
                      <a:pt x="312" y="482"/>
                      <a:pt x="334" y="476"/>
                    </a:cubicBezTo>
                    <a:cubicBezTo>
                      <a:pt x="468" y="443"/>
                      <a:pt x="535" y="309"/>
                      <a:pt x="501" y="176"/>
                    </a:cubicBezTo>
                    <a:cubicBezTo>
                      <a:pt x="474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8" name="Google Shape;20118;p43"/>
              <p:cNvSpPr/>
              <p:nvPr/>
            </p:nvSpPr>
            <p:spPr>
              <a:xfrm flipH="1" rot="5509765">
                <a:off x="1617484" y="447252"/>
                <a:ext cx="10515" cy="7616"/>
              </a:xfrm>
              <a:custGeom>
                <a:rect b="b" l="l" r="r" t="t"/>
                <a:pathLst>
                  <a:path extrusionOk="0" h="501" w="668">
                    <a:moveTo>
                      <a:pt x="367" y="0"/>
                    </a:moveTo>
                    <a:cubicBezTo>
                      <a:pt x="34" y="0"/>
                      <a:pt x="0" y="467"/>
                      <a:pt x="334" y="500"/>
                    </a:cubicBezTo>
                    <a:cubicBezTo>
                      <a:pt x="634" y="500"/>
                      <a:pt x="668" y="33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9" name="Google Shape;20119;p43"/>
              <p:cNvSpPr/>
              <p:nvPr/>
            </p:nvSpPr>
            <p:spPr>
              <a:xfrm flipH="1" rot="5509765">
                <a:off x="1724233" y="485915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35" y="0"/>
                    </a:moveTo>
                    <a:cubicBezTo>
                      <a:pt x="313" y="0"/>
                      <a:pt x="290" y="3"/>
                      <a:pt x="267" y="9"/>
                    </a:cubicBezTo>
                    <a:cubicBezTo>
                      <a:pt x="34" y="75"/>
                      <a:pt x="0" y="342"/>
                      <a:pt x="200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6"/>
                    </a:cubicBezTo>
                    <a:cubicBezTo>
                      <a:pt x="540" y="65"/>
                      <a:pt x="443" y="0"/>
                      <a:pt x="3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0" name="Google Shape;20120;p43"/>
              <p:cNvSpPr/>
              <p:nvPr/>
            </p:nvSpPr>
            <p:spPr>
              <a:xfrm flipH="1" rot="5509765">
                <a:off x="1680226" y="53981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50" y="1"/>
                    </a:moveTo>
                    <a:cubicBezTo>
                      <a:pt x="184" y="1"/>
                      <a:pt x="117" y="26"/>
                      <a:pt x="67" y="76"/>
                    </a:cubicBezTo>
                    <a:cubicBezTo>
                      <a:pt x="0" y="143"/>
                      <a:pt x="0" y="309"/>
                      <a:pt x="67" y="409"/>
                    </a:cubicBezTo>
                    <a:cubicBezTo>
                      <a:pt x="117" y="443"/>
                      <a:pt x="184" y="459"/>
                      <a:pt x="250" y="459"/>
                    </a:cubicBezTo>
                    <a:cubicBezTo>
                      <a:pt x="317" y="459"/>
                      <a:pt x="384" y="443"/>
                      <a:pt x="434" y="409"/>
                    </a:cubicBezTo>
                    <a:cubicBezTo>
                      <a:pt x="500" y="309"/>
                      <a:pt x="500" y="143"/>
                      <a:pt x="434" y="76"/>
                    </a:cubicBezTo>
                    <a:cubicBezTo>
                      <a:pt x="384" y="26"/>
                      <a:pt x="317" y="1"/>
                      <a:pt x="25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1" name="Google Shape;20121;p43"/>
              <p:cNvSpPr/>
              <p:nvPr/>
            </p:nvSpPr>
            <p:spPr>
              <a:xfrm flipH="1" rot="5509765">
                <a:off x="1593036" y="506695"/>
                <a:ext cx="9932" cy="7373"/>
              </a:xfrm>
              <a:custGeom>
                <a:rect b="b" l="l" r="r" t="t"/>
                <a:pathLst>
                  <a:path extrusionOk="0" h="485" w="631">
                    <a:moveTo>
                      <a:pt x="305" y="1"/>
                    </a:moveTo>
                    <a:cubicBezTo>
                      <a:pt x="273" y="1"/>
                      <a:pt x="238" y="8"/>
                      <a:pt x="201" y="25"/>
                    </a:cubicBezTo>
                    <a:cubicBezTo>
                      <a:pt x="67" y="58"/>
                      <a:pt x="1" y="191"/>
                      <a:pt x="34" y="325"/>
                    </a:cubicBezTo>
                    <a:cubicBezTo>
                      <a:pt x="83" y="422"/>
                      <a:pt x="168" y="484"/>
                      <a:pt x="262" y="484"/>
                    </a:cubicBezTo>
                    <a:cubicBezTo>
                      <a:pt x="296" y="484"/>
                      <a:pt x="332" y="476"/>
                      <a:pt x="368" y="458"/>
                    </a:cubicBezTo>
                    <a:cubicBezTo>
                      <a:pt x="631" y="370"/>
                      <a:pt x="535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2" name="Google Shape;20122;p43"/>
              <p:cNvSpPr/>
              <p:nvPr/>
            </p:nvSpPr>
            <p:spPr>
              <a:xfrm flipH="1" rot="5509765">
                <a:off x="1657063" y="471826"/>
                <a:ext cx="9586" cy="7783"/>
              </a:xfrm>
              <a:custGeom>
                <a:rect b="b" l="l" r="r" t="t"/>
                <a:pathLst>
                  <a:path extrusionOk="0" h="512" w="609">
                    <a:moveTo>
                      <a:pt x="307" y="1"/>
                    </a:moveTo>
                    <a:cubicBezTo>
                      <a:pt x="206" y="1"/>
                      <a:pt x="109" y="59"/>
                      <a:pt x="82" y="194"/>
                    </a:cubicBezTo>
                    <a:cubicBezTo>
                      <a:pt x="0" y="378"/>
                      <a:pt x="156" y="511"/>
                      <a:pt x="311" y="511"/>
                    </a:cubicBezTo>
                    <a:cubicBezTo>
                      <a:pt x="411" y="511"/>
                      <a:pt x="510" y="457"/>
                      <a:pt x="549" y="327"/>
                    </a:cubicBezTo>
                    <a:cubicBezTo>
                      <a:pt x="609" y="129"/>
                      <a:pt x="455" y="1"/>
                      <a:pt x="30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3" name="Google Shape;20123;p43"/>
              <p:cNvSpPr/>
              <p:nvPr/>
            </p:nvSpPr>
            <p:spPr>
              <a:xfrm flipH="1" rot="5509765">
                <a:off x="1676189" y="481081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5"/>
                      <a:pt x="0" y="342"/>
                      <a:pt x="201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5"/>
                    </a:cubicBezTo>
                    <a:cubicBezTo>
                      <a:pt x="512" y="65"/>
                      <a:pt x="411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4" name="Google Shape;20124;p43"/>
              <p:cNvSpPr/>
              <p:nvPr/>
            </p:nvSpPr>
            <p:spPr>
              <a:xfrm flipH="1" rot="5509765">
                <a:off x="1484020" y="441642"/>
                <a:ext cx="8421" cy="7312"/>
              </a:xfrm>
              <a:custGeom>
                <a:rect b="b" l="l" r="r" t="t"/>
                <a:pathLst>
                  <a:path extrusionOk="0" h="481" w="535">
                    <a:moveTo>
                      <a:pt x="287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41"/>
                      <a:pt x="1" y="141"/>
                      <a:pt x="34" y="274"/>
                    </a:cubicBezTo>
                    <a:cubicBezTo>
                      <a:pt x="63" y="390"/>
                      <a:pt x="168" y="481"/>
                      <a:pt x="282" y="481"/>
                    </a:cubicBezTo>
                    <a:cubicBezTo>
                      <a:pt x="299" y="481"/>
                      <a:pt x="317" y="479"/>
                      <a:pt x="334" y="474"/>
                    </a:cubicBezTo>
                    <a:cubicBezTo>
                      <a:pt x="468" y="441"/>
                      <a:pt x="535" y="341"/>
                      <a:pt x="535" y="207"/>
                    </a:cubicBezTo>
                    <a:cubicBezTo>
                      <a:pt x="506" y="91"/>
                      <a:pt x="401" y="1"/>
                      <a:pt x="28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5" name="Google Shape;20125;p43"/>
              <p:cNvSpPr/>
              <p:nvPr/>
            </p:nvSpPr>
            <p:spPr>
              <a:xfrm flipH="1" rot="5509765">
                <a:off x="1456968" y="442487"/>
                <a:ext cx="8563" cy="7023"/>
              </a:xfrm>
              <a:custGeom>
                <a:rect b="b" l="l" r="r" t="t"/>
                <a:pathLst>
                  <a:path extrusionOk="0" h="462" w="544">
                    <a:moveTo>
                      <a:pt x="252" y="0"/>
                    </a:moveTo>
                    <a:cubicBezTo>
                      <a:pt x="164" y="0"/>
                      <a:pt x="68" y="62"/>
                      <a:pt x="43" y="160"/>
                    </a:cubicBezTo>
                    <a:cubicBezTo>
                      <a:pt x="0" y="332"/>
                      <a:pt x="137" y="462"/>
                      <a:pt x="275" y="462"/>
                    </a:cubicBezTo>
                    <a:cubicBezTo>
                      <a:pt x="352" y="462"/>
                      <a:pt x="429" y="422"/>
                      <a:pt x="477" y="327"/>
                    </a:cubicBezTo>
                    <a:cubicBezTo>
                      <a:pt x="544" y="193"/>
                      <a:pt x="477" y="60"/>
                      <a:pt x="343" y="26"/>
                    </a:cubicBezTo>
                    <a:cubicBezTo>
                      <a:pt x="317" y="9"/>
                      <a:pt x="285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6" name="Google Shape;20126;p43"/>
              <p:cNvSpPr/>
              <p:nvPr/>
            </p:nvSpPr>
            <p:spPr>
              <a:xfrm flipH="1" rot="5509765">
                <a:off x="1336995" y="442133"/>
                <a:ext cx="8516" cy="5381"/>
              </a:xfrm>
              <a:custGeom>
                <a:rect b="b" l="l" r="r" t="t"/>
                <a:pathLst>
                  <a:path extrusionOk="0" h="354" w="541">
                    <a:moveTo>
                      <a:pt x="83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34" y="353"/>
                    </a:cubicBezTo>
                    <a:cubicBezTo>
                      <a:pt x="541" y="353"/>
                      <a:pt x="241" y="1"/>
                      <a:pt x="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7" name="Google Shape;20127;p43"/>
              <p:cNvSpPr/>
              <p:nvPr/>
            </p:nvSpPr>
            <p:spPr>
              <a:xfrm flipH="1" rot="5509765">
                <a:off x="1393980" y="389495"/>
                <a:ext cx="8280" cy="7434"/>
              </a:xfrm>
              <a:custGeom>
                <a:rect b="b" l="l" r="r" t="t"/>
                <a:pathLst>
                  <a:path extrusionOk="0" h="489" w="526">
                    <a:moveTo>
                      <a:pt x="248" y="1"/>
                    </a:moveTo>
                    <a:cubicBezTo>
                      <a:pt x="108" y="1"/>
                      <a:pt x="0" y="139"/>
                      <a:pt x="25" y="315"/>
                    </a:cubicBezTo>
                    <a:cubicBezTo>
                      <a:pt x="44" y="429"/>
                      <a:pt x="149" y="489"/>
                      <a:pt x="255" y="489"/>
                    </a:cubicBezTo>
                    <a:cubicBezTo>
                      <a:pt x="335" y="489"/>
                      <a:pt x="416" y="454"/>
                      <a:pt x="459" y="382"/>
                    </a:cubicBezTo>
                    <a:cubicBezTo>
                      <a:pt x="526" y="248"/>
                      <a:pt x="492" y="115"/>
                      <a:pt x="392" y="48"/>
                    </a:cubicBezTo>
                    <a:cubicBezTo>
                      <a:pt x="343" y="15"/>
                      <a:pt x="294" y="1"/>
                      <a:pt x="2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8" name="Google Shape;20128;p43"/>
              <p:cNvSpPr/>
              <p:nvPr/>
            </p:nvSpPr>
            <p:spPr>
              <a:xfrm flipH="1" rot="5509765">
                <a:off x="1482110" y="418699"/>
                <a:ext cx="9161" cy="4880"/>
              </a:xfrm>
              <a:custGeom>
                <a:rect b="b" l="l" r="r" t="t"/>
                <a:pathLst>
                  <a:path extrusionOk="0" h="321" w="582">
                    <a:moveTo>
                      <a:pt x="330" y="0"/>
                    </a:moveTo>
                    <a:cubicBezTo>
                      <a:pt x="308" y="0"/>
                      <a:pt x="285" y="3"/>
                      <a:pt x="262" y="9"/>
                    </a:cubicBezTo>
                    <a:cubicBezTo>
                      <a:pt x="1" y="80"/>
                      <a:pt x="297" y="320"/>
                      <a:pt x="466" y="320"/>
                    </a:cubicBezTo>
                    <a:cubicBezTo>
                      <a:pt x="534" y="320"/>
                      <a:pt x="581" y="281"/>
                      <a:pt x="562" y="175"/>
                    </a:cubicBezTo>
                    <a:cubicBezTo>
                      <a:pt x="534" y="65"/>
                      <a:pt x="438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9" name="Google Shape;20129;p43"/>
              <p:cNvSpPr/>
              <p:nvPr/>
            </p:nvSpPr>
            <p:spPr>
              <a:xfrm flipH="1" rot="5509765">
                <a:off x="1400000" y="510693"/>
                <a:ext cx="9554" cy="7221"/>
              </a:xfrm>
              <a:custGeom>
                <a:rect b="b" l="l" r="r" t="t"/>
                <a:pathLst>
                  <a:path extrusionOk="0" h="475" w="607">
                    <a:moveTo>
                      <a:pt x="279" y="1"/>
                    </a:moveTo>
                    <a:cubicBezTo>
                      <a:pt x="217" y="1"/>
                      <a:pt x="153" y="29"/>
                      <a:pt x="101" y="99"/>
                    </a:cubicBezTo>
                    <a:cubicBezTo>
                      <a:pt x="1" y="166"/>
                      <a:pt x="34" y="333"/>
                      <a:pt x="101" y="400"/>
                    </a:cubicBezTo>
                    <a:cubicBezTo>
                      <a:pt x="151" y="450"/>
                      <a:pt x="217" y="475"/>
                      <a:pt x="280" y="475"/>
                    </a:cubicBezTo>
                    <a:cubicBezTo>
                      <a:pt x="343" y="475"/>
                      <a:pt x="401" y="450"/>
                      <a:pt x="434" y="400"/>
                    </a:cubicBezTo>
                    <a:cubicBezTo>
                      <a:pt x="606" y="227"/>
                      <a:pt x="452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0" name="Google Shape;20130;p43"/>
              <p:cNvSpPr/>
              <p:nvPr/>
            </p:nvSpPr>
            <p:spPr>
              <a:xfrm flipH="1" rot="5509765">
                <a:off x="1284793" y="501946"/>
                <a:ext cx="7367" cy="7190"/>
              </a:xfrm>
              <a:custGeom>
                <a:rect b="b" l="l" r="r" t="t"/>
                <a:pathLst>
                  <a:path extrusionOk="0" h="473" w="468">
                    <a:moveTo>
                      <a:pt x="275" y="0"/>
                    </a:moveTo>
                    <a:cubicBezTo>
                      <a:pt x="262" y="0"/>
                      <a:pt x="248" y="2"/>
                      <a:pt x="234" y="5"/>
                    </a:cubicBezTo>
                    <a:cubicBezTo>
                      <a:pt x="101" y="5"/>
                      <a:pt x="1" y="106"/>
                      <a:pt x="1" y="239"/>
                    </a:cubicBezTo>
                    <a:cubicBezTo>
                      <a:pt x="1" y="372"/>
                      <a:pt x="101" y="472"/>
                      <a:pt x="234" y="472"/>
                    </a:cubicBezTo>
                    <a:cubicBezTo>
                      <a:pt x="367" y="472"/>
                      <a:pt x="468" y="372"/>
                      <a:pt x="468" y="239"/>
                    </a:cubicBezTo>
                    <a:cubicBezTo>
                      <a:pt x="468" y="120"/>
                      <a:pt x="387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1" name="Google Shape;20131;p43"/>
              <p:cNvSpPr/>
              <p:nvPr/>
            </p:nvSpPr>
            <p:spPr>
              <a:xfrm flipH="1" rot="5509765">
                <a:off x="1316428" y="443791"/>
                <a:ext cx="10137" cy="7753"/>
              </a:xfrm>
              <a:custGeom>
                <a:rect b="b" l="l" r="r" t="t"/>
                <a:pathLst>
                  <a:path extrusionOk="0" h="510" w="644">
                    <a:moveTo>
                      <a:pt x="379" y="1"/>
                    </a:moveTo>
                    <a:cubicBezTo>
                      <a:pt x="317" y="1"/>
                      <a:pt x="256" y="26"/>
                      <a:pt x="210" y="72"/>
                    </a:cubicBezTo>
                    <a:cubicBezTo>
                      <a:pt x="0" y="229"/>
                      <a:pt x="161" y="510"/>
                      <a:pt x="369" y="510"/>
                    </a:cubicBezTo>
                    <a:cubicBezTo>
                      <a:pt x="426" y="510"/>
                      <a:pt x="486" y="489"/>
                      <a:pt x="544" y="439"/>
                    </a:cubicBezTo>
                    <a:cubicBezTo>
                      <a:pt x="644" y="339"/>
                      <a:pt x="644" y="205"/>
                      <a:pt x="577" y="105"/>
                    </a:cubicBezTo>
                    <a:cubicBezTo>
                      <a:pt x="523" y="34"/>
                      <a:pt x="450" y="1"/>
                      <a:pt x="3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2" name="Google Shape;20132;p43"/>
              <p:cNvSpPr/>
              <p:nvPr/>
            </p:nvSpPr>
            <p:spPr>
              <a:xfrm flipH="1" rot="5509765">
                <a:off x="1421956" y="483850"/>
                <a:ext cx="10042" cy="7449"/>
              </a:xfrm>
              <a:custGeom>
                <a:rect b="b" l="l" r="r" t="t"/>
                <a:pathLst>
                  <a:path extrusionOk="0" h="490" w="638">
                    <a:moveTo>
                      <a:pt x="373" y="1"/>
                    </a:moveTo>
                    <a:cubicBezTo>
                      <a:pt x="350" y="1"/>
                      <a:pt x="327" y="4"/>
                      <a:pt x="304" y="9"/>
                    </a:cubicBezTo>
                    <a:cubicBezTo>
                      <a:pt x="1" y="70"/>
                      <a:pt x="84" y="489"/>
                      <a:pt x="353" y="489"/>
                    </a:cubicBezTo>
                    <a:cubicBezTo>
                      <a:pt x="379" y="489"/>
                      <a:pt x="408" y="485"/>
                      <a:pt x="438" y="476"/>
                    </a:cubicBezTo>
                    <a:cubicBezTo>
                      <a:pt x="571" y="443"/>
                      <a:pt x="638" y="310"/>
                      <a:pt x="605" y="176"/>
                    </a:cubicBezTo>
                    <a:cubicBezTo>
                      <a:pt x="577" y="66"/>
                      <a:pt x="481" y="1"/>
                      <a:pt x="3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3" name="Google Shape;20133;p43"/>
              <p:cNvSpPr/>
              <p:nvPr/>
            </p:nvSpPr>
            <p:spPr>
              <a:xfrm flipH="1" rot="5509765">
                <a:off x="1365702" y="532658"/>
                <a:ext cx="9712" cy="7449"/>
              </a:xfrm>
              <a:custGeom>
                <a:rect b="b" l="l" r="r" t="t"/>
                <a:pathLst>
                  <a:path extrusionOk="0" h="490" w="617">
                    <a:moveTo>
                      <a:pt x="334" y="0"/>
                    </a:moveTo>
                    <a:cubicBezTo>
                      <a:pt x="266" y="0"/>
                      <a:pt x="203" y="33"/>
                      <a:pt x="149" y="105"/>
                    </a:cubicBezTo>
                    <a:cubicBezTo>
                      <a:pt x="0" y="279"/>
                      <a:pt x="184" y="490"/>
                      <a:pt x="370" y="490"/>
                    </a:cubicBezTo>
                    <a:cubicBezTo>
                      <a:pt x="434" y="490"/>
                      <a:pt x="498" y="465"/>
                      <a:pt x="550" y="405"/>
                    </a:cubicBezTo>
                    <a:cubicBezTo>
                      <a:pt x="616" y="305"/>
                      <a:pt x="616" y="138"/>
                      <a:pt x="516" y="72"/>
                    </a:cubicBezTo>
                    <a:cubicBezTo>
                      <a:pt x="454" y="25"/>
                      <a:pt x="392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4" name="Google Shape;20134;p43"/>
              <p:cNvSpPr/>
              <p:nvPr/>
            </p:nvSpPr>
            <p:spPr>
              <a:xfrm flipH="1" rot="5509765">
                <a:off x="1157038" y="458258"/>
                <a:ext cx="7980" cy="7434"/>
              </a:xfrm>
              <a:custGeom>
                <a:rect b="b" l="l" r="r" t="t"/>
                <a:pathLst>
                  <a:path extrusionOk="0" h="489" w="507">
                    <a:moveTo>
                      <a:pt x="280" y="1"/>
                    </a:moveTo>
                    <a:cubicBezTo>
                      <a:pt x="142" y="1"/>
                      <a:pt x="1" y="108"/>
                      <a:pt x="39" y="282"/>
                    </a:cubicBezTo>
                    <a:cubicBezTo>
                      <a:pt x="39" y="398"/>
                      <a:pt x="140" y="489"/>
                      <a:pt x="254" y="489"/>
                    </a:cubicBezTo>
                    <a:cubicBezTo>
                      <a:pt x="271" y="489"/>
                      <a:pt x="289" y="487"/>
                      <a:pt x="306" y="482"/>
                    </a:cubicBezTo>
                    <a:cubicBezTo>
                      <a:pt x="440" y="449"/>
                      <a:pt x="506" y="315"/>
                      <a:pt x="506" y="182"/>
                    </a:cubicBezTo>
                    <a:cubicBezTo>
                      <a:pt x="478" y="56"/>
                      <a:pt x="380" y="1"/>
                      <a:pt x="2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5" name="Google Shape;20135;p43"/>
              <p:cNvSpPr/>
              <p:nvPr/>
            </p:nvSpPr>
            <p:spPr>
              <a:xfrm flipH="1" rot="5509765">
                <a:off x="1185728" y="392938"/>
                <a:ext cx="9712" cy="7373"/>
              </a:xfrm>
              <a:custGeom>
                <a:rect b="b" l="l" r="r" t="t"/>
                <a:pathLst>
                  <a:path extrusionOk="0" h="485" w="617">
                    <a:moveTo>
                      <a:pt x="342" y="0"/>
                    </a:moveTo>
                    <a:cubicBezTo>
                      <a:pt x="170" y="0"/>
                      <a:pt x="1" y="168"/>
                      <a:pt x="116" y="351"/>
                    </a:cubicBezTo>
                    <a:cubicBezTo>
                      <a:pt x="160" y="440"/>
                      <a:pt x="249" y="485"/>
                      <a:pt x="333" y="485"/>
                    </a:cubicBezTo>
                    <a:cubicBezTo>
                      <a:pt x="375" y="485"/>
                      <a:pt x="416" y="474"/>
                      <a:pt x="449" y="452"/>
                    </a:cubicBezTo>
                    <a:cubicBezTo>
                      <a:pt x="549" y="385"/>
                      <a:pt x="616" y="218"/>
                      <a:pt x="549" y="118"/>
                    </a:cubicBezTo>
                    <a:cubicBezTo>
                      <a:pt x="497" y="35"/>
                      <a:pt x="419" y="0"/>
                      <a:pt x="34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6" name="Google Shape;20136;p43"/>
              <p:cNvSpPr/>
              <p:nvPr/>
            </p:nvSpPr>
            <p:spPr>
              <a:xfrm flipH="1" rot="5509765">
                <a:off x="1253040" y="412560"/>
                <a:ext cx="8484" cy="7327"/>
              </a:xfrm>
              <a:custGeom>
                <a:rect b="b" l="l" r="r" t="t"/>
                <a:pathLst>
                  <a:path extrusionOk="0" h="482" w="539">
                    <a:moveTo>
                      <a:pt x="274" y="1"/>
                    </a:moveTo>
                    <a:cubicBezTo>
                      <a:pt x="138" y="1"/>
                      <a:pt x="0" y="115"/>
                      <a:pt x="39" y="307"/>
                    </a:cubicBezTo>
                    <a:cubicBezTo>
                      <a:pt x="66" y="417"/>
                      <a:pt x="162" y="482"/>
                      <a:pt x="271" y="482"/>
                    </a:cubicBezTo>
                    <a:cubicBezTo>
                      <a:pt x="293" y="482"/>
                      <a:pt x="316" y="479"/>
                      <a:pt x="339" y="473"/>
                    </a:cubicBezTo>
                    <a:cubicBezTo>
                      <a:pt x="472" y="440"/>
                      <a:pt x="539" y="340"/>
                      <a:pt x="506" y="207"/>
                    </a:cubicBezTo>
                    <a:cubicBezTo>
                      <a:pt x="477" y="64"/>
                      <a:pt x="376" y="1"/>
                      <a:pt x="27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7" name="Google Shape;20137;p43"/>
              <p:cNvSpPr/>
              <p:nvPr/>
            </p:nvSpPr>
            <p:spPr>
              <a:xfrm flipH="1" rot="5509765">
                <a:off x="1163680" y="475439"/>
                <a:ext cx="9397" cy="6126"/>
              </a:xfrm>
              <a:custGeom>
                <a:rect b="b" l="l" r="r" t="t"/>
                <a:pathLst>
                  <a:path extrusionOk="0" h="403" w="597">
                    <a:moveTo>
                      <a:pt x="305" y="1"/>
                    </a:moveTo>
                    <a:cubicBezTo>
                      <a:pt x="237" y="1"/>
                      <a:pt x="169" y="27"/>
                      <a:pt x="117" y="90"/>
                    </a:cubicBezTo>
                    <a:cubicBezTo>
                      <a:pt x="0" y="230"/>
                      <a:pt x="226" y="402"/>
                      <a:pt x="395" y="402"/>
                    </a:cubicBezTo>
                    <a:cubicBezTo>
                      <a:pt x="468" y="402"/>
                      <a:pt x="530" y="370"/>
                      <a:pt x="550" y="290"/>
                    </a:cubicBezTo>
                    <a:cubicBezTo>
                      <a:pt x="596" y="130"/>
                      <a:pt x="453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8" name="Google Shape;20138;p43"/>
              <p:cNvSpPr/>
              <p:nvPr/>
            </p:nvSpPr>
            <p:spPr>
              <a:xfrm flipH="1" rot="5509765">
                <a:off x="1032890" y="462743"/>
                <a:ext cx="8295" cy="7160"/>
              </a:xfrm>
              <a:custGeom>
                <a:rect b="b" l="l" r="r" t="t"/>
                <a:pathLst>
                  <a:path extrusionOk="0" h="471" w="527">
                    <a:moveTo>
                      <a:pt x="291" y="1"/>
                    </a:moveTo>
                    <a:cubicBezTo>
                      <a:pt x="284" y="1"/>
                      <a:pt x="276" y="1"/>
                      <a:pt x="268" y="2"/>
                    </a:cubicBezTo>
                    <a:cubicBezTo>
                      <a:pt x="134" y="2"/>
                      <a:pt x="1" y="102"/>
                      <a:pt x="1" y="236"/>
                    </a:cubicBezTo>
                    <a:cubicBezTo>
                      <a:pt x="1" y="369"/>
                      <a:pt x="134" y="469"/>
                      <a:pt x="268" y="469"/>
                    </a:cubicBezTo>
                    <a:cubicBezTo>
                      <a:pt x="276" y="470"/>
                      <a:pt x="284" y="471"/>
                      <a:pt x="291" y="471"/>
                    </a:cubicBezTo>
                    <a:cubicBezTo>
                      <a:pt x="527" y="471"/>
                      <a:pt x="527" y="1"/>
                      <a:pt x="29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9" name="Google Shape;20139;p43"/>
              <p:cNvSpPr/>
              <p:nvPr/>
            </p:nvSpPr>
            <p:spPr>
              <a:xfrm flipH="1" rot="5509765">
                <a:off x="1083618" y="394528"/>
                <a:ext cx="9712" cy="7555"/>
              </a:xfrm>
              <a:custGeom>
                <a:rect b="b" l="l" r="r" t="t"/>
                <a:pathLst>
                  <a:path extrusionOk="0" h="497" w="617">
                    <a:moveTo>
                      <a:pt x="371" y="1"/>
                    </a:moveTo>
                    <a:cubicBezTo>
                      <a:pt x="184" y="1"/>
                      <a:pt x="0" y="212"/>
                      <a:pt x="149" y="386"/>
                    </a:cubicBezTo>
                    <a:cubicBezTo>
                      <a:pt x="208" y="464"/>
                      <a:pt x="278" y="496"/>
                      <a:pt x="346" y="496"/>
                    </a:cubicBezTo>
                    <a:cubicBezTo>
                      <a:pt x="394" y="496"/>
                      <a:pt x="442" y="480"/>
                      <a:pt x="483" y="452"/>
                    </a:cubicBezTo>
                    <a:cubicBezTo>
                      <a:pt x="583" y="352"/>
                      <a:pt x="616" y="219"/>
                      <a:pt x="550" y="85"/>
                    </a:cubicBezTo>
                    <a:cubicBezTo>
                      <a:pt x="499" y="26"/>
                      <a:pt x="434" y="1"/>
                      <a:pt x="3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0" name="Google Shape;20140;p43"/>
              <p:cNvSpPr/>
              <p:nvPr/>
            </p:nvSpPr>
            <p:spPr>
              <a:xfrm flipH="1" rot="5509765">
                <a:off x="1209644" y="417068"/>
                <a:ext cx="7886" cy="7251"/>
              </a:xfrm>
              <a:custGeom>
                <a:rect b="b" l="l" r="r" t="t"/>
                <a:pathLst>
                  <a:path extrusionOk="0" h="477" w="501">
                    <a:moveTo>
                      <a:pt x="240" y="0"/>
                    </a:moveTo>
                    <a:cubicBezTo>
                      <a:pt x="121" y="0"/>
                      <a:pt x="0" y="84"/>
                      <a:pt x="0" y="243"/>
                    </a:cubicBezTo>
                    <a:cubicBezTo>
                      <a:pt x="0" y="376"/>
                      <a:pt x="134" y="476"/>
                      <a:pt x="267" y="476"/>
                    </a:cubicBezTo>
                    <a:cubicBezTo>
                      <a:pt x="401" y="443"/>
                      <a:pt x="501" y="343"/>
                      <a:pt x="467" y="209"/>
                    </a:cubicBezTo>
                    <a:cubicBezTo>
                      <a:pt x="452" y="67"/>
                      <a:pt x="346" y="0"/>
                      <a:pt x="24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1" name="Google Shape;20141;p43"/>
              <p:cNvSpPr/>
              <p:nvPr/>
            </p:nvSpPr>
            <p:spPr>
              <a:xfrm flipH="1" rot="5509765">
                <a:off x="1120870" y="516581"/>
                <a:ext cx="8405" cy="7449"/>
              </a:xfrm>
              <a:custGeom>
                <a:rect b="b" l="l" r="r" t="t"/>
                <a:pathLst>
                  <a:path extrusionOk="0" h="490" w="534">
                    <a:moveTo>
                      <a:pt x="255" y="1"/>
                    </a:moveTo>
                    <a:cubicBezTo>
                      <a:pt x="192" y="1"/>
                      <a:pt x="134" y="26"/>
                      <a:pt x="100" y="76"/>
                    </a:cubicBezTo>
                    <a:cubicBezTo>
                      <a:pt x="0" y="176"/>
                      <a:pt x="0" y="343"/>
                      <a:pt x="100" y="443"/>
                    </a:cubicBezTo>
                    <a:cubicBezTo>
                      <a:pt x="145" y="473"/>
                      <a:pt x="204" y="489"/>
                      <a:pt x="264" y="489"/>
                    </a:cubicBezTo>
                    <a:cubicBezTo>
                      <a:pt x="337" y="489"/>
                      <a:pt x="412" y="465"/>
                      <a:pt x="467" y="409"/>
                    </a:cubicBezTo>
                    <a:cubicBezTo>
                      <a:pt x="534" y="309"/>
                      <a:pt x="534" y="143"/>
                      <a:pt x="434" y="76"/>
                    </a:cubicBezTo>
                    <a:cubicBezTo>
                      <a:pt x="384" y="26"/>
                      <a:pt x="317" y="1"/>
                      <a:pt x="25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2" name="Google Shape;20142;p43"/>
              <p:cNvSpPr/>
              <p:nvPr/>
            </p:nvSpPr>
            <p:spPr>
              <a:xfrm flipH="1" rot="5509765">
                <a:off x="985173" y="509974"/>
                <a:ext cx="7697" cy="5533"/>
              </a:xfrm>
              <a:custGeom>
                <a:rect b="b" l="l" r="r" t="t"/>
                <a:pathLst>
                  <a:path extrusionOk="0" h="364" w="489">
                    <a:moveTo>
                      <a:pt x="116" y="1"/>
                    </a:moveTo>
                    <a:cubicBezTo>
                      <a:pt x="74" y="1"/>
                      <a:pt x="41" y="35"/>
                      <a:pt x="34" y="125"/>
                    </a:cubicBezTo>
                    <a:cubicBezTo>
                      <a:pt x="0" y="225"/>
                      <a:pt x="100" y="359"/>
                      <a:pt x="234" y="359"/>
                    </a:cubicBezTo>
                    <a:cubicBezTo>
                      <a:pt x="251" y="362"/>
                      <a:pt x="266" y="363"/>
                      <a:pt x="279" y="363"/>
                    </a:cubicBezTo>
                    <a:cubicBezTo>
                      <a:pt x="488" y="363"/>
                      <a:pt x="253" y="1"/>
                      <a:pt x="11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3" name="Google Shape;20143;p43"/>
              <p:cNvSpPr/>
              <p:nvPr/>
            </p:nvSpPr>
            <p:spPr>
              <a:xfrm flipH="1" rot="5509765">
                <a:off x="911823" y="613549"/>
                <a:ext cx="7886" cy="7418"/>
              </a:xfrm>
              <a:custGeom>
                <a:rect b="b" l="l" r="r" t="t"/>
                <a:pathLst>
                  <a:path extrusionOk="0" h="488" w="501">
                    <a:moveTo>
                      <a:pt x="249" y="0"/>
                    </a:moveTo>
                    <a:cubicBezTo>
                      <a:pt x="195" y="0"/>
                      <a:pt x="141" y="19"/>
                      <a:pt x="101" y="60"/>
                    </a:cubicBezTo>
                    <a:cubicBezTo>
                      <a:pt x="1" y="160"/>
                      <a:pt x="1" y="327"/>
                      <a:pt x="101" y="427"/>
                    </a:cubicBezTo>
                    <a:cubicBezTo>
                      <a:pt x="142" y="469"/>
                      <a:pt x="198" y="488"/>
                      <a:pt x="253" y="488"/>
                    </a:cubicBezTo>
                    <a:cubicBezTo>
                      <a:pt x="375" y="488"/>
                      <a:pt x="501" y="397"/>
                      <a:pt x="501" y="260"/>
                    </a:cubicBezTo>
                    <a:cubicBezTo>
                      <a:pt x="501" y="98"/>
                      <a:pt x="372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4" name="Google Shape;20144;p43"/>
              <p:cNvSpPr/>
              <p:nvPr/>
            </p:nvSpPr>
            <p:spPr>
              <a:xfrm flipH="1" rot="5509765">
                <a:off x="803426" y="594118"/>
                <a:ext cx="8642" cy="5381"/>
              </a:xfrm>
              <a:custGeom>
                <a:rect b="b" l="l" r="r" t="t"/>
                <a:pathLst>
                  <a:path extrusionOk="0" h="354" w="549">
                    <a:moveTo>
                      <a:pt x="84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67" y="353"/>
                    </a:cubicBezTo>
                    <a:cubicBezTo>
                      <a:pt x="549" y="353"/>
                      <a:pt x="242" y="1"/>
                      <a:pt x="8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5" name="Google Shape;20145;p43"/>
              <p:cNvSpPr/>
              <p:nvPr/>
            </p:nvSpPr>
            <p:spPr>
              <a:xfrm flipH="1" rot="5509765">
                <a:off x="830359" y="544924"/>
                <a:ext cx="8830" cy="7540"/>
              </a:xfrm>
              <a:custGeom>
                <a:rect b="b" l="l" r="r" t="t"/>
                <a:pathLst>
                  <a:path extrusionOk="0" h="496" w="561">
                    <a:moveTo>
                      <a:pt x="268" y="1"/>
                    </a:moveTo>
                    <a:cubicBezTo>
                      <a:pt x="164" y="1"/>
                      <a:pt x="64" y="69"/>
                      <a:pt x="27" y="199"/>
                    </a:cubicBezTo>
                    <a:cubicBezTo>
                      <a:pt x="1" y="358"/>
                      <a:pt x="142" y="496"/>
                      <a:pt x="285" y="496"/>
                    </a:cubicBezTo>
                    <a:cubicBezTo>
                      <a:pt x="323" y="496"/>
                      <a:pt x="360" y="486"/>
                      <a:pt x="394" y="466"/>
                    </a:cubicBezTo>
                    <a:cubicBezTo>
                      <a:pt x="528" y="366"/>
                      <a:pt x="561" y="232"/>
                      <a:pt x="494" y="132"/>
                    </a:cubicBezTo>
                    <a:cubicBezTo>
                      <a:pt x="435" y="44"/>
                      <a:pt x="350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6" name="Google Shape;20146;p43"/>
              <p:cNvSpPr/>
              <p:nvPr/>
            </p:nvSpPr>
            <p:spPr>
              <a:xfrm flipH="1" rot="5509765">
                <a:off x="886204" y="560968"/>
                <a:ext cx="8705" cy="4941"/>
              </a:xfrm>
              <a:custGeom>
                <a:rect b="b" l="l" r="r" t="t"/>
                <a:pathLst>
                  <a:path extrusionOk="0" h="325" w="553">
                    <a:moveTo>
                      <a:pt x="336" y="1"/>
                    </a:moveTo>
                    <a:cubicBezTo>
                      <a:pt x="314" y="1"/>
                      <a:pt x="291" y="3"/>
                      <a:pt x="268" y="9"/>
                    </a:cubicBezTo>
                    <a:cubicBezTo>
                      <a:pt x="0" y="33"/>
                      <a:pt x="301" y="324"/>
                      <a:pt x="457" y="324"/>
                    </a:cubicBezTo>
                    <a:cubicBezTo>
                      <a:pt x="515" y="324"/>
                      <a:pt x="553" y="284"/>
                      <a:pt x="535" y="176"/>
                    </a:cubicBezTo>
                    <a:cubicBezTo>
                      <a:pt x="535" y="65"/>
                      <a:pt x="443" y="1"/>
                      <a:pt x="33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7" name="Google Shape;20147;p43"/>
              <p:cNvSpPr/>
              <p:nvPr/>
            </p:nvSpPr>
            <p:spPr>
              <a:xfrm flipH="1" rot="5509765">
                <a:off x="808890" y="637006"/>
                <a:ext cx="10861" cy="7495"/>
              </a:xfrm>
              <a:custGeom>
                <a:rect b="b" l="l" r="r" t="t"/>
                <a:pathLst>
                  <a:path extrusionOk="0" h="493" w="690">
                    <a:moveTo>
                      <a:pt x="354" y="1"/>
                    </a:moveTo>
                    <a:cubicBezTo>
                      <a:pt x="296" y="1"/>
                      <a:pt x="234" y="24"/>
                      <a:pt x="178" y="80"/>
                    </a:cubicBezTo>
                    <a:cubicBezTo>
                      <a:pt x="1" y="257"/>
                      <a:pt x="151" y="493"/>
                      <a:pt x="336" y="493"/>
                    </a:cubicBezTo>
                    <a:cubicBezTo>
                      <a:pt x="394" y="493"/>
                      <a:pt x="456" y="469"/>
                      <a:pt x="512" y="414"/>
                    </a:cubicBezTo>
                    <a:cubicBezTo>
                      <a:pt x="689" y="236"/>
                      <a:pt x="539" y="1"/>
                      <a:pt x="35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8" name="Google Shape;20148;p43"/>
              <p:cNvSpPr/>
              <p:nvPr/>
            </p:nvSpPr>
            <p:spPr>
              <a:xfrm flipH="1" rot="5509765">
                <a:off x="680444" y="657089"/>
                <a:ext cx="8941" cy="7555"/>
              </a:xfrm>
              <a:custGeom>
                <a:rect b="b" l="l" r="r" t="t"/>
                <a:pathLst>
                  <a:path extrusionOk="0" h="497" w="568">
                    <a:moveTo>
                      <a:pt x="298" y="1"/>
                    </a:moveTo>
                    <a:cubicBezTo>
                      <a:pt x="209" y="1"/>
                      <a:pt x="121" y="49"/>
                      <a:pt x="81" y="155"/>
                    </a:cubicBezTo>
                    <a:cubicBezTo>
                      <a:pt x="1" y="356"/>
                      <a:pt x="162" y="496"/>
                      <a:pt x="318" y="496"/>
                    </a:cubicBezTo>
                    <a:cubicBezTo>
                      <a:pt x="421" y="496"/>
                      <a:pt x="521" y="435"/>
                      <a:pt x="548" y="289"/>
                    </a:cubicBezTo>
                    <a:cubicBezTo>
                      <a:pt x="568" y="109"/>
                      <a:pt x="43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9" name="Google Shape;20149;p43"/>
              <p:cNvSpPr/>
              <p:nvPr/>
            </p:nvSpPr>
            <p:spPr>
              <a:xfrm flipH="1" rot="5509765">
                <a:off x="714868" y="626571"/>
                <a:ext cx="7902" cy="7495"/>
              </a:xfrm>
              <a:custGeom>
                <a:rect b="b" l="l" r="r" t="t"/>
                <a:pathLst>
                  <a:path extrusionOk="0" h="493" w="502">
                    <a:moveTo>
                      <a:pt x="219" y="1"/>
                    </a:moveTo>
                    <a:cubicBezTo>
                      <a:pt x="102" y="1"/>
                      <a:pt x="1" y="97"/>
                      <a:pt x="1" y="250"/>
                    </a:cubicBezTo>
                    <a:cubicBezTo>
                      <a:pt x="1" y="387"/>
                      <a:pt x="110" y="493"/>
                      <a:pt x="232" y="493"/>
                    </a:cubicBezTo>
                    <a:cubicBezTo>
                      <a:pt x="289" y="493"/>
                      <a:pt x="348" y="470"/>
                      <a:pt x="401" y="417"/>
                    </a:cubicBezTo>
                    <a:cubicBezTo>
                      <a:pt x="501" y="317"/>
                      <a:pt x="501" y="184"/>
                      <a:pt x="401" y="83"/>
                    </a:cubicBezTo>
                    <a:cubicBezTo>
                      <a:pt x="344" y="26"/>
                      <a:pt x="279" y="1"/>
                      <a:pt x="21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0" name="Google Shape;20150;p43"/>
              <p:cNvSpPr/>
              <p:nvPr/>
            </p:nvSpPr>
            <p:spPr>
              <a:xfrm flipH="1" rot="5509765">
                <a:off x="806396" y="650444"/>
                <a:ext cx="7367" cy="7631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0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368"/>
                      <a:pt x="467" y="234"/>
                    </a:cubicBezTo>
                    <a:cubicBezTo>
                      <a:pt x="467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1" name="Google Shape;20151;p43"/>
              <p:cNvSpPr/>
              <p:nvPr/>
            </p:nvSpPr>
            <p:spPr>
              <a:xfrm flipH="1" rot="5509765">
                <a:off x="751215" y="691094"/>
                <a:ext cx="8815" cy="7251"/>
              </a:xfrm>
              <a:custGeom>
                <a:rect b="b" l="l" r="r" t="t"/>
                <a:pathLst>
                  <a:path extrusionOk="0" h="477" w="560">
                    <a:moveTo>
                      <a:pt x="272" y="1"/>
                    </a:moveTo>
                    <a:cubicBezTo>
                      <a:pt x="204" y="1"/>
                      <a:pt x="140" y="30"/>
                      <a:pt x="101" y="95"/>
                    </a:cubicBezTo>
                    <a:cubicBezTo>
                      <a:pt x="1" y="195"/>
                      <a:pt x="34" y="362"/>
                      <a:pt x="134" y="429"/>
                    </a:cubicBezTo>
                    <a:cubicBezTo>
                      <a:pt x="184" y="462"/>
                      <a:pt x="236" y="477"/>
                      <a:pt x="286" y="477"/>
                    </a:cubicBezTo>
                    <a:cubicBezTo>
                      <a:pt x="434" y="477"/>
                      <a:pt x="559" y="345"/>
                      <a:pt x="534" y="195"/>
                    </a:cubicBezTo>
                    <a:cubicBezTo>
                      <a:pt x="494" y="73"/>
                      <a:pt x="378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2" name="Google Shape;20152;p43"/>
              <p:cNvSpPr/>
              <p:nvPr/>
            </p:nvSpPr>
            <p:spPr>
              <a:xfrm flipH="1" rot="5509765">
                <a:off x="557184" y="677196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68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501"/>
                      <a:pt x="234" y="501"/>
                    </a:cubicBezTo>
                    <a:cubicBezTo>
                      <a:pt x="368" y="501"/>
                      <a:pt x="468" y="401"/>
                      <a:pt x="468" y="267"/>
                    </a:cubicBezTo>
                    <a:cubicBezTo>
                      <a:pt x="501" y="134"/>
                      <a:pt x="368" y="34"/>
                      <a:pt x="2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3" name="Google Shape;20153;p43"/>
              <p:cNvSpPr/>
              <p:nvPr/>
            </p:nvSpPr>
            <p:spPr>
              <a:xfrm flipH="1" rot="5509765">
                <a:off x="582285" y="635643"/>
                <a:ext cx="8720" cy="7175"/>
              </a:xfrm>
              <a:custGeom>
                <a:rect b="b" l="l" r="r" t="t"/>
                <a:pathLst>
                  <a:path extrusionOk="0" h="472" w="554">
                    <a:moveTo>
                      <a:pt x="293" y="1"/>
                    </a:moveTo>
                    <a:cubicBezTo>
                      <a:pt x="193" y="1"/>
                      <a:pt x="91" y="61"/>
                      <a:pt x="53" y="174"/>
                    </a:cubicBezTo>
                    <a:cubicBezTo>
                      <a:pt x="0" y="333"/>
                      <a:pt x="136" y="471"/>
                      <a:pt x="295" y="471"/>
                    </a:cubicBezTo>
                    <a:cubicBezTo>
                      <a:pt x="336" y="471"/>
                      <a:pt x="379" y="462"/>
                      <a:pt x="420" y="441"/>
                    </a:cubicBezTo>
                    <a:cubicBezTo>
                      <a:pt x="520" y="375"/>
                      <a:pt x="553" y="241"/>
                      <a:pt x="487" y="108"/>
                    </a:cubicBezTo>
                    <a:cubicBezTo>
                      <a:pt x="443" y="36"/>
                      <a:pt x="369" y="1"/>
                      <a:pt x="2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4" name="Google Shape;20154;p43"/>
              <p:cNvSpPr/>
              <p:nvPr/>
            </p:nvSpPr>
            <p:spPr>
              <a:xfrm flipH="1" rot="5509765">
                <a:off x="647732" y="635195"/>
                <a:ext cx="7367" cy="7069"/>
              </a:xfrm>
              <a:custGeom>
                <a:rect b="b" l="l" r="r" t="t"/>
                <a:pathLst>
                  <a:path extrusionOk="0" h="465" w="468">
                    <a:moveTo>
                      <a:pt x="234" y="0"/>
                    </a:moveTo>
                    <a:cubicBezTo>
                      <a:pt x="118" y="0"/>
                      <a:pt x="1" y="75"/>
                      <a:pt x="1" y="225"/>
                    </a:cubicBezTo>
                    <a:cubicBezTo>
                      <a:pt x="1" y="345"/>
                      <a:pt x="81" y="464"/>
                      <a:pt x="193" y="464"/>
                    </a:cubicBezTo>
                    <a:cubicBezTo>
                      <a:pt x="207" y="464"/>
                      <a:pt x="220" y="462"/>
                      <a:pt x="234" y="459"/>
                    </a:cubicBezTo>
                    <a:cubicBezTo>
                      <a:pt x="368" y="459"/>
                      <a:pt x="468" y="359"/>
                      <a:pt x="468" y="225"/>
                    </a:cubicBezTo>
                    <a:cubicBezTo>
                      <a:pt x="468" y="75"/>
                      <a:pt x="351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5" name="Google Shape;20155;p43"/>
              <p:cNvSpPr/>
              <p:nvPr/>
            </p:nvSpPr>
            <p:spPr>
              <a:xfrm flipH="1" rot="5509765">
                <a:off x="661397" y="73443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6" name="Google Shape;20156;p43"/>
              <p:cNvSpPr/>
              <p:nvPr/>
            </p:nvSpPr>
            <p:spPr>
              <a:xfrm flipH="1" rot="5509765">
                <a:off x="503881" y="846241"/>
                <a:ext cx="10200" cy="7175"/>
              </a:xfrm>
              <a:custGeom>
                <a:rect b="b" l="l" r="r" t="t"/>
                <a:pathLst>
                  <a:path extrusionOk="0" h="472" w="648">
                    <a:moveTo>
                      <a:pt x="286" y="0"/>
                    </a:moveTo>
                    <a:cubicBezTo>
                      <a:pt x="221" y="0"/>
                      <a:pt x="156" y="25"/>
                      <a:pt x="101" y="80"/>
                    </a:cubicBezTo>
                    <a:cubicBezTo>
                      <a:pt x="1" y="180"/>
                      <a:pt x="34" y="347"/>
                      <a:pt x="134" y="414"/>
                    </a:cubicBezTo>
                    <a:cubicBezTo>
                      <a:pt x="182" y="455"/>
                      <a:pt x="233" y="472"/>
                      <a:pt x="283" y="472"/>
                    </a:cubicBezTo>
                    <a:cubicBezTo>
                      <a:pt x="479" y="472"/>
                      <a:pt x="647" y="206"/>
                      <a:pt x="435" y="47"/>
                    </a:cubicBezTo>
                    <a:cubicBezTo>
                      <a:pt x="390" y="17"/>
                      <a:pt x="338" y="0"/>
                      <a:pt x="28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7" name="Google Shape;20157;p43"/>
              <p:cNvSpPr/>
              <p:nvPr/>
            </p:nvSpPr>
            <p:spPr>
              <a:xfrm flipH="1" rot="5509765">
                <a:off x="524535" y="790793"/>
                <a:ext cx="11034" cy="7738"/>
              </a:xfrm>
              <a:custGeom>
                <a:rect b="b" l="l" r="r" t="t"/>
                <a:pathLst>
                  <a:path extrusionOk="0" h="509" w="701">
                    <a:moveTo>
                      <a:pt x="367" y="0"/>
                    </a:moveTo>
                    <a:cubicBezTo>
                      <a:pt x="330" y="0"/>
                      <a:pt x="289" y="11"/>
                      <a:pt x="247" y="34"/>
                    </a:cubicBezTo>
                    <a:cubicBezTo>
                      <a:pt x="1" y="157"/>
                      <a:pt x="124" y="509"/>
                      <a:pt x="355" y="509"/>
                    </a:cubicBezTo>
                    <a:cubicBezTo>
                      <a:pt x="374" y="509"/>
                      <a:pt x="394" y="506"/>
                      <a:pt x="414" y="501"/>
                    </a:cubicBezTo>
                    <a:cubicBezTo>
                      <a:pt x="701" y="386"/>
                      <a:pt x="593" y="0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8" name="Google Shape;20158;p43"/>
              <p:cNvSpPr/>
              <p:nvPr/>
            </p:nvSpPr>
            <p:spPr>
              <a:xfrm flipH="1" rot="5509765">
                <a:off x="691139" y="747658"/>
                <a:ext cx="9539" cy="7023"/>
              </a:xfrm>
              <a:custGeom>
                <a:rect b="b" l="l" r="r" t="t"/>
                <a:pathLst>
                  <a:path extrusionOk="0" h="462" w="606">
                    <a:moveTo>
                      <a:pt x="322" y="0"/>
                    </a:moveTo>
                    <a:cubicBezTo>
                      <a:pt x="107" y="0"/>
                      <a:pt x="1" y="331"/>
                      <a:pt x="238" y="450"/>
                    </a:cubicBezTo>
                    <a:cubicBezTo>
                      <a:pt x="262" y="458"/>
                      <a:pt x="287" y="462"/>
                      <a:pt x="313" y="462"/>
                    </a:cubicBezTo>
                    <a:cubicBezTo>
                      <a:pt x="398" y="462"/>
                      <a:pt x="488" y="418"/>
                      <a:pt x="538" y="317"/>
                    </a:cubicBezTo>
                    <a:cubicBezTo>
                      <a:pt x="605" y="183"/>
                      <a:pt x="538" y="50"/>
                      <a:pt x="405" y="16"/>
                    </a:cubicBezTo>
                    <a:cubicBezTo>
                      <a:pt x="376" y="5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9" name="Google Shape;20159;p43"/>
              <p:cNvSpPr/>
              <p:nvPr/>
            </p:nvSpPr>
            <p:spPr>
              <a:xfrm flipH="1" rot="5509765">
                <a:off x="647928" y="797435"/>
                <a:ext cx="8405" cy="7312"/>
              </a:xfrm>
              <a:custGeom>
                <a:rect b="b" l="l" r="r" t="t"/>
                <a:pathLst>
                  <a:path extrusionOk="0" h="481" w="534">
                    <a:moveTo>
                      <a:pt x="282" y="1"/>
                    </a:moveTo>
                    <a:cubicBezTo>
                      <a:pt x="232" y="1"/>
                      <a:pt x="180" y="17"/>
                      <a:pt x="134" y="54"/>
                    </a:cubicBezTo>
                    <a:cubicBezTo>
                      <a:pt x="33" y="154"/>
                      <a:pt x="0" y="288"/>
                      <a:pt x="100" y="388"/>
                    </a:cubicBezTo>
                    <a:cubicBezTo>
                      <a:pt x="151" y="451"/>
                      <a:pt x="220" y="481"/>
                      <a:pt x="289" y="481"/>
                    </a:cubicBezTo>
                    <a:cubicBezTo>
                      <a:pt x="402" y="481"/>
                      <a:pt x="513" y="400"/>
                      <a:pt x="534" y="254"/>
                    </a:cubicBezTo>
                    <a:cubicBezTo>
                      <a:pt x="534" y="110"/>
                      <a:pt x="413" y="1"/>
                      <a:pt x="2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0" name="Google Shape;20160;p43"/>
              <p:cNvSpPr/>
              <p:nvPr/>
            </p:nvSpPr>
            <p:spPr>
              <a:xfrm flipH="1" rot="5509765">
                <a:off x="517787" y="818214"/>
                <a:ext cx="9303" cy="7266"/>
              </a:xfrm>
              <a:custGeom>
                <a:rect b="b" l="l" r="r" t="t"/>
                <a:pathLst>
                  <a:path extrusionOk="0" h="478" w="591">
                    <a:moveTo>
                      <a:pt x="299" y="0"/>
                    </a:moveTo>
                    <a:cubicBezTo>
                      <a:pt x="191" y="0"/>
                      <a:pt x="95" y="65"/>
                      <a:pt x="67" y="175"/>
                    </a:cubicBezTo>
                    <a:cubicBezTo>
                      <a:pt x="1" y="276"/>
                      <a:pt x="67" y="409"/>
                      <a:pt x="201" y="476"/>
                    </a:cubicBezTo>
                    <a:cubicBezTo>
                      <a:pt x="212" y="477"/>
                      <a:pt x="224" y="478"/>
                      <a:pt x="235" y="478"/>
                    </a:cubicBezTo>
                    <a:cubicBezTo>
                      <a:pt x="478" y="478"/>
                      <a:pt x="591" y="136"/>
                      <a:pt x="368" y="9"/>
                    </a:cubicBezTo>
                    <a:cubicBezTo>
                      <a:pt x="345" y="3"/>
                      <a:pt x="322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1" name="Google Shape;20161;p43"/>
              <p:cNvSpPr/>
              <p:nvPr/>
            </p:nvSpPr>
            <p:spPr>
              <a:xfrm flipH="1" rot="5509765">
                <a:off x="425973" y="1019922"/>
                <a:ext cx="11113" cy="7753"/>
              </a:xfrm>
              <a:custGeom>
                <a:rect b="b" l="l" r="r" t="t"/>
                <a:pathLst>
                  <a:path extrusionOk="0" h="510" w="706">
                    <a:moveTo>
                      <a:pt x="376" y="0"/>
                    </a:moveTo>
                    <a:cubicBezTo>
                      <a:pt x="333" y="0"/>
                      <a:pt x="287" y="13"/>
                      <a:pt x="240" y="42"/>
                    </a:cubicBezTo>
                    <a:cubicBezTo>
                      <a:pt x="1" y="202"/>
                      <a:pt x="164" y="510"/>
                      <a:pt x="376" y="510"/>
                    </a:cubicBezTo>
                    <a:cubicBezTo>
                      <a:pt x="429" y="510"/>
                      <a:pt x="486" y="490"/>
                      <a:pt x="540" y="443"/>
                    </a:cubicBezTo>
                    <a:cubicBezTo>
                      <a:pt x="705" y="278"/>
                      <a:pt x="576" y="0"/>
                      <a:pt x="3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2" name="Google Shape;20162;p43"/>
              <p:cNvSpPr/>
              <p:nvPr/>
            </p:nvSpPr>
            <p:spPr>
              <a:xfrm flipH="1" rot="5509765">
                <a:off x="359596" y="1008310"/>
                <a:ext cx="8941" cy="7221"/>
              </a:xfrm>
              <a:custGeom>
                <a:rect b="b" l="l" r="r" t="t"/>
                <a:pathLst>
                  <a:path extrusionOk="0" h="475" w="568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384"/>
                      <a:pt x="101" y="474"/>
                      <a:pt x="215" y="474"/>
                    </a:cubicBezTo>
                    <a:cubicBezTo>
                      <a:pt x="233" y="474"/>
                      <a:pt x="250" y="472"/>
                      <a:pt x="268" y="468"/>
                    </a:cubicBezTo>
                    <a:cubicBezTo>
                      <a:pt x="568" y="435"/>
                      <a:pt x="501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3" name="Google Shape;20163;p43"/>
              <p:cNvSpPr/>
              <p:nvPr/>
            </p:nvSpPr>
            <p:spPr>
              <a:xfrm flipH="1" rot="5509765">
                <a:off x="404484" y="948648"/>
                <a:ext cx="9854" cy="7692"/>
              </a:xfrm>
              <a:custGeom>
                <a:rect b="b" l="l" r="r" t="t"/>
                <a:pathLst>
                  <a:path extrusionOk="0" h="506" w="626">
                    <a:moveTo>
                      <a:pt x="320" y="1"/>
                    </a:moveTo>
                    <a:cubicBezTo>
                      <a:pt x="138" y="1"/>
                      <a:pt x="0" y="217"/>
                      <a:pt x="125" y="404"/>
                    </a:cubicBezTo>
                    <a:cubicBezTo>
                      <a:pt x="168" y="469"/>
                      <a:pt x="239" y="506"/>
                      <a:pt x="320" y="506"/>
                    </a:cubicBezTo>
                    <a:cubicBezTo>
                      <a:pt x="364" y="506"/>
                      <a:pt x="412" y="495"/>
                      <a:pt x="459" y="471"/>
                    </a:cubicBezTo>
                    <a:cubicBezTo>
                      <a:pt x="626" y="338"/>
                      <a:pt x="559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4" name="Google Shape;20164;p43"/>
              <p:cNvSpPr/>
              <p:nvPr/>
            </p:nvSpPr>
            <p:spPr>
              <a:xfrm flipH="1" rot="5509765">
                <a:off x="455762" y="1003771"/>
                <a:ext cx="9995" cy="7312"/>
              </a:xfrm>
              <a:custGeom>
                <a:rect b="b" l="l" r="r" t="t"/>
                <a:pathLst>
                  <a:path extrusionOk="0" h="481" w="635">
                    <a:moveTo>
                      <a:pt x="324" y="1"/>
                    </a:moveTo>
                    <a:cubicBezTo>
                      <a:pt x="254" y="1"/>
                      <a:pt x="189" y="26"/>
                      <a:pt x="134" y="81"/>
                    </a:cubicBezTo>
                    <a:cubicBezTo>
                      <a:pt x="1" y="247"/>
                      <a:pt x="134" y="481"/>
                      <a:pt x="334" y="481"/>
                    </a:cubicBezTo>
                    <a:cubicBezTo>
                      <a:pt x="568" y="481"/>
                      <a:pt x="635" y="214"/>
                      <a:pt x="501" y="47"/>
                    </a:cubicBezTo>
                    <a:cubicBezTo>
                      <a:pt x="441" y="17"/>
                      <a:pt x="381" y="1"/>
                      <a:pt x="32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5" name="Google Shape;20165;p43"/>
              <p:cNvSpPr/>
              <p:nvPr/>
            </p:nvSpPr>
            <p:spPr>
              <a:xfrm flipH="1" rot="5509765">
                <a:off x="341967" y="1200330"/>
                <a:ext cx="10924" cy="7388"/>
              </a:xfrm>
              <a:custGeom>
                <a:rect b="b" l="l" r="r" t="t"/>
                <a:pathLst>
                  <a:path extrusionOk="0" h="486" w="694">
                    <a:moveTo>
                      <a:pt x="349" y="0"/>
                    </a:moveTo>
                    <a:cubicBezTo>
                      <a:pt x="320" y="0"/>
                      <a:pt x="289" y="5"/>
                      <a:pt x="256" y="16"/>
                    </a:cubicBezTo>
                    <a:cubicBezTo>
                      <a:pt x="0" y="130"/>
                      <a:pt x="107" y="486"/>
                      <a:pt x="330" y="486"/>
                    </a:cubicBezTo>
                    <a:cubicBezTo>
                      <a:pt x="369" y="486"/>
                      <a:pt x="411" y="475"/>
                      <a:pt x="456" y="450"/>
                    </a:cubicBezTo>
                    <a:cubicBezTo>
                      <a:pt x="694" y="331"/>
                      <a:pt x="587" y="0"/>
                      <a:pt x="3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6" name="Google Shape;20166;p43"/>
              <p:cNvSpPr/>
              <p:nvPr/>
            </p:nvSpPr>
            <p:spPr>
              <a:xfrm flipH="1" rot="5509765">
                <a:off x="290610" y="1171993"/>
                <a:ext cx="9649" cy="7418"/>
              </a:xfrm>
              <a:custGeom>
                <a:rect b="b" l="l" r="r" t="t"/>
                <a:pathLst>
                  <a:path extrusionOk="0" h="488" w="613">
                    <a:moveTo>
                      <a:pt x="264" y="1"/>
                    </a:moveTo>
                    <a:cubicBezTo>
                      <a:pt x="244" y="1"/>
                      <a:pt x="223" y="3"/>
                      <a:pt x="201" y="9"/>
                    </a:cubicBezTo>
                    <a:cubicBezTo>
                      <a:pt x="67" y="75"/>
                      <a:pt x="1" y="209"/>
                      <a:pt x="67" y="342"/>
                    </a:cubicBezTo>
                    <a:cubicBezTo>
                      <a:pt x="93" y="444"/>
                      <a:pt x="196" y="488"/>
                      <a:pt x="288" y="488"/>
                    </a:cubicBezTo>
                    <a:cubicBezTo>
                      <a:pt x="316" y="488"/>
                      <a:pt x="344" y="483"/>
                      <a:pt x="367" y="476"/>
                    </a:cubicBezTo>
                    <a:cubicBezTo>
                      <a:pt x="612" y="322"/>
                      <a:pt x="49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7" name="Google Shape;20167;p43"/>
              <p:cNvSpPr/>
              <p:nvPr/>
            </p:nvSpPr>
            <p:spPr>
              <a:xfrm flipH="1" rot="5509765">
                <a:off x="419481" y="993186"/>
                <a:ext cx="8311" cy="7373"/>
              </a:xfrm>
              <a:custGeom>
                <a:rect b="b" l="l" r="r" t="t"/>
                <a:pathLst>
                  <a:path extrusionOk="0" h="485" w="528">
                    <a:moveTo>
                      <a:pt x="264" y="1"/>
                    </a:moveTo>
                    <a:cubicBezTo>
                      <a:pt x="156" y="1"/>
                      <a:pt x="46" y="72"/>
                      <a:pt x="27" y="188"/>
                    </a:cubicBezTo>
                    <a:cubicBezTo>
                      <a:pt x="0" y="347"/>
                      <a:pt x="142" y="485"/>
                      <a:pt x="285" y="485"/>
                    </a:cubicBezTo>
                    <a:cubicBezTo>
                      <a:pt x="322" y="485"/>
                      <a:pt x="359" y="476"/>
                      <a:pt x="394" y="455"/>
                    </a:cubicBezTo>
                    <a:cubicBezTo>
                      <a:pt x="494" y="355"/>
                      <a:pt x="527" y="222"/>
                      <a:pt x="461" y="122"/>
                    </a:cubicBezTo>
                    <a:cubicBezTo>
                      <a:pt x="419" y="38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8" name="Google Shape;20168;p43"/>
              <p:cNvSpPr/>
              <p:nvPr/>
            </p:nvSpPr>
            <p:spPr>
              <a:xfrm flipH="1" rot="5509765">
                <a:off x="470906" y="985369"/>
                <a:ext cx="8563" cy="6902"/>
              </a:xfrm>
              <a:custGeom>
                <a:rect b="b" l="l" r="r" t="t"/>
                <a:pathLst>
                  <a:path extrusionOk="0" h="454" w="544">
                    <a:moveTo>
                      <a:pt x="273" y="1"/>
                    </a:moveTo>
                    <a:cubicBezTo>
                      <a:pt x="165" y="1"/>
                      <a:pt x="70" y="60"/>
                      <a:pt x="43" y="143"/>
                    </a:cubicBezTo>
                    <a:cubicBezTo>
                      <a:pt x="1" y="331"/>
                      <a:pt x="142" y="453"/>
                      <a:pt x="286" y="453"/>
                    </a:cubicBezTo>
                    <a:cubicBezTo>
                      <a:pt x="372" y="453"/>
                      <a:pt x="460" y="409"/>
                      <a:pt x="510" y="310"/>
                    </a:cubicBezTo>
                    <a:cubicBezTo>
                      <a:pt x="543" y="176"/>
                      <a:pt x="476" y="43"/>
                      <a:pt x="343" y="9"/>
                    </a:cubicBezTo>
                    <a:cubicBezTo>
                      <a:pt x="319" y="3"/>
                      <a:pt x="296" y="1"/>
                      <a:pt x="2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9" name="Google Shape;20169;p43"/>
              <p:cNvSpPr/>
              <p:nvPr/>
            </p:nvSpPr>
            <p:spPr>
              <a:xfrm flipH="1" rot="5509765">
                <a:off x="384070" y="1015543"/>
                <a:ext cx="9334" cy="7479"/>
              </a:xfrm>
              <a:custGeom>
                <a:rect b="b" l="l" r="r" t="t"/>
                <a:pathLst>
                  <a:path extrusionOk="0" h="492" w="593">
                    <a:moveTo>
                      <a:pt x="313" y="0"/>
                    </a:moveTo>
                    <a:cubicBezTo>
                      <a:pt x="219" y="0"/>
                      <a:pt x="110" y="44"/>
                      <a:pt x="59" y="146"/>
                    </a:cubicBezTo>
                    <a:cubicBezTo>
                      <a:pt x="0" y="293"/>
                      <a:pt x="122" y="491"/>
                      <a:pt x="289" y="491"/>
                    </a:cubicBezTo>
                    <a:cubicBezTo>
                      <a:pt x="312" y="491"/>
                      <a:pt x="335" y="487"/>
                      <a:pt x="359" y="479"/>
                    </a:cubicBezTo>
                    <a:cubicBezTo>
                      <a:pt x="559" y="413"/>
                      <a:pt x="593" y="112"/>
                      <a:pt x="392" y="12"/>
                    </a:cubicBezTo>
                    <a:cubicBezTo>
                      <a:pt x="369" y="4"/>
                      <a:pt x="341" y="0"/>
                      <a:pt x="31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0" name="Google Shape;20170;p43"/>
              <p:cNvSpPr/>
              <p:nvPr/>
            </p:nvSpPr>
            <p:spPr>
              <a:xfrm flipH="1" rot="5509765">
                <a:off x="421628" y="917071"/>
                <a:ext cx="7241" cy="6278"/>
              </a:xfrm>
              <a:custGeom>
                <a:rect b="b" l="l" r="r" t="t"/>
                <a:pathLst>
                  <a:path extrusionOk="0" h="413" w="460">
                    <a:moveTo>
                      <a:pt x="328" y="0"/>
                    </a:moveTo>
                    <a:cubicBezTo>
                      <a:pt x="184" y="0"/>
                      <a:pt x="1" y="413"/>
                      <a:pt x="186" y="413"/>
                    </a:cubicBezTo>
                    <a:cubicBezTo>
                      <a:pt x="206" y="413"/>
                      <a:pt x="230" y="408"/>
                      <a:pt x="259" y="397"/>
                    </a:cubicBezTo>
                    <a:cubicBezTo>
                      <a:pt x="392" y="364"/>
                      <a:pt x="459" y="231"/>
                      <a:pt x="426" y="97"/>
                    </a:cubicBezTo>
                    <a:cubicBezTo>
                      <a:pt x="400" y="28"/>
                      <a:pt x="366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1" name="Google Shape;20171;p43"/>
              <p:cNvSpPr/>
              <p:nvPr/>
            </p:nvSpPr>
            <p:spPr>
              <a:xfrm flipH="1" rot="5509765">
                <a:off x="501899" y="903639"/>
                <a:ext cx="7288" cy="6248"/>
              </a:xfrm>
              <a:custGeom>
                <a:rect b="b" l="l" r="r" t="t"/>
                <a:pathLst>
                  <a:path extrusionOk="0" h="411" w="463">
                    <a:moveTo>
                      <a:pt x="203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210"/>
                      <a:pt x="395" y="77"/>
                      <a:pt x="262" y="10"/>
                    </a:cubicBezTo>
                    <a:cubicBezTo>
                      <a:pt x="239" y="4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2" name="Google Shape;20172;p43"/>
              <p:cNvSpPr/>
              <p:nvPr/>
            </p:nvSpPr>
            <p:spPr>
              <a:xfrm flipH="1" rot="5509765">
                <a:off x="511270" y="1076353"/>
                <a:ext cx="8642" cy="5442"/>
              </a:xfrm>
              <a:custGeom>
                <a:rect b="b" l="l" r="r" t="t"/>
                <a:pathLst>
                  <a:path extrusionOk="0" h="358" w="549">
                    <a:moveTo>
                      <a:pt x="323" y="0"/>
                    </a:moveTo>
                    <a:cubicBezTo>
                      <a:pt x="310" y="0"/>
                      <a:pt x="296" y="2"/>
                      <a:pt x="282" y="5"/>
                    </a:cubicBezTo>
                    <a:cubicBezTo>
                      <a:pt x="1" y="5"/>
                      <a:pt x="307" y="358"/>
                      <a:pt x="465" y="358"/>
                    </a:cubicBezTo>
                    <a:cubicBezTo>
                      <a:pt x="514" y="358"/>
                      <a:pt x="549" y="325"/>
                      <a:pt x="549" y="239"/>
                    </a:cubicBezTo>
                    <a:cubicBezTo>
                      <a:pt x="519" y="120"/>
                      <a:pt x="436" y="0"/>
                      <a:pt x="32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3" name="Google Shape;20173;p43"/>
              <p:cNvSpPr/>
              <p:nvPr/>
            </p:nvSpPr>
            <p:spPr>
              <a:xfrm flipH="1" rot="5509765">
                <a:off x="352188" y="1208666"/>
                <a:ext cx="9728" cy="7677"/>
              </a:xfrm>
              <a:custGeom>
                <a:rect b="b" l="l" r="r" t="t"/>
                <a:pathLst>
                  <a:path extrusionOk="0" h="505" w="618">
                    <a:moveTo>
                      <a:pt x="268" y="1"/>
                    </a:moveTo>
                    <a:cubicBezTo>
                      <a:pt x="209" y="1"/>
                      <a:pt x="151" y="26"/>
                      <a:pt x="101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1" y="486"/>
                      <a:pt x="206" y="504"/>
                      <a:pt x="259" y="504"/>
                    </a:cubicBezTo>
                    <a:cubicBezTo>
                      <a:pt x="452" y="504"/>
                      <a:pt x="618" y="259"/>
                      <a:pt x="435" y="76"/>
                    </a:cubicBezTo>
                    <a:cubicBezTo>
                      <a:pt x="385" y="26"/>
                      <a:pt x="326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4" name="Google Shape;20174;p43"/>
              <p:cNvSpPr/>
              <p:nvPr/>
            </p:nvSpPr>
            <p:spPr>
              <a:xfrm flipH="1" rot="5509765">
                <a:off x="319399" y="1147817"/>
                <a:ext cx="9791" cy="7221"/>
              </a:xfrm>
              <a:custGeom>
                <a:rect b="b" l="l" r="r" t="t"/>
                <a:pathLst>
                  <a:path extrusionOk="0" h="475" w="622">
                    <a:moveTo>
                      <a:pt x="314" y="1"/>
                    </a:moveTo>
                    <a:cubicBezTo>
                      <a:pt x="288" y="1"/>
                      <a:pt x="261" y="5"/>
                      <a:pt x="234" y="14"/>
                    </a:cubicBezTo>
                    <a:cubicBezTo>
                      <a:pt x="34" y="81"/>
                      <a:pt x="1" y="347"/>
                      <a:pt x="201" y="448"/>
                    </a:cubicBezTo>
                    <a:cubicBezTo>
                      <a:pt x="238" y="466"/>
                      <a:pt x="275" y="474"/>
                      <a:pt x="311" y="474"/>
                    </a:cubicBezTo>
                    <a:cubicBezTo>
                      <a:pt x="404" y="474"/>
                      <a:pt x="486" y="420"/>
                      <a:pt x="534" y="347"/>
                    </a:cubicBezTo>
                    <a:cubicBezTo>
                      <a:pt x="621" y="174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5" name="Google Shape;20175;p43"/>
              <p:cNvSpPr/>
              <p:nvPr/>
            </p:nvSpPr>
            <p:spPr>
              <a:xfrm flipH="1" rot="5509765">
                <a:off x="424376" y="1051151"/>
                <a:ext cx="8264" cy="7342"/>
              </a:xfrm>
              <a:custGeom>
                <a:rect b="b" l="l" r="r" t="t"/>
                <a:pathLst>
                  <a:path extrusionOk="0" h="483" w="525">
                    <a:moveTo>
                      <a:pt x="263" y="1"/>
                    </a:moveTo>
                    <a:cubicBezTo>
                      <a:pt x="152" y="1"/>
                      <a:pt x="45" y="73"/>
                      <a:pt x="25" y="196"/>
                    </a:cubicBezTo>
                    <a:cubicBezTo>
                      <a:pt x="0" y="365"/>
                      <a:pt x="117" y="482"/>
                      <a:pt x="247" y="482"/>
                    </a:cubicBezTo>
                    <a:cubicBezTo>
                      <a:pt x="295" y="482"/>
                      <a:pt x="346" y="466"/>
                      <a:pt x="392" y="429"/>
                    </a:cubicBezTo>
                    <a:cubicBezTo>
                      <a:pt x="492" y="362"/>
                      <a:pt x="525" y="196"/>
                      <a:pt x="458" y="96"/>
                    </a:cubicBezTo>
                    <a:cubicBezTo>
                      <a:pt x="406" y="31"/>
                      <a:pt x="334" y="1"/>
                      <a:pt x="2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6" name="Google Shape;20176;p43"/>
              <p:cNvSpPr/>
              <p:nvPr/>
            </p:nvSpPr>
            <p:spPr>
              <a:xfrm flipH="1" rot="5509765">
                <a:off x="452379" y="1143739"/>
                <a:ext cx="9161" cy="4895"/>
              </a:xfrm>
              <a:custGeom>
                <a:rect b="b" l="l" r="r" t="t"/>
                <a:pathLst>
                  <a:path extrusionOk="0" h="322" w="582">
                    <a:moveTo>
                      <a:pt x="252" y="1"/>
                    </a:moveTo>
                    <a:cubicBezTo>
                      <a:pt x="144" y="1"/>
                      <a:pt x="47" y="66"/>
                      <a:pt x="20" y="176"/>
                    </a:cubicBezTo>
                    <a:cubicBezTo>
                      <a:pt x="1" y="282"/>
                      <a:pt x="48" y="321"/>
                      <a:pt x="116" y="321"/>
                    </a:cubicBezTo>
                    <a:cubicBezTo>
                      <a:pt x="284" y="321"/>
                      <a:pt x="581" y="81"/>
                      <a:pt x="320" y="9"/>
                    </a:cubicBezTo>
                    <a:cubicBezTo>
                      <a:pt x="297" y="4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7" name="Google Shape;20177;p43"/>
              <p:cNvSpPr/>
              <p:nvPr/>
            </p:nvSpPr>
            <p:spPr>
              <a:xfrm flipH="1" rot="5509765">
                <a:off x="295765" y="1316852"/>
                <a:ext cx="8421" cy="7160"/>
              </a:xfrm>
              <a:custGeom>
                <a:rect b="b" l="l" r="r" t="t"/>
                <a:pathLst>
                  <a:path extrusionOk="0" h="471" w="535">
                    <a:moveTo>
                      <a:pt x="258" y="1"/>
                    </a:moveTo>
                    <a:cubicBezTo>
                      <a:pt x="213" y="1"/>
                      <a:pt x="170" y="12"/>
                      <a:pt x="134" y="35"/>
                    </a:cubicBezTo>
                    <a:cubicBezTo>
                      <a:pt x="34" y="102"/>
                      <a:pt x="1" y="269"/>
                      <a:pt x="67" y="369"/>
                    </a:cubicBezTo>
                    <a:cubicBezTo>
                      <a:pt x="110" y="434"/>
                      <a:pt x="195" y="470"/>
                      <a:pt x="277" y="470"/>
                    </a:cubicBezTo>
                    <a:cubicBezTo>
                      <a:pt x="322" y="470"/>
                      <a:pt x="365" y="459"/>
                      <a:pt x="401" y="436"/>
                    </a:cubicBezTo>
                    <a:cubicBezTo>
                      <a:pt x="501" y="369"/>
                      <a:pt x="534" y="202"/>
                      <a:pt x="468" y="102"/>
                    </a:cubicBezTo>
                    <a:cubicBezTo>
                      <a:pt x="425" y="38"/>
                      <a:pt x="340" y="1"/>
                      <a:pt x="2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8" name="Google Shape;20178;p43"/>
              <p:cNvSpPr/>
              <p:nvPr/>
            </p:nvSpPr>
            <p:spPr>
              <a:xfrm flipH="1" rot="5509765">
                <a:off x="301923" y="1219870"/>
                <a:ext cx="7367" cy="7114"/>
              </a:xfrm>
              <a:custGeom>
                <a:rect b="b" l="l" r="r" t="t"/>
                <a:pathLst>
                  <a:path extrusionOk="0" h="468" w="468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cubicBezTo>
                      <a:pt x="367" y="467"/>
                      <a:pt x="467" y="367"/>
                      <a:pt x="467" y="234"/>
                    </a:cubicBezTo>
                    <a:cubicBezTo>
                      <a:pt x="467" y="100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9" name="Google Shape;20179;p43"/>
              <p:cNvSpPr/>
              <p:nvPr/>
            </p:nvSpPr>
            <p:spPr>
              <a:xfrm flipH="1" rot="5509765">
                <a:off x="417965" y="1203491"/>
                <a:ext cx="9680" cy="7342"/>
              </a:xfrm>
              <a:custGeom>
                <a:rect b="b" l="l" r="r" t="t"/>
                <a:pathLst>
                  <a:path extrusionOk="0" h="483" w="615">
                    <a:moveTo>
                      <a:pt x="357" y="1"/>
                    </a:moveTo>
                    <a:cubicBezTo>
                      <a:pt x="99" y="1"/>
                      <a:pt x="1" y="412"/>
                      <a:pt x="281" y="474"/>
                    </a:cubicBezTo>
                    <a:cubicBezTo>
                      <a:pt x="304" y="480"/>
                      <a:pt x="327" y="483"/>
                      <a:pt x="349" y="483"/>
                    </a:cubicBezTo>
                    <a:cubicBezTo>
                      <a:pt x="457" y="483"/>
                      <a:pt x="554" y="418"/>
                      <a:pt x="581" y="307"/>
                    </a:cubicBezTo>
                    <a:cubicBezTo>
                      <a:pt x="615" y="174"/>
                      <a:pt x="548" y="41"/>
                      <a:pt x="415" y="7"/>
                    </a:cubicBezTo>
                    <a:cubicBezTo>
                      <a:pt x="395" y="3"/>
                      <a:pt x="375" y="1"/>
                      <a:pt x="35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0" name="Google Shape;20180;p43"/>
              <p:cNvSpPr/>
              <p:nvPr/>
            </p:nvSpPr>
            <p:spPr>
              <a:xfrm flipH="1" rot="5509765">
                <a:off x="375187" y="1338193"/>
                <a:ext cx="6800" cy="6294"/>
              </a:xfrm>
              <a:custGeom>
                <a:rect b="b" l="l" r="r" t="t"/>
                <a:pathLst>
                  <a:path extrusionOk="0" h="414" w="432">
                    <a:moveTo>
                      <a:pt x="266" y="1"/>
                    </a:moveTo>
                    <a:cubicBezTo>
                      <a:pt x="249" y="1"/>
                      <a:pt x="227" y="5"/>
                      <a:pt x="201" y="16"/>
                    </a:cubicBezTo>
                    <a:cubicBezTo>
                      <a:pt x="68" y="49"/>
                      <a:pt x="1" y="183"/>
                      <a:pt x="34" y="316"/>
                    </a:cubicBezTo>
                    <a:cubicBezTo>
                      <a:pt x="53" y="385"/>
                      <a:pt x="83" y="413"/>
                      <a:pt x="116" y="413"/>
                    </a:cubicBezTo>
                    <a:cubicBezTo>
                      <a:pt x="246" y="413"/>
                      <a:pt x="431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1" name="Google Shape;20181;p43"/>
              <p:cNvSpPr/>
              <p:nvPr/>
            </p:nvSpPr>
            <p:spPr>
              <a:xfrm flipH="1" rot="5509765">
                <a:off x="271693" y="1358902"/>
                <a:ext cx="8673" cy="7282"/>
              </a:xfrm>
              <a:custGeom>
                <a:rect b="b" l="l" r="r" t="t"/>
                <a:pathLst>
                  <a:path extrusionOk="0" h="479" w="551">
                    <a:moveTo>
                      <a:pt x="263" y="0"/>
                    </a:moveTo>
                    <a:cubicBezTo>
                      <a:pt x="167" y="0"/>
                      <a:pt x="69" y="50"/>
                      <a:pt x="34" y="155"/>
                    </a:cubicBezTo>
                    <a:cubicBezTo>
                      <a:pt x="0" y="288"/>
                      <a:pt x="34" y="421"/>
                      <a:pt x="167" y="455"/>
                    </a:cubicBezTo>
                    <a:cubicBezTo>
                      <a:pt x="200" y="471"/>
                      <a:pt x="233" y="479"/>
                      <a:pt x="265" y="479"/>
                    </a:cubicBezTo>
                    <a:cubicBezTo>
                      <a:pt x="425" y="479"/>
                      <a:pt x="551" y="288"/>
                      <a:pt x="467" y="121"/>
                    </a:cubicBezTo>
                    <a:cubicBezTo>
                      <a:pt x="436" y="42"/>
                      <a:pt x="351" y="0"/>
                      <a:pt x="2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2" name="Google Shape;20182;p43"/>
              <p:cNvSpPr/>
              <p:nvPr/>
            </p:nvSpPr>
            <p:spPr>
              <a:xfrm flipH="1" rot="5509765">
                <a:off x="325165" y="1356803"/>
                <a:ext cx="9192" cy="7388"/>
              </a:xfrm>
              <a:custGeom>
                <a:rect b="b" l="l" r="r" t="t"/>
                <a:pathLst>
                  <a:path extrusionOk="0" h="486" w="584">
                    <a:moveTo>
                      <a:pt x="265" y="1"/>
                    </a:moveTo>
                    <a:cubicBezTo>
                      <a:pt x="192" y="1"/>
                      <a:pt x="119" y="35"/>
                      <a:pt x="68" y="117"/>
                    </a:cubicBezTo>
                    <a:cubicBezTo>
                      <a:pt x="1" y="217"/>
                      <a:pt x="34" y="384"/>
                      <a:pt x="134" y="451"/>
                    </a:cubicBezTo>
                    <a:cubicBezTo>
                      <a:pt x="182" y="475"/>
                      <a:pt x="229" y="486"/>
                      <a:pt x="273" y="486"/>
                    </a:cubicBezTo>
                    <a:cubicBezTo>
                      <a:pt x="354" y="486"/>
                      <a:pt x="425" y="449"/>
                      <a:pt x="468" y="384"/>
                    </a:cubicBezTo>
                    <a:cubicBezTo>
                      <a:pt x="583" y="176"/>
                      <a:pt x="427" y="1"/>
                      <a:pt x="2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3" name="Google Shape;20183;p43"/>
              <p:cNvSpPr/>
              <p:nvPr/>
            </p:nvSpPr>
            <p:spPr>
              <a:xfrm flipH="1" rot="5509765">
                <a:off x="301698" y="1332070"/>
                <a:ext cx="8421" cy="7601"/>
              </a:xfrm>
              <a:custGeom>
                <a:rect b="b" l="l" r="r" t="t"/>
                <a:pathLst>
                  <a:path extrusionOk="0" h="500" w="535">
                    <a:moveTo>
                      <a:pt x="268" y="1"/>
                    </a:moveTo>
                    <a:cubicBezTo>
                      <a:pt x="201" y="1"/>
                      <a:pt x="136" y="34"/>
                      <a:pt x="100" y="106"/>
                    </a:cubicBezTo>
                    <a:cubicBezTo>
                      <a:pt x="0" y="172"/>
                      <a:pt x="0" y="339"/>
                      <a:pt x="100" y="439"/>
                    </a:cubicBezTo>
                    <a:cubicBezTo>
                      <a:pt x="142" y="481"/>
                      <a:pt x="196" y="500"/>
                      <a:pt x="249" y="500"/>
                    </a:cubicBezTo>
                    <a:cubicBezTo>
                      <a:pt x="323" y="500"/>
                      <a:pt x="395" y="464"/>
                      <a:pt x="434" y="406"/>
                    </a:cubicBezTo>
                    <a:cubicBezTo>
                      <a:pt x="534" y="306"/>
                      <a:pt x="534" y="139"/>
                      <a:pt x="434" y="72"/>
                    </a:cubicBezTo>
                    <a:cubicBezTo>
                      <a:pt x="388" y="26"/>
                      <a:pt x="327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4" name="Google Shape;20184;p43"/>
              <p:cNvSpPr/>
              <p:nvPr/>
            </p:nvSpPr>
            <p:spPr>
              <a:xfrm flipH="1" rot="5509765">
                <a:off x="325216" y="1298011"/>
                <a:ext cx="8815" cy="7403"/>
              </a:xfrm>
              <a:custGeom>
                <a:rect b="b" l="l" r="r" t="t"/>
                <a:pathLst>
                  <a:path extrusionOk="0" h="487" w="560">
                    <a:moveTo>
                      <a:pt x="287" y="0"/>
                    </a:moveTo>
                    <a:cubicBezTo>
                      <a:pt x="176" y="0"/>
                      <a:pt x="66" y="80"/>
                      <a:pt x="26" y="219"/>
                    </a:cubicBezTo>
                    <a:cubicBezTo>
                      <a:pt x="1" y="372"/>
                      <a:pt x="132" y="486"/>
                      <a:pt x="285" y="486"/>
                    </a:cubicBezTo>
                    <a:cubicBezTo>
                      <a:pt x="331" y="486"/>
                      <a:pt x="380" y="476"/>
                      <a:pt x="427" y="452"/>
                    </a:cubicBezTo>
                    <a:cubicBezTo>
                      <a:pt x="527" y="352"/>
                      <a:pt x="560" y="219"/>
                      <a:pt x="493" y="119"/>
                    </a:cubicBezTo>
                    <a:cubicBezTo>
                      <a:pt x="439" y="38"/>
                      <a:pt x="363" y="0"/>
                      <a:pt x="2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5" name="Google Shape;20185;p43"/>
              <p:cNvSpPr/>
              <p:nvPr/>
            </p:nvSpPr>
            <p:spPr>
              <a:xfrm flipH="1" rot="5509765">
                <a:off x="388108" y="1441168"/>
                <a:ext cx="8893" cy="7160"/>
              </a:xfrm>
              <a:custGeom>
                <a:rect b="b" l="l" r="r" t="t"/>
                <a:pathLst>
                  <a:path extrusionOk="0" h="471" w="565">
                    <a:moveTo>
                      <a:pt x="304" y="0"/>
                    </a:moveTo>
                    <a:cubicBezTo>
                      <a:pt x="205" y="0"/>
                      <a:pt x="115" y="44"/>
                      <a:pt x="64" y="146"/>
                    </a:cubicBezTo>
                    <a:cubicBezTo>
                      <a:pt x="1" y="335"/>
                      <a:pt x="163" y="471"/>
                      <a:pt x="316" y="471"/>
                    </a:cubicBezTo>
                    <a:cubicBezTo>
                      <a:pt x="406" y="471"/>
                      <a:pt x="494" y="424"/>
                      <a:pt x="531" y="312"/>
                    </a:cubicBezTo>
                    <a:cubicBezTo>
                      <a:pt x="564" y="179"/>
                      <a:pt x="498" y="46"/>
                      <a:pt x="397" y="12"/>
                    </a:cubicBezTo>
                    <a:cubicBezTo>
                      <a:pt x="366" y="4"/>
                      <a:pt x="334" y="0"/>
                      <a:pt x="30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6" name="Google Shape;20186;p43"/>
              <p:cNvSpPr/>
              <p:nvPr/>
            </p:nvSpPr>
            <p:spPr>
              <a:xfrm flipH="1" rot="5509765">
                <a:off x="302349" y="1624464"/>
                <a:ext cx="9255" cy="7327"/>
              </a:xfrm>
              <a:custGeom>
                <a:rect b="b" l="l" r="r" t="t"/>
                <a:pathLst>
                  <a:path extrusionOk="0" h="482" w="588">
                    <a:moveTo>
                      <a:pt x="280" y="0"/>
                    </a:moveTo>
                    <a:cubicBezTo>
                      <a:pt x="254" y="0"/>
                      <a:pt x="227" y="4"/>
                      <a:pt x="201" y="13"/>
                    </a:cubicBezTo>
                    <a:cubicBezTo>
                      <a:pt x="67" y="47"/>
                      <a:pt x="0" y="180"/>
                      <a:pt x="34" y="314"/>
                    </a:cubicBezTo>
                    <a:cubicBezTo>
                      <a:pt x="70" y="422"/>
                      <a:pt x="165" y="481"/>
                      <a:pt x="265" y="481"/>
                    </a:cubicBezTo>
                    <a:cubicBezTo>
                      <a:pt x="350" y="481"/>
                      <a:pt x="440" y="439"/>
                      <a:pt x="501" y="347"/>
                    </a:cubicBezTo>
                    <a:cubicBezTo>
                      <a:pt x="587" y="174"/>
                      <a:pt x="449" y="0"/>
                      <a:pt x="28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7" name="Google Shape;20187;p43"/>
              <p:cNvSpPr/>
              <p:nvPr/>
            </p:nvSpPr>
            <p:spPr>
              <a:xfrm flipH="1" rot="5509765">
                <a:off x="288287" y="1539378"/>
                <a:ext cx="9208" cy="5260"/>
              </a:xfrm>
              <a:custGeom>
                <a:rect b="b" l="l" r="r" t="t"/>
                <a:pathLst>
                  <a:path extrusionOk="0" h="346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39"/>
                    </a:cubicBezTo>
                    <a:cubicBezTo>
                      <a:pt x="284" y="344"/>
                      <a:pt x="302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8" name="Google Shape;20188;p43"/>
              <p:cNvSpPr/>
              <p:nvPr/>
            </p:nvSpPr>
            <p:spPr>
              <a:xfrm flipH="1" rot="5509765">
                <a:off x="334193" y="1477482"/>
                <a:ext cx="9743" cy="7297"/>
              </a:xfrm>
              <a:custGeom>
                <a:rect b="b" l="l" r="r" t="t"/>
                <a:pathLst>
                  <a:path extrusionOk="0" h="480" w="619">
                    <a:moveTo>
                      <a:pt x="314" y="0"/>
                    </a:moveTo>
                    <a:cubicBezTo>
                      <a:pt x="142" y="0"/>
                      <a:pt x="1" y="199"/>
                      <a:pt x="118" y="346"/>
                    </a:cubicBezTo>
                    <a:cubicBezTo>
                      <a:pt x="140" y="435"/>
                      <a:pt x="222" y="479"/>
                      <a:pt x="303" y="479"/>
                    </a:cubicBezTo>
                    <a:cubicBezTo>
                      <a:pt x="344" y="479"/>
                      <a:pt x="385" y="468"/>
                      <a:pt x="418" y="446"/>
                    </a:cubicBezTo>
                    <a:cubicBezTo>
                      <a:pt x="619" y="346"/>
                      <a:pt x="585" y="79"/>
                      <a:pt x="385" y="12"/>
                    </a:cubicBezTo>
                    <a:cubicBezTo>
                      <a:pt x="361" y="4"/>
                      <a:pt x="337" y="0"/>
                      <a:pt x="31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9" name="Google Shape;20189;p43"/>
              <p:cNvSpPr/>
              <p:nvPr/>
            </p:nvSpPr>
            <p:spPr>
              <a:xfrm flipH="1" rot="5509765">
                <a:off x="374514" y="1555628"/>
                <a:ext cx="11192" cy="7540"/>
              </a:xfrm>
              <a:custGeom>
                <a:rect b="b" l="l" r="r" t="t"/>
                <a:pathLst>
                  <a:path extrusionOk="0" h="496" w="711">
                    <a:moveTo>
                      <a:pt x="357" y="0"/>
                    </a:moveTo>
                    <a:cubicBezTo>
                      <a:pt x="111" y="0"/>
                      <a:pt x="1" y="391"/>
                      <a:pt x="272" y="481"/>
                    </a:cubicBezTo>
                    <a:cubicBezTo>
                      <a:pt x="304" y="491"/>
                      <a:pt x="334" y="495"/>
                      <a:pt x="362" y="495"/>
                    </a:cubicBezTo>
                    <a:cubicBezTo>
                      <a:pt x="627" y="495"/>
                      <a:pt x="710" y="105"/>
                      <a:pt x="439" y="14"/>
                    </a:cubicBezTo>
                    <a:cubicBezTo>
                      <a:pt x="410" y="5"/>
                      <a:pt x="383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0" name="Google Shape;20190;p43"/>
              <p:cNvSpPr/>
              <p:nvPr/>
            </p:nvSpPr>
            <p:spPr>
              <a:xfrm flipH="1" rot="5509765">
                <a:off x="318137" y="1603197"/>
                <a:ext cx="9759" cy="7388"/>
              </a:xfrm>
              <a:custGeom>
                <a:rect b="b" l="l" r="r" t="t"/>
                <a:pathLst>
                  <a:path extrusionOk="0" h="486" w="620">
                    <a:moveTo>
                      <a:pt x="279" y="0"/>
                    </a:moveTo>
                    <a:cubicBezTo>
                      <a:pt x="231" y="0"/>
                      <a:pt x="181" y="17"/>
                      <a:pt x="133" y="58"/>
                    </a:cubicBezTo>
                    <a:cubicBezTo>
                      <a:pt x="0" y="125"/>
                      <a:pt x="0" y="291"/>
                      <a:pt x="67" y="392"/>
                    </a:cubicBezTo>
                    <a:cubicBezTo>
                      <a:pt x="125" y="450"/>
                      <a:pt x="194" y="485"/>
                      <a:pt x="268" y="485"/>
                    </a:cubicBezTo>
                    <a:cubicBezTo>
                      <a:pt x="322" y="485"/>
                      <a:pt x="378" y="467"/>
                      <a:pt x="434" y="425"/>
                    </a:cubicBezTo>
                    <a:cubicBezTo>
                      <a:pt x="620" y="265"/>
                      <a:pt x="467" y="0"/>
                      <a:pt x="2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1" name="Google Shape;20191;p43"/>
              <p:cNvSpPr/>
              <p:nvPr/>
            </p:nvSpPr>
            <p:spPr>
              <a:xfrm flipH="1" rot="5509765">
                <a:off x="304721" y="1548877"/>
                <a:ext cx="9208" cy="5275"/>
              </a:xfrm>
              <a:custGeom>
                <a:rect b="b" l="l" r="r" t="t"/>
                <a:pathLst>
                  <a:path extrusionOk="0" h="347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40"/>
                    </a:cubicBezTo>
                    <a:cubicBezTo>
                      <a:pt x="284" y="344"/>
                      <a:pt x="301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2" name="Google Shape;20192;p43"/>
              <p:cNvSpPr/>
              <p:nvPr/>
            </p:nvSpPr>
            <p:spPr>
              <a:xfrm flipH="1" rot="5509765">
                <a:off x="359052" y="1507194"/>
                <a:ext cx="9759" cy="7434"/>
              </a:xfrm>
              <a:custGeom>
                <a:rect b="b" l="l" r="r" t="t"/>
                <a:pathLst>
                  <a:path extrusionOk="0" h="489" w="620">
                    <a:moveTo>
                      <a:pt x="357" y="0"/>
                    </a:moveTo>
                    <a:cubicBezTo>
                      <a:pt x="176" y="0"/>
                      <a:pt x="1" y="236"/>
                      <a:pt x="153" y="413"/>
                    </a:cubicBezTo>
                    <a:cubicBezTo>
                      <a:pt x="203" y="463"/>
                      <a:pt x="270" y="488"/>
                      <a:pt x="336" y="488"/>
                    </a:cubicBezTo>
                    <a:cubicBezTo>
                      <a:pt x="403" y="488"/>
                      <a:pt x="470" y="463"/>
                      <a:pt x="520" y="413"/>
                    </a:cubicBezTo>
                    <a:cubicBezTo>
                      <a:pt x="587" y="313"/>
                      <a:pt x="620" y="180"/>
                      <a:pt x="520" y="80"/>
                    </a:cubicBezTo>
                    <a:cubicBezTo>
                      <a:pt x="472" y="24"/>
                      <a:pt x="414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3" name="Google Shape;20193;p43"/>
              <p:cNvSpPr/>
              <p:nvPr/>
            </p:nvSpPr>
            <p:spPr>
              <a:xfrm flipH="1" rot="5509765">
                <a:off x="407285" y="1615715"/>
                <a:ext cx="8925" cy="7236"/>
              </a:xfrm>
              <a:custGeom>
                <a:rect b="b" l="l" r="r" t="t"/>
                <a:pathLst>
                  <a:path extrusionOk="0" h="476" w="567">
                    <a:moveTo>
                      <a:pt x="308" y="0"/>
                    </a:moveTo>
                    <a:cubicBezTo>
                      <a:pt x="211" y="0"/>
                      <a:pt x="93" y="60"/>
                      <a:pt x="66" y="142"/>
                    </a:cubicBezTo>
                    <a:cubicBezTo>
                      <a:pt x="1" y="337"/>
                      <a:pt x="161" y="476"/>
                      <a:pt x="309" y="476"/>
                    </a:cubicBezTo>
                    <a:cubicBezTo>
                      <a:pt x="388" y="476"/>
                      <a:pt x="464" y="436"/>
                      <a:pt x="499" y="342"/>
                    </a:cubicBezTo>
                    <a:cubicBezTo>
                      <a:pt x="566" y="209"/>
                      <a:pt x="499" y="75"/>
                      <a:pt x="366" y="9"/>
                    </a:cubicBezTo>
                    <a:cubicBezTo>
                      <a:pt x="348" y="3"/>
                      <a:pt x="328" y="0"/>
                      <a:pt x="30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4" name="Google Shape;20194;p43"/>
              <p:cNvSpPr/>
              <p:nvPr/>
            </p:nvSpPr>
            <p:spPr>
              <a:xfrm flipH="1" rot="5509765">
                <a:off x="329644" y="1686700"/>
                <a:ext cx="8295" cy="7601"/>
              </a:xfrm>
              <a:custGeom>
                <a:rect b="b" l="l" r="r" t="t"/>
                <a:pathLst>
                  <a:path extrusionOk="0" h="500" w="527">
                    <a:moveTo>
                      <a:pt x="267" y="0"/>
                    </a:moveTo>
                    <a:cubicBezTo>
                      <a:pt x="222" y="0"/>
                      <a:pt x="176" y="15"/>
                      <a:pt x="134" y="48"/>
                    </a:cubicBezTo>
                    <a:cubicBezTo>
                      <a:pt x="34" y="148"/>
                      <a:pt x="1" y="282"/>
                      <a:pt x="68" y="415"/>
                    </a:cubicBezTo>
                    <a:cubicBezTo>
                      <a:pt x="114" y="474"/>
                      <a:pt x="182" y="499"/>
                      <a:pt x="250" y="499"/>
                    </a:cubicBezTo>
                    <a:cubicBezTo>
                      <a:pt x="375" y="499"/>
                      <a:pt x="501" y="412"/>
                      <a:pt x="501" y="282"/>
                    </a:cubicBezTo>
                    <a:cubicBezTo>
                      <a:pt x="526" y="132"/>
                      <a:pt x="401" y="0"/>
                      <a:pt x="2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5" name="Google Shape;20195;p43"/>
              <p:cNvSpPr/>
              <p:nvPr/>
            </p:nvSpPr>
            <p:spPr>
              <a:xfrm flipH="1" rot="5509765">
                <a:off x="321533" y="1622381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7" y="443"/>
                      <a:pt x="201" y="476"/>
                    </a:cubicBezTo>
                    <a:cubicBezTo>
                      <a:pt x="219" y="481"/>
                      <a:pt x="236" y="483"/>
                      <a:pt x="254" y="483"/>
                    </a:cubicBezTo>
                    <a:cubicBezTo>
                      <a:pt x="368" y="483"/>
                      <a:pt x="472" y="396"/>
                      <a:pt x="501" y="309"/>
                    </a:cubicBezTo>
                    <a:cubicBezTo>
                      <a:pt x="534" y="176"/>
                      <a:pt x="468" y="42"/>
                      <a:pt x="334" y="9"/>
                    </a:cubicBezTo>
                    <a:cubicBezTo>
                      <a:pt x="311" y="3"/>
                      <a:pt x="288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6" name="Google Shape;20196;p43"/>
              <p:cNvSpPr/>
              <p:nvPr/>
            </p:nvSpPr>
            <p:spPr>
              <a:xfrm flipH="1" rot="5509765">
                <a:off x="362084" y="1589695"/>
                <a:ext cx="9177" cy="7008"/>
              </a:xfrm>
              <a:custGeom>
                <a:rect b="b" l="l" r="r" t="t"/>
                <a:pathLst>
                  <a:path extrusionOk="0" h="461" w="583">
                    <a:moveTo>
                      <a:pt x="328" y="0"/>
                    </a:moveTo>
                    <a:cubicBezTo>
                      <a:pt x="147" y="0"/>
                      <a:pt x="0" y="211"/>
                      <a:pt x="149" y="385"/>
                    </a:cubicBezTo>
                    <a:cubicBezTo>
                      <a:pt x="199" y="435"/>
                      <a:pt x="266" y="460"/>
                      <a:pt x="328" y="460"/>
                    </a:cubicBezTo>
                    <a:cubicBezTo>
                      <a:pt x="391" y="460"/>
                      <a:pt x="449" y="435"/>
                      <a:pt x="483" y="385"/>
                    </a:cubicBezTo>
                    <a:cubicBezTo>
                      <a:pt x="583" y="318"/>
                      <a:pt x="583" y="152"/>
                      <a:pt x="516" y="85"/>
                    </a:cubicBezTo>
                    <a:cubicBezTo>
                      <a:pt x="456" y="25"/>
                      <a:pt x="390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7" name="Google Shape;20197;p43"/>
              <p:cNvSpPr/>
              <p:nvPr/>
            </p:nvSpPr>
            <p:spPr>
              <a:xfrm flipH="1" rot="5509765">
                <a:off x="441941" y="1695002"/>
                <a:ext cx="9854" cy="7571"/>
              </a:xfrm>
              <a:custGeom>
                <a:rect b="b" l="l" r="r" t="t"/>
                <a:pathLst>
                  <a:path extrusionOk="0" h="498" w="626">
                    <a:moveTo>
                      <a:pt x="310" y="0"/>
                    </a:moveTo>
                    <a:cubicBezTo>
                      <a:pt x="236" y="0"/>
                      <a:pt x="164" y="36"/>
                      <a:pt x="125" y="94"/>
                    </a:cubicBezTo>
                    <a:cubicBezTo>
                      <a:pt x="0" y="281"/>
                      <a:pt x="138" y="497"/>
                      <a:pt x="320" y="497"/>
                    </a:cubicBezTo>
                    <a:cubicBezTo>
                      <a:pt x="332" y="497"/>
                      <a:pt x="345" y="496"/>
                      <a:pt x="358" y="494"/>
                    </a:cubicBezTo>
                    <a:cubicBezTo>
                      <a:pt x="592" y="428"/>
                      <a:pt x="625" y="161"/>
                      <a:pt x="458" y="61"/>
                    </a:cubicBezTo>
                    <a:cubicBezTo>
                      <a:pt x="416" y="19"/>
                      <a:pt x="363" y="0"/>
                      <a:pt x="3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8" name="Google Shape;20198;p43"/>
              <p:cNvSpPr/>
              <p:nvPr/>
            </p:nvSpPr>
            <p:spPr>
              <a:xfrm flipH="1" rot="5509765">
                <a:off x="418556" y="1890095"/>
                <a:ext cx="7367" cy="7206"/>
              </a:xfrm>
              <a:custGeom>
                <a:rect b="b" l="l" r="r" t="t"/>
                <a:pathLst>
                  <a:path extrusionOk="0" h="474" w="468">
                    <a:moveTo>
                      <a:pt x="193" y="1"/>
                    </a:moveTo>
                    <a:cubicBezTo>
                      <a:pt x="80" y="1"/>
                      <a:pt x="0" y="120"/>
                      <a:pt x="0" y="240"/>
                    </a:cubicBezTo>
                    <a:cubicBezTo>
                      <a:pt x="0" y="373"/>
                      <a:pt x="100" y="473"/>
                      <a:pt x="234" y="473"/>
                    </a:cubicBezTo>
                    <a:cubicBezTo>
                      <a:pt x="367" y="473"/>
                      <a:pt x="467" y="373"/>
                      <a:pt x="467" y="240"/>
                    </a:cubicBezTo>
                    <a:cubicBezTo>
                      <a:pt x="467" y="120"/>
                      <a:pt x="387" y="1"/>
                      <a:pt x="275" y="1"/>
                    </a:cubicBezTo>
                    <a:cubicBezTo>
                      <a:pt x="262" y="1"/>
                      <a:pt x="248" y="3"/>
                      <a:pt x="234" y="6"/>
                    </a:cubicBezTo>
                    <a:cubicBezTo>
                      <a:pt x="220" y="3"/>
                      <a:pt x="206" y="1"/>
                      <a:pt x="1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9" name="Google Shape;20199;p43"/>
              <p:cNvSpPr/>
              <p:nvPr/>
            </p:nvSpPr>
            <p:spPr>
              <a:xfrm flipH="1" rot="5509765">
                <a:off x="344812" y="1837793"/>
                <a:ext cx="9854" cy="7312"/>
              </a:xfrm>
              <a:custGeom>
                <a:rect b="b" l="l" r="r" t="t"/>
                <a:pathLst>
                  <a:path extrusionOk="0" h="481" w="626">
                    <a:moveTo>
                      <a:pt x="320" y="0"/>
                    </a:moveTo>
                    <a:cubicBezTo>
                      <a:pt x="138" y="0"/>
                      <a:pt x="1" y="214"/>
                      <a:pt x="126" y="370"/>
                    </a:cubicBezTo>
                    <a:cubicBezTo>
                      <a:pt x="165" y="448"/>
                      <a:pt x="238" y="481"/>
                      <a:pt x="312" y="481"/>
                    </a:cubicBezTo>
                    <a:cubicBezTo>
                      <a:pt x="365" y="481"/>
                      <a:pt x="418" y="465"/>
                      <a:pt x="459" y="437"/>
                    </a:cubicBezTo>
                    <a:cubicBezTo>
                      <a:pt x="626" y="304"/>
                      <a:pt x="593" y="37"/>
                      <a:pt x="359" y="3"/>
                    </a:cubicBezTo>
                    <a:cubicBezTo>
                      <a:pt x="346" y="1"/>
                      <a:pt x="333" y="0"/>
                      <a:pt x="32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0" name="Google Shape;20200;p43"/>
              <p:cNvSpPr/>
              <p:nvPr/>
            </p:nvSpPr>
            <p:spPr>
              <a:xfrm flipH="1" rot="5509765">
                <a:off x="368800" y="1740467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5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1" y="107"/>
                      <a:pt x="1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8"/>
                    </a:cubicBezTo>
                    <a:cubicBezTo>
                      <a:pt x="472" y="92"/>
                      <a:pt x="393" y="1"/>
                      <a:pt x="28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1" name="Google Shape;20201;p43"/>
              <p:cNvSpPr/>
              <p:nvPr/>
            </p:nvSpPr>
            <p:spPr>
              <a:xfrm flipH="1" rot="5509765">
                <a:off x="424657" y="1755024"/>
                <a:ext cx="9775" cy="7510"/>
              </a:xfrm>
              <a:custGeom>
                <a:rect b="b" l="l" r="r" t="t"/>
                <a:pathLst>
                  <a:path extrusionOk="0" h="494" w="621">
                    <a:moveTo>
                      <a:pt x="294" y="1"/>
                    </a:moveTo>
                    <a:cubicBezTo>
                      <a:pt x="263" y="1"/>
                      <a:pt x="232" y="5"/>
                      <a:pt x="200" y="13"/>
                    </a:cubicBezTo>
                    <a:cubicBezTo>
                      <a:pt x="0" y="113"/>
                      <a:pt x="34" y="413"/>
                      <a:pt x="234" y="480"/>
                    </a:cubicBezTo>
                    <a:cubicBezTo>
                      <a:pt x="261" y="489"/>
                      <a:pt x="287" y="493"/>
                      <a:pt x="314" y="493"/>
                    </a:cubicBezTo>
                    <a:cubicBezTo>
                      <a:pt x="482" y="493"/>
                      <a:pt x="621" y="320"/>
                      <a:pt x="534" y="146"/>
                    </a:cubicBezTo>
                    <a:cubicBezTo>
                      <a:pt x="483" y="44"/>
                      <a:pt x="393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2" name="Google Shape;20202;p43"/>
              <p:cNvSpPr/>
              <p:nvPr/>
            </p:nvSpPr>
            <p:spPr>
              <a:xfrm flipH="1" rot="5509765">
                <a:off x="423511" y="1822758"/>
                <a:ext cx="9303" cy="7647"/>
              </a:xfrm>
              <a:custGeom>
                <a:rect b="b" l="l" r="r" t="t"/>
                <a:pathLst>
                  <a:path extrusionOk="0" h="503" w="591">
                    <a:moveTo>
                      <a:pt x="327" y="1"/>
                    </a:moveTo>
                    <a:cubicBezTo>
                      <a:pt x="53" y="1"/>
                      <a:pt x="1" y="438"/>
                      <a:pt x="290" y="503"/>
                    </a:cubicBezTo>
                    <a:cubicBezTo>
                      <a:pt x="424" y="503"/>
                      <a:pt x="557" y="403"/>
                      <a:pt x="557" y="269"/>
                    </a:cubicBezTo>
                    <a:cubicBezTo>
                      <a:pt x="591" y="136"/>
                      <a:pt x="491" y="36"/>
                      <a:pt x="357" y="2"/>
                    </a:cubicBezTo>
                    <a:cubicBezTo>
                      <a:pt x="347" y="1"/>
                      <a:pt x="337" y="1"/>
                      <a:pt x="32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3" name="Google Shape;20203;p43"/>
              <p:cNvSpPr/>
              <p:nvPr/>
            </p:nvSpPr>
            <p:spPr>
              <a:xfrm flipH="1" rot="5509765">
                <a:off x="355050" y="1850274"/>
                <a:ext cx="9492" cy="7358"/>
              </a:xfrm>
              <a:custGeom>
                <a:rect b="b" l="l" r="r" t="t"/>
                <a:pathLst>
                  <a:path extrusionOk="0" h="484" w="603">
                    <a:moveTo>
                      <a:pt x="298" y="0"/>
                    </a:moveTo>
                    <a:cubicBezTo>
                      <a:pt x="209" y="0"/>
                      <a:pt x="122" y="47"/>
                      <a:pt x="85" y="159"/>
                    </a:cubicBezTo>
                    <a:cubicBezTo>
                      <a:pt x="1" y="348"/>
                      <a:pt x="155" y="484"/>
                      <a:pt x="305" y="484"/>
                    </a:cubicBezTo>
                    <a:cubicBezTo>
                      <a:pt x="394" y="484"/>
                      <a:pt x="482" y="437"/>
                      <a:pt x="519" y="325"/>
                    </a:cubicBezTo>
                    <a:cubicBezTo>
                      <a:pt x="603" y="136"/>
                      <a:pt x="449" y="0"/>
                      <a:pt x="29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4" name="Google Shape;20204;p43"/>
              <p:cNvSpPr/>
              <p:nvPr/>
            </p:nvSpPr>
            <p:spPr>
              <a:xfrm flipH="1" rot="5509765">
                <a:off x="354297" y="1765276"/>
                <a:ext cx="8295" cy="7662"/>
              </a:xfrm>
              <a:custGeom>
                <a:rect b="b" l="l" r="r" t="t"/>
                <a:pathLst>
                  <a:path extrusionOk="0" h="504" w="527">
                    <a:moveTo>
                      <a:pt x="289" y="0"/>
                    </a:moveTo>
                    <a:cubicBezTo>
                      <a:pt x="282" y="0"/>
                      <a:pt x="275" y="1"/>
                      <a:pt x="267" y="2"/>
                    </a:cubicBezTo>
                    <a:cubicBezTo>
                      <a:pt x="134" y="2"/>
                      <a:pt x="33" y="102"/>
                      <a:pt x="33" y="235"/>
                    </a:cubicBezTo>
                    <a:cubicBezTo>
                      <a:pt x="0" y="369"/>
                      <a:pt x="134" y="502"/>
                      <a:pt x="267" y="502"/>
                    </a:cubicBezTo>
                    <a:cubicBezTo>
                      <a:pt x="275" y="503"/>
                      <a:pt x="282" y="503"/>
                      <a:pt x="289" y="503"/>
                    </a:cubicBezTo>
                    <a:cubicBezTo>
                      <a:pt x="526" y="503"/>
                      <a:pt x="526" y="0"/>
                      <a:pt x="28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5" name="Google Shape;20205;p43"/>
              <p:cNvSpPr/>
              <p:nvPr/>
            </p:nvSpPr>
            <p:spPr>
              <a:xfrm flipH="1" rot="5509765">
                <a:off x="442740" y="1675186"/>
                <a:ext cx="10263" cy="7236"/>
              </a:xfrm>
              <a:custGeom>
                <a:rect b="b" l="l" r="r" t="t"/>
                <a:pathLst>
                  <a:path extrusionOk="0" h="476" w="652">
                    <a:moveTo>
                      <a:pt x="298" y="1"/>
                    </a:moveTo>
                    <a:cubicBezTo>
                      <a:pt x="256" y="1"/>
                      <a:pt x="212" y="13"/>
                      <a:pt x="168" y="40"/>
                    </a:cubicBezTo>
                    <a:cubicBezTo>
                      <a:pt x="34" y="107"/>
                      <a:pt x="1" y="274"/>
                      <a:pt x="68" y="374"/>
                    </a:cubicBezTo>
                    <a:cubicBezTo>
                      <a:pt x="132" y="438"/>
                      <a:pt x="211" y="475"/>
                      <a:pt x="285" y="475"/>
                    </a:cubicBezTo>
                    <a:cubicBezTo>
                      <a:pt x="326" y="475"/>
                      <a:pt x="366" y="464"/>
                      <a:pt x="401" y="441"/>
                    </a:cubicBezTo>
                    <a:lnTo>
                      <a:pt x="401" y="474"/>
                    </a:lnTo>
                    <a:cubicBezTo>
                      <a:pt x="652" y="307"/>
                      <a:pt x="507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6" name="Google Shape;20206;p43"/>
              <p:cNvSpPr/>
              <p:nvPr/>
            </p:nvSpPr>
            <p:spPr>
              <a:xfrm flipH="1" rot="5509765">
                <a:off x="479781" y="1801817"/>
                <a:ext cx="7335" cy="6233"/>
              </a:xfrm>
              <a:custGeom>
                <a:rect b="b" l="l" r="r" t="t"/>
                <a:pathLst>
                  <a:path extrusionOk="0" h="410" w="466">
                    <a:moveTo>
                      <a:pt x="205" y="0"/>
                    </a:moveTo>
                    <a:cubicBezTo>
                      <a:pt x="1" y="0"/>
                      <a:pt x="183" y="410"/>
                      <a:pt x="331" y="410"/>
                    </a:cubicBezTo>
                    <a:cubicBezTo>
                      <a:pt x="369" y="410"/>
                      <a:pt x="406" y="381"/>
                      <a:pt x="432" y="310"/>
                    </a:cubicBezTo>
                    <a:cubicBezTo>
                      <a:pt x="465" y="176"/>
                      <a:pt x="365" y="43"/>
                      <a:pt x="265" y="9"/>
                    </a:cubicBezTo>
                    <a:cubicBezTo>
                      <a:pt x="242" y="3"/>
                      <a:pt x="222" y="0"/>
                      <a:pt x="20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7" name="Google Shape;20207;p43"/>
              <p:cNvSpPr/>
              <p:nvPr/>
            </p:nvSpPr>
            <p:spPr>
              <a:xfrm flipH="1" rot="5509765">
                <a:off x="412961" y="1925244"/>
                <a:ext cx="11144" cy="7555"/>
              </a:xfrm>
              <a:custGeom>
                <a:rect b="b" l="l" r="r" t="t"/>
                <a:pathLst>
                  <a:path extrusionOk="0" h="497" w="708">
                    <a:moveTo>
                      <a:pt x="352" y="1"/>
                    </a:moveTo>
                    <a:cubicBezTo>
                      <a:pt x="326" y="1"/>
                      <a:pt x="298" y="5"/>
                      <a:pt x="270" y="15"/>
                    </a:cubicBezTo>
                    <a:cubicBezTo>
                      <a:pt x="0" y="135"/>
                      <a:pt x="107" y="497"/>
                      <a:pt x="349" y="497"/>
                    </a:cubicBezTo>
                    <a:cubicBezTo>
                      <a:pt x="377" y="497"/>
                      <a:pt x="406" y="492"/>
                      <a:pt x="437" y="482"/>
                    </a:cubicBezTo>
                    <a:cubicBezTo>
                      <a:pt x="708" y="391"/>
                      <a:pt x="598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8" name="Google Shape;20208;p43"/>
              <p:cNvSpPr/>
              <p:nvPr/>
            </p:nvSpPr>
            <p:spPr>
              <a:xfrm flipH="1" rot="5509765">
                <a:off x="402449" y="1865247"/>
                <a:ext cx="9539" cy="7464"/>
              </a:xfrm>
              <a:custGeom>
                <a:rect b="b" l="l" r="r" t="t"/>
                <a:pathLst>
                  <a:path extrusionOk="0" h="491" w="606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8" y="443"/>
                      <a:pt x="201" y="476"/>
                    </a:cubicBezTo>
                    <a:cubicBezTo>
                      <a:pt x="230" y="486"/>
                      <a:pt x="257" y="490"/>
                      <a:pt x="283" y="490"/>
                    </a:cubicBezTo>
                    <a:cubicBezTo>
                      <a:pt x="523" y="490"/>
                      <a:pt x="606" y="100"/>
                      <a:pt x="335" y="9"/>
                    </a:cubicBezTo>
                    <a:cubicBezTo>
                      <a:pt x="312" y="3"/>
                      <a:pt x="289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9" name="Google Shape;20209;p43"/>
              <p:cNvSpPr/>
              <p:nvPr/>
            </p:nvSpPr>
            <p:spPr>
              <a:xfrm flipH="1" rot="5509765">
                <a:off x="458147" y="1851521"/>
                <a:ext cx="9413" cy="4986"/>
              </a:xfrm>
              <a:custGeom>
                <a:rect b="b" l="l" r="r" t="t"/>
                <a:pathLst>
                  <a:path extrusionOk="0" h="328" w="598">
                    <a:moveTo>
                      <a:pt x="482" y="1"/>
                    </a:moveTo>
                    <a:cubicBezTo>
                      <a:pt x="316" y="1"/>
                      <a:pt x="0" y="225"/>
                      <a:pt x="257" y="319"/>
                    </a:cubicBezTo>
                    <a:cubicBezTo>
                      <a:pt x="280" y="324"/>
                      <a:pt x="303" y="327"/>
                      <a:pt x="325" y="327"/>
                    </a:cubicBezTo>
                    <a:cubicBezTo>
                      <a:pt x="433" y="327"/>
                      <a:pt x="530" y="262"/>
                      <a:pt x="557" y="152"/>
                    </a:cubicBezTo>
                    <a:cubicBezTo>
                      <a:pt x="597" y="42"/>
                      <a:pt x="554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0" name="Google Shape;20210;p43"/>
              <p:cNvSpPr/>
              <p:nvPr/>
            </p:nvSpPr>
            <p:spPr>
              <a:xfrm flipH="1" rot="5509765">
                <a:off x="494551" y="1931390"/>
                <a:ext cx="9366" cy="7677"/>
              </a:xfrm>
              <a:custGeom>
                <a:rect b="b" l="l" r="r" t="t"/>
                <a:pathLst>
                  <a:path extrusionOk="0" h="505" w="595">
                    <a:moveTo>
                      <a:pt x="297" y="1"/>
                    </a:moveTo>
                    <a:cubicBezTo>
                      <a:pt x="213" y="1"/>
                      <a:pt x="139" y="45"/>
                      <a:pt x="94" y="134"/>
                    </a:cubicBezTo>
                    <a:cubicBezTo>
                      <a:pt x="1" y="290"/>
                      <a:pt x="140" y="504"/>
                      <a:pt x="322" y="504"/>
                    </a:cubicBezTo>
                    <a:cubicBezTo>
                      <a:pt x="335" y="504"/>
                      <a:pt x="348" y="503"/>
                      <a:pt x="361" y="501"/>
                    </a:cubicBezTo>
                    <a:cubicBezTo>
                      <a:pt x="561" y="434"/>
                      <a:pt x="595" y="168"/>
                      <a:pt x="428" y="34"/>
                    </a:cubicBezTo>
                    <a:cubicBezTo>
                      <a:pt x="383" y="12"/>
                      <a:pt x="339" y="1"/>
                      <a:pt x="29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1" name="Google Shape;20211;p43"/>
              <p:cNvSpPr/>
              <p:nvPr/>
            </p:nvSpPr>
            <p:spPr>
              <a:xfrm flipH="1" rot="5509765">
                <a:off x="456151" y="2014300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9" y="1"/>
                    </a:moveTo>
                    <a:cubicBezTo>
                      <a:pt x="246" y="1"/>
                      <a:pt x="223" y="4"/>
                      <a:pt x="200" y="9"/>
                    </a:cubicBezTo>
                    <a:cubicBezTo>
                      <a:pt x="67" y="43"/>
                      <a:pt x="0" y="176"/>
                      <a:pt x="34" y="276"/>
                    </a:cubicBezTo>
                    <a:cubicBezTo>
                      <a:pt x="63" y="392"/>
                      <a:pt x="167" y="483"/>
                      <a:pt x="281" y="483"/>
                    </a:cubicBezTo>
                    <a:cubicBezTo>
                      <a:pt x="299" y="483"/>
                      <a:pt x="316" y="481"/>
                      <a:pt x="334" y="476"/>
                    </a:cubicBezTo>
                    <a:cubicBezTo>
                      <a:pt x="434" y="410"/>
                      <a:pt x="534" y="276"/>
                      <a:pt x="501" y="176"/>
                    </a:cubicBezTo>
                    <a:cubicBezTo>
                      <a:pt x="473" y="66"/>
                      <a:pt x="377" y="1"/>
                      <a:pt x="26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2" name="Google Shape;20212;p43"/>
              <p:cNvSpPr/>
              <p:nvPr/>
            </p:nvSpPr>
            <p:spPr>
              <a:xfrm flipH="1" rot="5509765">
                <a:off x="431183" y="2002578"/>
                <a:ext cx="8941" cy="7525"/>
              </a:xfrm>
              <a:custGeom>
                <a:rect b="b" l="l" r="r" t="t"/>
                <a:pathLst>
                  <a:path extrusionOk="0" h="495" w="568">
                    <a:moveTo>
                      <a:pt x="298" y="1"/>
                    </a:moveTo>
                    <a:cubicBezTo>
                      <a:pt x="256" y="1"/>
                      <a:pt x="212" y="12"/>
                      <a:pt x="167" y="34"/>
                    </a:cubicBezTo>
                    <a:cubicBezTo>
                      <a:pt x="67" y="101"/>
                      <a:pt x="0" y="234"/>
                      <a:pt x="67" y="335"/>
                    </a:cubicBezTo>
                    <a:cubicBezTo>
                      <a:pt x="116" y="432"/>
                      <a:pt x="201" y="494"/>
                      <a:pt x="295" y="494"/>
                    </a:cubicBezTo>
                    <a:cubicBezTo>
                      <a:pt x="329" y="494"/>
                      <a:pt x="365" y="486"/>
                      <a:pt x="401" y="468"/>
                    </a:cubicBezTo>
                    <a:cubicBezTo>
                      <a:pt x="501" y="401"/>
                      <a:pt x="568" y="268"/>
                      <a:pt x="501" y="134"/>
                    </a:cubicBezTo>
                    <a:cubicBezTo>
                      <a:pt x="456" y="45"/>
                      <a:pt x="38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3" name="Google Shape;20213;p43"/>
              <p:cNvSpPr/>
              <p:nvPr/>
            </p:nvSpPr>
            <p:spPr>
              <a:xfrm flipH="1" rot="5509765">
                <a:off x="475722" y="1948634"/>
                <a:ext cx="8862" cy="7069"/>
              </a:xfrm>
              <a:custGeom>
                <a:rect b="b" l="l" r="r" t="t"/>
                <a:pathLst>
                  <a:path extrusionOk="0" h="465" w="563">
                    <a:moveTo>
                      <a:pt x="318" y="0"/>
                    </a:moveTo>
                    <a:cubicBezTo>
                      <a:pt x="159" y="0"/>
                      <a:pt x="0" y="173"/>
                      <a:pt x="95" y="363"/>
                    </a:cubicBezTo>
                    <a:cubicBezTo>
                      <a:pt x="138" y="428"/>
                      <a:pt x="209" y="464"/>
                      <a:pt x="290" y="464"/>
                    </a:cubicBezTo>
                    <a:cubicBezTo>
                      <a:pt x="334" y="464"/>
                      <a:pt x="382" y="453"/>
                      <a:pt x="429" y="430"/>
                    </a:cubicBezTo>
                    <a:cubicBezTo>
                      <a:pt x="529" y="363"/>
                      <a:pt x="562" y="229"/>
                      <a:pt x="496" y="96"/>
                    </a:cubicBezTo>
                    <a:cubicBezTo>
                      <a:pt x="447" y="29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4" name="Google Shape;20214;p43"/>
              <p:cNvSpPr/>
              <p:nvPr/>
            </p:nvSpPr>
            <p:spPr>
              <a:xfrm flipH="1" rot="5509765">
                <a:off x="534219" y="1962479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9"/>
                      <a:pt x="234" y="27"/>
                    </a:cubicBezTo>
                    <a:cubicBezTo>
                      <a:pt x="33" y="60"/>
                      <a:pt x="0" y="360"/>
                      <a:pt x="200" y="460"/>
                    </a:cubicBezTo>
                    <a:cubicBezTo>
                      <a:pt x="231" y="479"/>
                      <a:pt x="264" y="487"/>
                      <a:pt x="297" y="487"/>
                    </a:cubicBezTo>
                    <a:cubicBezTo>
                      <a:pt x="443" y="487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5" name="Google Shape;20215;p43"/>
              <p:cNvSpPr/>
              <p:nvPr/>
            </p:nvSpPr>
            <p:spPr>
              <a:xfrm flipH="1" rot="5509765">
                <a:off x="539801" y="2035680"/>
                <a:ext cx="8815" cy="7647"/>
              </a:xfrm>
              <a:custGeom>
                <a:rect b="b" l="l" r="r" t="t"/>
                <a:pathLst>
                  <a:path extrusionOk="0" h="503" w="560">
                    <a:moveTo>
                      <a:pt x="275" y="0"/>
                    </a:moveTo>
                    <a:cubicBezTo>
                      <a:pt x="167" y="0"/>
                      <a:pt x="88" y="91"/>
                      <a:pt x="59" y="207"/>
                    </a:cubicBezTo>
                    <a:cubicBezTo>
                      <a:pt x="0" y="384"/>
                      <a:pt x="138" y="503"/>
                      <a:pt x="281" y="503"/>
                    </a:cubicBezTo>
                    <a:cubicBezTo>
                      <a:pt x="382" y="503"/>
                      <a:pt x="485" y="444"/>
                      <a:pt x="526" y="307"/>
                    </a:cubicBezTo>
                    <a:cubicBezTo>
                      <a:pt x="560" y="174"/>
                      <a:pt x="459" y="40"/>
                      <a:pt x="326" y="7"/>
                    </a:cubicBezTo>
                    <a:cubicBezTo>
                      <a:pt x="308" y="2"/>
                      <a:pt x="291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6" name="Google Shape;20216;p43"/>
              <p:cNvSpPr/>
              <p:nvPr/>
            </p:nvSpPr>
            <p:spPr>
              <a:xfrm flipH="1" rot="5509765">
                <a:off x="572552" y="2103442"/>
                <a:ext cx="9397" cy="7418"/>
              </a:xfrm>
              <a:custGeom>
                <a:rect b="b" l="l" r="r" t="t"/>
                <a:pathLst>
                  <a:path extrusionOk="0" h="488" w="597">
                    <a:moveTo>
                      <a:pt x="330" y="0"/>
                    </a:moveTo>
                    <a:cubicBezTo>
                      <a:pt x="145" y="0"/>
                      <a:pt x="1" y="250"/>
                      <a:pt x="163" y="412"/>
                    </a:cubicBezTo>
                    <a:cubicBezTo>
                      <a:pt x="213" y="463"/>
                      <a:pt x="271" y="488"/>
                      <a:pt x="330" y="488"/>
                    </a:cubicBezTo>
                    <a:cubicBezTo>
                      <a:pt x="388" y="488"/>
                      <a:pt x="446" y="463"/>
                      <a:pt x="496" y="412"/>
                    </a:cubicBezTo>
                    <a:cubicBezTo>
                      <a:pt x="597" y="279"/>
                      <a:pt x="563" y="146"/>
                      <a:pt x="463" y="46"/>
                    </a:cubicBezTo>
                    <a:cubicBezTo>
                      <a:pt x="419" y="14"/>
                      <a:pt x="373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7" name="Google Shape;20217;p43"/>
              <p:cNvSpPr/>
              <p:nvPr/>
            </p:nvSpPr>
            <p:spPr>
              <a:xfrm flipH="1" rot="5509765">
                <a:off x="589612" y="2083961"/>
                <a:ext cx="8941" cy="7160"/>
              </a:xfrm>
              <a:custGeom>
                <a:rect b="b" l="l" r="r" t="t"/>
                <a:pathLst>
                  <a:path extrusionOk="0" h="471" w="568">
                    <a:moveTo>
                      <a:pt x="291" y="0"/>
                    </a:moveTo>
                    <a:cubicBezTo>
                      <a:pt x="246" y="0"/>
                      <a:pt x="202" y="11"/>
                      <a:pt x="167" y="35"/>
                    </a:cubicBezTo>
                    <a:cubicBezTo>
                      <a:pt x="67" y="102"/>
                      <a:pt x="0" y="235"/>
                      <a:pt x="67" y="369"/>
                    </a:cubicBezTo>
                    <a:cubicBezTo>
                      <a:pt x="131" y="433"/>
                      <a:pt x="210" y="470"/>
                      <a:pt x="293" y="470"/>
                    </a:cubicBezTo>
                    <a:cubicBezTo>
                      <a:pt x="339" y="470"/>
                      <a:pt x="386" y="459"/>
                      <a:pt x="434" y="435"/>
                    </a:cubicBezTo>
                    <a:cubicBezTo>
                      <a:pt x="534" y="369"/>
                      <a:pt x="567" y="235"/>
                      <a:pt x="500" y="102"/>
                    </a:cubicBezTo>
                    <a:cubicBezTo>
                      <a:pt x="457" y="37"/>
                      <a:pt x="372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8" name="Google Shape;20218;p43"/>
              <p:cNvSpPr/>
              <p:nvPr/>
            </p:nvSpPr>
            <p:spPr>
              <a:xfrm flipH="1" rot="5509765">
                <a:off x="650182" y="2126610"/>
                <a:ext cx="9854" cy="7190"/>
              </a:xfrm>
              <a:custGeom>
                <a:rect b="b" l="l" r="r" t="t"/>
                <a:pathLst>
                  <a:path extrusionOk="0" h="473" w="626">
                    <a:moveTo>
                      <a:pt x="291" y="0"/>
                    </a:moveTo>
                    <a:cubicBezTo>
                      <a:pt x="246" y="0"/>
                      <a:pt x="202" y="12"/>
                      <a:pt x="167" y="35"/>
                    </a:cubicBezTo>
                    <a:cubicBezTo>
                      <a:pt x="0" y="169"/>
                      <a:pt x="67" y="469"/>
                      <a:pt x="300" y="469"/>
                    </a:cubicBezTo>
                    <a:cubicBezTo>
                      <a:pt x="313" y="471"/>
                      <a:pt x="326" y="472"/>
                      <a:pt x="339" y="472"/>
                    </a:cubicBezTo>
                    <a:cubicBezTo>
                      <a:pt x="517" y="472"/>
                      <a:pt x="625" y="258"/>
                      <a:pt x="501" y="102"/>
                    </a:cubicBezTo>
                    <a:cubicBezTo>
                      <a:pt x="457" y="37"/>
                      <a:pt x="373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9" name="Google Shape;20219;p43"/>
              <p:cNvSpPr/>
              <p:nvPr/>
            </p:nvSpPr>
            <p:spPr>
              <a:xfrm flipH="1" rot="5509765">
                <a:off x="543517" y="2126393"/>
                <a:ext cx="10735" cy="7707"/>
              </a:xfrm>
              <a:custGeom>
                <a:rect b="b" l="l" r="r" t="t"/>
                <a:pathLst>
                  <a:path extrusionOk="0" h="507" w="682">
                    <a:moveTo>
                      <a:pt x="356" y="1"/>
                    </a:moveTo>
                    <a:cubicBezTo>
                      <a:pt x="339" y="1"/>
                      <a:pt x="320" y="3"/>
                      <a:pt x="301" y="6"/>
                    </a:cubicBezTo>
                    <a:cubicBezTo>
                      <a:pt x="0" y="73"/>
                      <a:pt x="67" y="507"/>
                      <a:pt x="367" y="507"/>
                    </a:cubicBezTo>
                    <a:cubicBezTo>
                      <a:pt x="681" y="475"/>
                      <a:pt x="641" y="1"/>
                      <a:pt x="3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0" name="Google Shape;20220;p43"/>
              <p:cNvSpPr/>
              <p:nvPr/>
            </p:nvSpPr>
            <p:spPr>
              <a:xfrm flipH="1" rot="5509765">
                <a:off x="375620" y="1943135"/>
                <a:ext cx="17189" cy="12618"/>
              </a:xfrm>
              <a:custGeom>
                <a:rect b="b" l="l" r="r" t="t"/>
                <a:pathLst>
                  <a:path extrusionOk="0" h="830" w="1092">
                    <a:moveTo>
                      <a:pt x="543" y="1"/>
                    </a:moveTo>
                    <a:cubicBezTo>
                      <a:pt x="529" y="1"/>
                      <a:pt x="515" y="1"/>
                      <a:pt x="500" y="3"/>
                    </a:cubicBezTo>
                    <a:cubicBezTo>
                      <a:pt x="134" y="36"/>
                      <a:pt x="0" y="503"/>
                      <a:pt x="267" y="737"/>
                    </a:cubicBezTo>
                    <a:cubicBezTo>
                      <a:pt x="357" y="797"/>
                      <a:pt x="460" y="830"/>
                      <a:pt x="559" y="830"/>
                    </a:cubicBezTo>
                    <a:cubicBezTo>
                      <a:pt x="680" y="830"/>
                      <a:pt x="794" y="780"/>
                      <a:pt x="867" y="670"/>
                    </a:cubicBezTo>
                    <a:cubicBezTo>
                      <a:pt x="1092" y="381"/>
                      <a:pt x="885" y="1"/>
                      <a:pt x="54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1" name="Google Shape;20221;p43"/>
              <p:cNvSpPr/>
              <p:nvPr/>
            </p:nvSpPr>
            <p:spPr>
              <a:xfrm flipH="1" rot="5509765">
                <a:off x="381967" y="1885031"/>
                <a:ext cx="18212" cy="12709"/>
              </a:xfrm>
              <a:custGeom>
                <a:rect b="b" l="l" r="r" t="t"/>
                <a:pathLst>
                  <a:path extrusionOk="0" h="836" w="1157">
                    <a:moveTo>
                      <a:pt x="600" y="0"/>
                    </a:moveTo>
                    <a:cubicBezTo>
                      <a:pt x="589" y="0"/>
                      <a:pt x="579" y="0"/>
                      <a:pt x="567" y="1"/>
                    </a:cubicBezTo>
                    <a:cubicBezTo>
                      <a:pt x="0" y="1"/>
                      <a:pt x="34" y="835"/>
                      <a:pt x="601" y="835"/>
                    </a:cubicBezTo>
                    <a:cubicBezTo>
                      <a:pt x="1157" y="802"/>
                      <a:pt x="1136" y="0"/>
                      <a:pt x="60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2" name="Google Shape;20222;p43"/>
              <p:cNvSpPr/>
              <p:nvPr/>
            </p:nvSpPr>
            <p:spPr>
              <a:xfrm flipH="1" rot="5509765">
                <a:off x="449359" y="1905262"/>
                <a:ext cx="16417" cy="12754"/>
              </a:xfrm>
              <a:custGeom>
                <a:rect b="b" l="l" r="r" t="t"/>
                <a:pathLst>
                  <a:path extrusionOk="0" h="839" w="1043">
                    <a:moveTo>
                      <a:pt x="530" y="1"/>
                    </a:moveTo>
                    <a:cubicBezTo>
                      <a:pt x="264" y="1"/>
                      <a:pt x="0" y="244"/>
                      <a:pt x="147" y="581"/>
                    </a:cubicBezTo>
                    <a:cubicBezTo>
                      <a:pt x="220" y="762"/>
                      <a:pt x="366" y="838"/>
                      <a:pt x="514" y="838"/>
                    </a:cubicBezTo>
                    <a:cubicBezTo>
                      <a:pt x="776" y="838"/>
                      <a:pt x="1042" y="600"/>
                      <a:pt x="915" y="281"/>
                    </a:cubicBezTo>
                    <a:cubicBezTo>
                      <a:pt x="841" y="84"/>
                      <a:pt x="685" y="1"/>
                      <a:pt x="53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3" name="Google Shape;20223;p43"/>
              <p:cNvSpPr/>
              <p:nvPr/>
            </p:nvSpPr>
            <p:spPr>
              <a:xfrm flipH="1" rot="5509765">
                <a:off x="447991" y="1947079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470" y="1"/>
                    </a:moveTo>
                    <a:cubicBezTo>
                      <a:pt x="301" y="1"/>
                      <a:pt x="133" y="121"/>
                      <a:pt x="78" y="285"/>
                    </a:cubicBezTo>
                    <a:cubicBezTo>
                      <a:pt x="0" y="571"/>
                      <a:pt x="226" y="816"/>
                      <a:pt x="471" y="816"/>
                    </a:cubicBezTo>
                    <a:cubicBezTo>
                      <a:pt x="541" y="816"/>
                      <a:pt x="612" y="796"/>
                      <a:pt x="679" y="752"/>
                    </a:cubicBezTo>
                    <a:cubicBezTo>
                      <a:pt x="1012" y="585"/>
                      <a:pt x="946" y="85"/>
                      <a:pt x="579" y="18"/>
                    </a:cubicBezTo>
                    <a:cubicBezTo>
                      <a:pt x="543" y="7"/>
                      <a:pt x="507" y="1"/>
                      <a:pt x="47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4" name="Google Shape;20224;p43"/>
              <p:cNvSpPr/>
              <p:nvPr/>
            </p:nvSpPr>
            <p:spPr>
              <a:xfrm flipH="1" rot="5509765">
                <a:off x="364672" y="1891214"/>
                <a:ext cx="17204" cy="12450"/>
              </a:xfrm>
              <a:custGeom>
                <a:rect b="b" l="l" r="r" t="t"/>
                <a:pathLst>
                  <a:path extrusionOk="0" h="819" w="1093">
                    <a:moveTo>
                      <a:pt x="553" y="1"/>
                    </a:moveTo>
                    <a:cubicBezTo>
                      <a:pt x="209" y="1"/>
                      <a:pt x="1" y="413"/>
                      <a:pt x="226" y="670"/>
                    </a:cubicBezTo>
                    <a:cubicBezTo>
                      <a:pt x="323" y="767"/>
                      <a:pt x="443" y="819"/>
                      <a:pt x="565" y="819"/>
                    </a:cubicBezTo>
                    <a:cubicBezTo>
                      <a:pt x="653" y="819"/>
                      <a:pt x="742" y="792"/>
                      <a:pt x="826" y="737"/>
                    </a:cubicBezTo>
                    <a:cubicBezTo>
                      <a:pt x="1093" y="503"/>
                      <a:pt x="959" y="36"/>
                      <a:pt x="593" y="3"/>
                    </a:cubicBezTo>
                    <a:cubicBezTo>
                      <a:pt x="579" y="1"/>
                      <a:pt x="566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5" name="Google Shape;20225;p43"/>
              <p:cNvSpPr/>
              <p:nvPr/>
            </p:nvSpPr>
            <p:spPr>
              <a:xfrm flipH="1" rot="5509765">
                <a:off x="370317" y="1772059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3" y="1"/>
                    </a:moveTo>
                    <a:cubicBezTo>
                      <a:pt x="440" y="1"/>
                      <a:pt x="347" y="32"/>
                      <a:pt x="268" y="101"/>
                    </a:cubicBezTo>
                    <a:cubicBezTo>
                      <a:pt x="1" y="335"/>
                      <a:pt x="134" y="802"/>
                      <a:pt x="535" y="835"/>
                    </a:cubicBezTo>
                    <a:cubicBezTo>
                      <a:pt x="735" y="835"/>
                      <a:pt x="935" y="668"/>
                      <a:pt x="968" y="435"/>
                    </a:cubicBezTo>
                    <a:cubicBezTo>
                      <a:pt x="968" y="176"/>
                      <a:pt x="753" y="1"/>
                      <a:pt x="53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6" name="Google Shape;20226;p43"/>
              <p:cNvSpPr/>
              <p:nvPr/>
            </p:nvSpPr>
            <p:spPr>
              <a:xfrm flipH="1" rot="5509765">
                <a:off x="432990" y="1772407"/>
                <a:ext cx="15646" cy="12861"/>
              </a:xfrm>
              <a:custGeom>
                <a:rect b="b" l="l" r="r" t="t"/>
                <a:pathLst>
                  <a:path extrusionOk="0" h="846" w="994">
                    <a:moveTo>
                      <a:pt x="553" y="0"/>
                    </a:moveTo>
                    <a:cubicBezTo>
                      <a:pt x="536" y="0"/>
                      <a:pt x="518" y="2"/>
                      <a:pt x="501" y="5"/>
                    </a:cubicBezTo>
                    <a:cubicBezTo>
                      <a:pt x="101" y="71"/>
                      <a:pt x="1" y="538"/>
                      <a:pt x="301" y="772"/>
                    </a:cubicBezTo>
                    <a:cubicBezTo>
                      <a:pt x="377" y="822"/>
                      <a:pt x="459" y="845"/>
                      <a:pt x="540" y="845"/>
                    </a:cubicBezTo>
                    <a:cubicBezTo>
                      <a:pt x="776" y="845"/>
                      <a:pt x="993" y="646"/>
                      <a:pt x="968" y="372"/>
                    </a:cubicBezTo>
                    <a:cubicBezTo>
                      <a:pt x="938" y="158"/>
                      <a:pt x="740" y="0"/>
                      <a:pt x="5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7" name="Google Shape;20227;p43"/>
              <p:cNvSpPr/>
              <p:nvPr/>
            </p:nvSpPr>
            <p:spPr>
              <a:xfrm flipH="1" rot="5509765">
                <a:off x="436443" y="1844850"/>
                <a:ext cx="14560" cy="12876"/>
              </a:xfrm>
              <a:custGeom>
                <a:rect b="b" l="l" r="r" t="t"/>
                <a:pathLst>
                  <a:path extrusionOk="0" h="847" w="925">
                    <a:moveTo>
                      <a:pt x="452" y="0"/>
                    </a:moveTo>
                    <a:cubicBezTo>
                      <a:pt x="258" y="0"/>
                      <a:pt x="85" y="150"/>
                      <a:pt x="57" y="349"/>
                    </a:cubicBezTo>
                    <a:cubicBezTo>
                      <a:pt x="1" y="665"/>
                      <a:pt x="236" y="846"/>
                      <a:pt x="472" y="846"/>
                    </a:cubicBezTo>
                    <a:cubicBezTo>
                      <a:pt x="659" y="846"/>
                      <a:pt x="846" y="733"/>
                      <a:pt x="891" y="482"/>
                    </a:cubicBezTo>
                    <a:cubicBezTo>
                      <a:pt x="924" y="249"/>
                      <a:pt x="791" y="48"/>
                      <a:pt x="557" y="15"/>
                    </a:cubicBezTo>
                    <a:cubicBezTo>
                      <a:pt x="522" y="5"/>
                      <a:pt x="487" y="0"/>
                      <a:pt x="4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8" name="Google Shape;20228;p43"/>
              <p:cNvSpPr/>
              <p:nvPr/>
            </p:nvSpPr>
            <p:spPr>
              <a:xfrm flipH="1" rot="5509765">
                <a:off x="381283" y="1839863"/>
                <a:ext cx="14906" cy="12663"/>
              </a:xfrm>
              <a:custGeom>
                <a:rect b="b" l="l" r="r" t="t"/>
                <a:pathLst>
                  <a:path extrusionOk="0" h="833" w="947">
                    <a:moveTo>
                      <a:pt x="488" y="1"/>
                    </a:moveTo>
                    <a:cubicBezTo>
                      <a:pt x="448" y="1"/>
                      <a:pt x="408" y="6"/>
                      <a:pt x="367" y="18"/>
                    </a:cubicBezTo>
                    <a:cubicBezTo>
                      <a:pt x="134" y="51"/>
                      <a:pt x="0" y="285"/>
                      <a:pt x="67" y="518"/>
                    </a:cubicBezTo>
                    <a:cubicBezTo>
                      <a:pt x="121" y="737"/>
                      <a:pt x="288" y="832"/>
                      <a:pt x="456" y="832"/>
                    </a:cubicBezTo>
                    <a:cubicBezTo>
                      <a:pt x="699" y="832"/>
                      <a:pt x="946" y="633"/>
                      <a:pt x="867" y="318"/>
                    </a:cubicBezTo>
                    <a:cubicBezTo>
                      <a:pt x="840" y="125"/>
                      <a:pt x="676" y="1"/>
                      <a:pt x="4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9" name="Google Shape;20229;p43"/>
              <p:cNvSpPr/>
              <p:nvPr/>
            </p:nvSpPr>
            <p:spPr>
              <a:xfrm flipH="1" rot="5509765">
                <a:off x="362769" y="1695823"/>
                <a:ext cx="18967" cy="12937"/>
              </a:xfrm>
              <a:custGeom>
                <a:rect b="b" l="l" r="r" t="t"/>
                <a:pathLst>
                  <a:path extrusionOk="0" h="851" w="1205">
                    <a:moveTo>
                      <a:pt x="583" y="0"/>
                    </a:moveTo>
                    <a:cubicBezTo>
                      <a:pt x="119" y="0"/>
                      <a:pt x="1" y="748"/>
                      <a:pt x="536" y="843"/>
                    </a:cubicBezTo>
                    <a:cubicBezTo>
                      <a:pt x="568" y="848"/>
                      <a:pt x="599" y="851"/>
                      <a:pt x="628" y="851"/>
                    </a:cubicBezTo>
                    <a:cubicBezTo>
                      <a:pt x="1116" y="851"/>
                      <a:pt x="1204" y="103"/>
                      <a:pt x="669" y="9"/>
                    </a:cubicBezTo>
                    <a:cubicBezTo>
                      <a:pt x="639" y="3"/>
                      <a:pt x="610" y="0"/>
                      <a:pt x="5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0" name="Google Shape;20230;p43"/>
              <p:cNvSpPr/>
              <p:nvPr/>
            </p:nvSpPr>
            <p:spPr>
              <a:xfrm flipH="1" rot="5509765">
                <a:off x="346755" y="1556998"/>
                <a:ext cx="17865" cy="13074"/>
              </a:xfrm>
              <a:custGeom>
                <a:rect b="b" l="l" r="r" t="t"/>
                <a:pathLst>
                  <a:path extrusionOk="0" h="860" w="1135">
                    <a:moveTo>
                      <a:pt x="568" y="0"/>
                    </a:moveTo>
                    <a:cubicBezTo>
                      <a:pt x="201" y="0"/>
                      <a:pt x="1" y="467"/>
                      <a:pt x="267" y="734"/>
                    </a:cubicBezTo>
                    <a:cubicBezTo>
                      <a:pt x="351" y="818"/>
                      <a:pt x="459" y="859"/>
                      <a:pt x="568" y="859"/>
                    </a:cubicBezTo>
                    <a:cubicBezTo>
                      <a:pt x="676" y="859"/>
                      <a:pt x="784" y="818"/>
                      <a:pt x="868" y="734"/>
                    </a:cubicBezTo>
                    <a:cubicBezTo>
                      <a:pt x="1135" y="467"/>
                      <a:pt x="935" y="0"/>
                      <a:pt x="5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1" name="Google Shape;20231;p43"/>
              <p:cNvSpPr/>
              <p:nvPr/>
            </p:nvSpPr>
            <p:spPr>
              <a:xfrm flipH="1" rot="5509765">
                <a:off x="356406" y="1317148"/>
                <a:ext cx="15253" cy="12633"/>
              </a:xfrm>
              <a:custGeom>
                <a:rect b="b" l="l" r="r" t="t"/>
                <a:pathLst>
                  <a:path extrusionOk="0" h="831" w="969">
                    <a:moveTo>
                      <a:pt x="568" y="1"/>
                    </a:moveTo>
                    <a:cubicBezTo>
                      <a:pt x="464" y="1"/>
                      <a:pt x="357" y="41"/>
                      <a:pt x="268" y="130"/>
                    </a:cubicBezTo>
                    <a:cubicBezTo>
                      <a:pt x="1" y="397"/>
                      <a:pt x="201" y="831"/>
                      <a:pt x="568" y="831"/>
                    </a:cubicBezTo>
                    <a:cubicBezTo>
                      <a:pt x="801" y="831"/>
                      <a:pt x="968" y="631"/>
                      <a:pt x="968" y="431"/>
                    </a:cubicBezTo>
                    <a:cubicBezTo>
                      <a:pt x="968" y="164"/>
                      <a:pt x="775" y="1"/>
                      <a:pt x="5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2" name="Google Shape;20232;p43"/>
              <p:cNvSpPr/>
              <p:nvPr/>
            </p:nvSpPr>
            <p:spPr>
              <a:xfrm flipH="1" rot="5509765">
                <a:off x="361490" y="1278547"/>
                <a:ext cx="15489" cy="12694"/>
              </a:xfrm>
              <a:custGeom>
                <a:rect b="b" l="l" r="r" t="t"/>
                <a:pathLst>
                  <a:path extrusionOk="0" h="835" w="984">
                    <a:moveTo>
                      <a:pt x="545" y="0"/>
                    </a:moveTo>
                    <a:cubicBezTo>
                      <a:pt x="421" y="0"/>
                      <a:pt x="297" y="59"/>
                      <a:pt x="216" y="193"/>
                    </a:cubicBezTo>
                    <a:cubicBezTo>
                      <a:pt x="0" y="471"/>
                      <a:pt x="213" y="834"/>
                      <a:pt x="536" y="834"/>
                    </a:cubicBezTo>
                    <a:cubicBezTo>
                      <a:pt x="562" y="834"/>
                      <a:pt x="589" y="832"/>
                      <a:pt x="617" y="827"/>
                    </a:cubicBezTo>
                    <a:cubicBezTo>
                      <a:pt x="850" y="794"/>
                      <a:pt x="984" y="560"/>
                      <a:pt x="950" y="327"/>
                    </a:cubicBezTo>
                    <a:cubicBezTo>
                      <a:pt x="910" y="128"/>
                      <a:pt x="728" y="0"/>
                      <a:pt x="54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3" name="Google Shape;20233;p43"/>
              <p:cNvSpPr/>
              <p:nvPr/>
            </p:nvSpPr>
            <p:spPr>
              <a:xfrm flipH="1" rot="5509765">
                <a:off x="367422" y="1480405"/>
                <a:ext cx="17346" cy="12694"/>
              </a:xfrm>
              <a:custGeom>
                <a:rect b="b" l="l" r="r" t="t"/>
                <a:pathLst>
                  <a:path extrusionOk="0" h="835" w="1102">
                    <a:moveTo>
                      <a:pt x="534" y="1"/>
                    </a:moveTo>
                    <a:cubicBezTo>
                      <a:pt x="0" y="1"/>
                      <a:pt x="0" y="835"/>
                      <a:pt x="534" y="835"/>
                    </a:cubicBezTo>
                    <a:cubicBezTo>
                      <a:pt x="1101" y="835"/>
                      <a:pt x="1101" y="1"/>
                      <a:pt x="5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4" name="Google Shape;20234;p43"/>
              <p:cNvSpPr/>
              <p:nvPr/>
            </p:nvSpPr>
            <p:spPr>
              <a:xfrm flipH="1" rot="5509765">
                <a:off x="320097" y="1569307"/>
                <a:ext cx="15914" cy="12633"/>
              </a:xfrm>
              <a:custGeom>
                <a:rect b="b" l="l" r="r" t="t"/>
                <a:pathLst>
                  <a:path extrusionOk="0" h="831" w="1011">
                    <a:moveTo>
                      <a:pt x="489" y="1"/>
                    </a:moveTo>
                    <a:cubicBezTo>
                      <a:pt x="439" y="1"/>
                      <a:pt x="387" y="10"/>
                      <a:pt x="334" y="29"/>
                    </a:cubicBezTo>
                    <a:cubicBezTo>
                      <a:pt x="134" y="96"/>
                      <a:pt x="0" y="329"/>
                      <a:pt x="100" y="563"/>
                    </a:cubicBezTo>
                    <a:cubicBezTo>
                      <a:pt x="153" y="738"/>
                      <a:pt x="316" y="830"/>
                      <a:pt x="483" y="830"/>
                    </a:cubicBezTo>
                    <a:cubicBezTo>
                      <a:pt x="634" y="830"/>
                      <a:pt x="788" y="754"/>
                      <a:pt x="868" y="596"/>
                    </a:cubicBezTo>
                    <a:cubicBezTo>
                      <a:pt x="1010" y="311"/>
                      <a:pt x="787" y="1"/>
                      <a:pt x="4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5" name="Google Shape;20235;p43"/>
              <p:cNvSpPr/>
              <p:nvPr/>
            </p:nvSpPr>
            <p:spPr>
              <a:xfrm flipH="1" rot="5509765">
                <a:off x="323126" y="1374794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5" y="0"/>
                    </a:moveTo>
                    <a:cubicBezTo>
                      <a:pt x="1" y="0"/>
                      <a:pt x="1" y="834"/>
                      <a:pt x="535" y="834"/>
                    </a:cubicBezTo>
                    <a:cubicBezTo>
                      <a:pt x="768" y="834"/>
                      <a:pt x="968" y="634"/>
                      <a:pt x="968" y="434"/>
                    </a:cubicBezTo>
                    <a:cubicBezTo>
                      <a:pt x="968" y="200"/>
                      <a:pt x="768" y="0"/>
                      <a:pt x="5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6" name="Google Shape;20236;p43"/>
              <p:cNvSpPr/>
              <p:nvPr/>
            </p:nvSpPr>
            <p:spPr>
              <a:xfrm flipH="1" rot="5509765">
                <a:off x="385377" y="1268281"/>
                <a:ext cx="15441" cy="12770"/>
              </a:xfrm>
              <a:custGeom>
                <a:rect b="b" l="l" r="r" t="t"/>
                <a:pathLst>
                  <a:path extrusionOk="0" h="840" w="981">
                    <a:moveTo>
                      <a:pt x="496" y="0"/>
                    </a:moveTo>
                    <a:cubicBezTo>
                      <a:pt x="338" y="0"/>
                      <a:pt x="180" y="92"/>
                      <a:pt x="113" y="276"/>
                    </a:cubicBezTo>
                    <a:cubicBezTo>
                      <a:pt x="0" y="557"/>
                      <a:pt x="245" y="839"/>
                      <a:pt x="525" y="839"/>
                    </a:cubicBezTo>
                    <a:cubicBezTo>
                      <a:pt x="576" y="839"/>
                      <a:pt x="628" y="830"/>
                      <a:pt x="680" y="809"/>
                    </a:cubicBezTo>
                    <a:cubicBezTo>
                      <a:pt x="880" y="709"/>
                      <a:pt x="980" y="476"/>
                      <a:pt x="880" y="276"/>
                    </a:cubicBezTo>
                    <a:cubicBezTo>
                      <a:pt x="813" y="92"/>
                      <a:pt x="655" y="0"/>
                      <a:pt x="49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7" name="Google Shape;20237;p43"/>
              <p:cNvSpPr/>
              <p:nvPr/>
            </p:nvSpPr>
            <p:spPr>
              <a:xfrm flipH="1" rot="5509765">
                <a:off x="391524" y="1305107"/>
                <a:ext cx="16008" cy="12648"/>
              </a:xfrm>
              <a:custGeom>
                <a:rect b="b" l="l" r="r" t="t"/>
                <a:pathLst>
                  <a:path extrusionOk="0" h="832" w="1017">
                    <a:moveTo>
                      <a:pt x="431" y="0"/>
                    </a:moveTo>
                    <a:cubicBezTo>
                      <a:pt x="244" y="0"/>
                      <a:pt x="49" y="158"/>
                      <a:pt x="49" y="371"/>
                    </a:cubicBezTo>
                    <a:cubicBezTo>
                      <a:pt x="1" y="636"/>
                      <a:pt x="214" y="832"/>
                      <a:pt x="449" y="832"/>
                    </a:cubicBezTo>
                    <a:cubicBezTo>
                      <a:pt x="539" y="832"/>
                      <a:pt x="633" y="803"/>
                      <a:pt x="716" y="738"/>
                    </a:cubicBezTo>
                    <a:cubicBezTo>
                      <a:pt x="1016" y="505"/>
                      <a:pt x="850" y="38"/>
                      <a:pt x="483" y="4"/>
                    </a:cubicBezTo>
                    <a:cubicBezTo>
                      <a:pt x="466" y="1"/>
                      <a:pt x="448" y="0"/>
                      <a:pt x="4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8" name="Google Shape;20238;p43"/>
              <p:cNvSpPr/>
              <p:nvPr/>
            </p:nvSpPr>
            <p:spPr>
              <a:xfrm flipH="1" rot="5509765">
                <a:off x="347006" y="1342046"/>
                <a:ext cx="14041" cy="12709"/>
              </a:xfrm>
              <a:custGeom>
                <a:rect b="b" l="l" r="r" t="t"/>
                <a:pathLst>
                  <a:path extrusionOk="0" h="836" w="892">
                    <a:moveTo>
                      <a:pt x="447" y="1"/>
                    </a:moveTo>
                    <a:cubicBezTo>
                      <a:pt x="361" y="1"/>
                      <a:pt x="274" y="30"/>
                      <a:pt x="200" y="94"/>
                    </a:cubicBezTo>
                    <a:cubicBezTo>
                      <a:pt x="33" y="261"/>
                      <a:pt x="0" y="528"/>
                      <a:pt x="133" y="695"/>
                    </a:cubicBezTo>
                    <a:cubicBezTo>
                      <a:pt x="230" y="791"/>
                      <a:pt x="347" y="835"/>
                      <a:pt x="460" y="835"/>
                    </a:cubicBezTo>
                    <a:cubicBezTo>
                      <a:pt x="661" y="835"/>
                      <a:pt x="846" y="696"/>
                      <a:pt x="867" y="461"/>
                    </a:cubicBezTo>
                    <a:cubicBezTo>
                      <a:pt x="891" y="196"/>
                      <a:pt x="672" y="1"/>
                      <a:pt x="4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9" name="Google Shape;20239;p43"/>
              <p:cNvSpPr/>
              <p:nvPr/>
            </p:nvSpPr>
            <p:spPr>
              <a:xfrm flipH="1" rot="5509765">
                <a:off x="378921" y="1175221"/>
                <a:ext cx="15520" cy="12542"/>
              </a:xfrm>
              <a:custGeom>
                <a:rect b="b" l="l" r="r" t="t"/>
                <a:pathLst>
                  <a:path extrusionOk="0" h="825" w="986">
                    <a:moveTo>
                      <a:pt x="538" y="0"/>
                    </a:moveTo>
                    <a:cubicBezTo>
                      <a:pt x="416" y="0"/>
                      <a:pt x="295" y="48"/>
                      <a:pt x="218" y="151"/>
                    </a:cubicBezTo>
                    <a:cubicBezTo>
                      <a:pt x="1" y="430"/>
                      <a:pt x="188" y="825"/>
                      <a:pt x="510" y="825"/>
                    </a:cubicBezTo>
                    <a:cubicBezTo>
                      <a:pt x="534" y="825"/>
                      <a:pt x="559" y="823"/>
                      <a:pt x="585" y="818"/>
                    </a:cubicBezTo>
                    <a:cubicBezTo>
                      <a:pt x="819" y="785"/>
                      <a:pt x="985" y="585"/>
                      <a:pt x="952" y="351"/>
                    </a:cubicBezTo>
                    <a:cubicBezTo>
                      <a:pt x="931" y="125"/>
                      <a:pt x="733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0" name="Google Shape;20240;p43"/>
              <p:cNvSpPr/>
              <p:nvPr/>
            </p:nvSpPr>
            <p:spPr>
              <a:xfrm flipH="1" rot="5509765">
                <a:off x="405135" y="1038951"/>
                <a:ext cx="15520" cy="12678"/>
              </a:xfrm>
              <a:custGeom>
                <a:rect b="b" l="l" r="r" t="t"/>
                <a:pathLst>
                  <a:path extrusionOk="0" h="834" w="986">
                    <a:moveTo>
                      <a:pt x="531" y="0"/>
                    </a:moveTo>
                    <a:cubicBezTo>
                      <a:pt x="393" y="0"/>
                      <a:pt x="257" y="61"/>
                      <a:pt x="185" y="192"/>
                    </a:cubicBezTo>
                    <a:cubicBezTo>
                      <a:pt x="1" y="499"/>
                      <a:pt x="240" y="834"/>
                      <a:pt x="565" y="834"/>
                    </a:cubicBezTo>
                    <a:cubicBezTo>
                      <a:pt x="593" y="834"/>
                      <a:pt x="622" y="831"/>
                      <a:pt x="652" y="826"/>
                    </a:cubicBezTo>
                    <a:cubicBezTo>
                      <a:pt x="852" y="759"/>
                      <a:pt x="986" y="525"/>
                      <a:pt x="952" y="292"/>
                    </a:cubicBezTo>
                    <a:cubicBezTo>
                      <a:pt x="896" y="103"/>
                      <a:pt x="711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1" name="Google Shape;20241;p43"/>
              <p:cNvSpPr/>
              <p:nvPr/>
            </p:nvSpPr>
            <p:spPr>
              <a:xfrm flipH="1" rot="5509765">
                <a:off x="372010" y="1148815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553" y="1"/>
                    </a:moveTo>
                    <a:cubicBezTo>
                      <a:pt x="514" y="1"/>
                      <a:pt x="475" y="6"/>
                      <a:pt x="434" y="18"/>
                    </a:cubicBezTo>
                    <a:cubicBezTo>
                      <a:pt x="67" y="85"/>
                      <a:pt x="0" y="585"/>
                      <a:pt x="334" y="752"/>
                    </a:cubicBezTo>
                    <a:cubicBezTo>
                      <a:pt x="401" y="796"/>
                      <a:pt x="473" y="816"/>
                      <a:pt x="543" y="816"/>
                    </a:cubicBezTo>
                    <a:cubicBezTo>
                      <a:pt x="788" y="816"/>
                      <a:pt x="1012" y="577"/>
                      <a:pt x="934" y="318"/>
                    </a:cubicBezTo>
                    <a:cubicBezTo>
                      <a:pt x="879" y="125"/>
                      <a:pt x="733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2" name="Google Shape;20242;p43"/>
              <p:cNvSpPr/>
              <p:nvPr/>
            </p:nvSpPr>
            <p:spPr>
              <a:xfrm flipH="1" rot="5509765">
                <a:off x="349841" y="1171612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52" y="1"/>
                    </a:moveTo>
                    <a:cubicBezTo>
                      <a:pt x="353" y="1"/>
                      <a:pt x="251" y="35"/>
                      <a:pt x="167" y="109"/>
                    </a:cubicBezTo>
                    <a:cubicBezTo>
                      <a:pt x="0" y="275"/>
                      <a:pt x="0" y="542"/>
                      <a:pt x="167" y="709"/>
                    </a:cubicBezTo>
                    <a:cubicBezTo>
                      <a:pt x="252" y="794"/>
                      <a:pt x="354" y="832"/>
                      <a:pt x="453" y="832"/>
                    </a:cubicBezTo>
                    <a:cubicBezTo>
                      <a:pt x="666" y="832"/>
                      <a:pt x="867" y="659"/>
                      <a:pt x="867" y="409"/>
                    </a:cubicBezTo>
                    <a:cubicBezTo>
                      <a:pt x="867" y="158"/>
                      <a:pt x="665" y="1"/>
                      <a:pt x="4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3" name="Google Shape;20243;p43"/>
              <p:cNvSpPr/>
              <p:nvPr/>
            </p:nvSpPr>
            <p:spPr>
              <a:xfrm flipH="1" rot="5509765">
                <a:off x="511672" y="909597"/>
                <a:ext cx="17283" cy="12739"/>
              </a:xfrm>
              <a:custGeom>
                <a:rect b="b" l="l" r="r" t="t"/>
                <a:pathLst>
                  <a:path extrusionOk="0" h="838" w="1098">
                    <a:moveTo>
                      <a:pt x="595" y="1"/>
                    </a:moveTo>
                    <a:cubicBezTo>
                      <a:pt x="527" y="1"/>
                      <a:pt x="459" y="16"/>
                      <a:pt x="397" y="47"/>
                    </a:cubicBezTo>
                    <a:cubicBezTo>
                      <a:pt x="0" y="273"/>
                      <a:pt x="230" y="838"/>
                      <a:pt x="615" y="838"/>
                    </a:cubicBezTo>
                    <a:cubicBezTo>
                      <a:pt x="683" y="838"/>
                      <a:pt x="756" y="820"/>
                      <a:pt x="831" y="780"/>
                    </a:cubicBezTo>
                    <a:cubicBezTo>
                      <a:pt x="1031" y="647"/>
                      <a:pt x="1098" y="413"/>
                      <a:pt x="964" y="213"/>
                    </a:cubicBezTo>
                    <a:cubicBezTo>
                      <a:pt x="895" y="75"/>
                      <a:pt x="746" y="1"/>
                      <a:pt x="59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4" name="Google Shape;20244;p43"/>
              <p:cNvSpPr/>
              <p:nvPr/>
            </p:nvSpPr>
            <p:spPr>
              <a:xfrm flipH="1" rot="5509765">
                <a:off x="628785" y="739768"/>
                <a:ext cx="17094" cy="12618"/>
              </a:xfrm>
              <a:custGeom>
                <a:rect b="b" l="l" r="r" t="t"/>
                <a:pathLst>
                  <a:path extrusionOk="0" h="830" w="1086">
                    <a:moveTo>
                      <a:pt x="538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71" y="770"/>
                      <a:pt x="411" y="829"/>
                      <a:pt x="545" y="829"/>
                    </a:cubicBezTo>
                    <a:cubicBezTo>
                      <a:pt x="620" y="829"/>
                      <a:pt x="692" y="811"/>
                      <a:pt x="752" y="775"/>
                    </a:cubicBezTo>
                    <a:cubicBezTo>
                      <a:pt x="1086" y="541"/>
                      <a:pt x="986" y="74"/>
                      <a:pt x="619" y="8"/>
                    </a:cubicBezTo>
                    <a:cubicBezTo>
                      <a:pt x="591" y="3"/>
                      <a:pt x="564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5" name="Google Shape;20245;p43"/>
              <p:cNvSpPr/>
              <p:nvPr/>
            </p:nvSpPr>
            <p:spPr>
              <a:xfrm flipH="1" rot="5509765">
                <a:off x="607655" y="756207"/>
                <a:ext cx="14576" cy="12694"/>
              </a:xfrm>
              <a:custGeom>
                <a:rect b="b" l="l" r="r" t="t"/>
                <a:pathLst>
                  <a:path extrusionOk="0" h="835" w="926">
                    <a:moveTo>
                      <a:pt x="479" y="0"/>
                    </a:moveTo>
                    <a:cubicBezTo>
                      <a:pt x="366" y="0"/>
                      <a:pt x="251" y="44"/>
                      <a:pt x="167" y="140"/>
                    </a:cubicBezTo>
                    <a:cubicBezTo>
                      <a:pt x="0" y="307"/>
                      <a:pt x="34" y="574"/>
                      <a:pt x="234" y="741"/>
                    </a:cubicBezTo>
                    <a:cubicBezTo>
                      <a:pt x="308" y="806"/>
                      <a:pt x="395" y="834"/>
                      <a:pt x="481" y="834"/>
                    </a:cubicBezTo>
                    <a:cubicBezTo>
                      <a:pt x="705" y="834"/>
                      <a:pt x="925" y="639"/>
                      <a:pt x="901" y="374"/>
                    </a:cubicBezTo>
                    <a:cubicBezTo>
                      <a:pt x="880" y="139"/>
                      <a:pt x="681" y="0"/>
                      <a:pt x="4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6" name="Google Shape;20246;p43"/>
              <p:cNvSpPr/>
              <p:nvPr/>
            </p:nvSpPr>
            <p:spPr>
              <a:xfrm flipH="1" rot="5509765">
                <a:off x="524323" y="832201"/>
                <a:ext cx="17016" cy="13286"/>
              </a:xfrm>
              <a:custGeom>
                <a:rect b="b" l="l" r="r" t="t"/>
                <a:pathLst>
                  <a:path extrusionOk="0" h="874" w="1081">
                    <a:moveTo>
                      <a:pt x="468" y="0"/>
                    </a:moveTo>
                    <a:cubicBezTo>
                      <a:pt x="359" y="0"/>
                      <a:pt x="251" y="42"/>
                      <a:pt x="167" y="125"/>
                    </a:cubicBezTo>
                    <a:cubicBezTo>
                      <a:pt x="1" y="292"/>
                      <a:pt x="1" y="592"/>
                      <a:pt x="201" y="759"/>
                    </a:cubicBezTo>
                    <a:cubicBezTo>
                      <a:pt x="288" y="839"/>
                      <a:pt x="384" y="873"/>
                      <a:pt x="475" y="873"/>
                    </a:cubicBezTo>
                    <a:cubicBezTo>
                      <a:pt x="803" y="873"/>
                      <a:pt x="1081" y="438"/>
                      <a:pt x="768" y="125"/>
                    </a:cubicBezTo>
                    <a:cubicBezTo>
                      <a:pt x="684" y="42"/>
                      <a:pt x="576" y="0"/>
                      <a:pt x="4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7" name="Google Shape;20247;p43"/>
              <p:cNvSpPr/>
              <p:nvPr/>
            </p:nvSpPr>
            <p:spPr>
              <a:xfrm flipH="1" rot="5509765">
                <a:off x="549486" y="754592"/>
                <a:ext cx="19707" cy="12876"/>
              </a:xfrm>
              <a:custGeom>
                <a:rect b="b" l="l" r="r" t="t"/>
                <a:pathLst>
                  <a:path extrusionOk="0" h="847" w="1252">
                    <a:moveTo>
                      <a:pt x="664" y="1"/>
                    </a:moveTo>
                    <a:cubicBezTo>
                      <a:pt x="599" y="1"/>
                      <a:pt x="530" y="18"/>
                      <a:pt x="457" y="57"/>
                    </a:cubicBezTo>
                    <a:cubicBezTo>
                      <a:pt x="1" y="256"/>
                      <a:pt x="227" y="846"/>
                      <a:pt x="615" y="846"/>
                    </a:cubicBezTo>
                    <a:cubicBezTo>
                      <a:pt x="681" y="846"/>
                      <a:pt x="752" y="829"/>
                      <a:pt x="824" y="790"/>
                    </a:cubicBezTo>
                    <a:cubicBezTo>
                      <a:pt x="1252" y="591"/>
                      <a:pt x="1046" y="1"/>
                      <a:pt x="6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8" name="Google Shape;20248;p43"/>
              <p:cNvSpPr/>
              <p:nvPr/>
            </p:nvSpPr>
            <p:spPr>
              <a:xfrm flipH="1" rot="5509765">
                <a:off x="624371" y="677160"/>
                <a:ext cx="19125" cy="13058"/>
              </a:xfrm>
              <a:custGeom>
                <a:rect b="b" l="l" r="r" t="t"/>
                <a:pathLst>
                  <a:path extrusionOk="0" h="859" w="1215">
                    <a:moveTo>
                      <a:pt x="628" y="0"/>
                    </a:moveTo>
                    <a:cubicBezTo>
                      <a:pt x="541" y="0"/>
                      <a:pt x="451" y="31"/>
                      <a:pt x="366" y="101"/>
                    </a:cubicBezTo>
                    <a:cubicBezTo>
                      <a:pt x="1" y="388"/>
                      <a:pt x="288" y="859"/>
                      <a:pt x="622" y="859"/>
                    </a:cubicBezTo>
                    <a:cubicBezTo>
                      <a:pt x="715" y="859"/>
                      <a:pt x="812" y="822"/>
                      <a:pt x="899" y="735"/>
                    </a:cubicBezTo>
                    <a:cubicBezTo>
                      <a:pt x="1215" y="420"/>
                      <a:pt x="950" y="0"/>
                      <a:pt x="6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9" name="Google Shape;20249;p43"/>
              <p:cNvSpPr/>
              <p:nvPr/>
            </p:nvSpPr>
            <p:spPr>
              <a:xfrm flipH="1" rot="5509765">
                <a:off x="588062" y="768626"/>
                <a:ext cx="14938" cy="12405"/>
              </a:xfrm>
              <a:custGeom>
                <a:rect b="b" l="l" r="r" t="t"/>
                <a:pathLst>
                  <a:path extrusionOk="0" h="816" w="949">
                    <a:moveTo>
                      <a:pt x="462" y="1"/>
                    </a:moveTo>
                    <a:cubicBezTo>
                      <a:pt x="399" y="1"/>
                      <a:pt x="332" y="15"/>
                      <a:pt x="267" y="48"/>
                    </a:cubicBezTo>
                    <a:cubicBezTo>
                      <a:pt x="67" y="148"/>
                      <a:pt x="0" y="381"/>
                      <a:pt x="100" y="582"/>
                    </a:cubicBezTo>
                    <a:cubicBezTo>
                      <a:pt x="180" y="740"/>
                      <a:pt x="327" y="816"/>
                      <a:pt x="473" y="816"/>
                    </a:cubicBezTo>
                    <a:cubicBezTo>
                      <a:pt x="636" y="816"/>
                      <a:pt x="798" y="723"/>
                      <a:pt x="868" y="548"/>
                    </a:cubicBezTo>
                    <a:cubicBezTo>
                      <a:pt x="948" y="253"/>
                      <a:pt x="726" y="1"/>
                      <a:pt x="4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0" name="Google Shape;20250;p43"/>
              <p:cNvSpPr/>
              <p:nvPr/>
            </p:nvSpPr>
            <p:spPr>
              <a:xfrm flipH="1" rot="5509765">
                <a:off x="549649" y="781511"/>
                <a:ext cx="15457" cy="12861"/>
              </a:xfrm>
              <a:custGeom>
                <a:rect b="b" l="l" r="r" t="t"/>
                <a:pathLst>
                  <a:path extrusionOk="0" h="846" w="982">
                    <a:moveTo>
                      <a:pt x="484" y="0"/>
                    </a:moveTo>
                    <a:cubicBezTo>
                      <a:pt x="326" y="0"/>
                      <a:pt x="167" y="84"/>
                      <a:pt x="100" y="250"/>
                    </a:cubicBezTo>
                    <a:cubicBezTo>
                      <a:pt x="0" y="484"/>
                      <a:pt x="100" y="717"/>
                      <a:pt x="334" y="818"/>
                    </a:cubicBezTo>
                    <a:cubicBezTo>
                      <a:pt x="382" y="837"/>
                      <a:pt x="430" y="846"/>
                      <a:pt x="477" y="846"/>
                    </a:cubicBezTo>
                    <a:cubicBezTo>
                      <a:pt x="754" y="846"/>
                      <a:pt x="982" y="536"/>
                      <a:pt x="868" y="250"/>
                    </a:cubicBezTo>
                    <a:cubicBezTo>
                      <a:pt x="801" y="84"/>
                      <a:pt x="643" y="0"/>
                      <a:pt x="48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1" name="Google Shape;20251;p43"/>
              <p:cNvSpPr/>
              <p:nvPr/>
            </p:nvSpPr>
            <p:spPr>
              <a:xfrm flipH="1" rot="5509765">
                <a:off x="650855" y="665080"/>
                <a:ext cx="14560" cy="12739"/>
              </a:xfrm>
              <a:custGeom>
                <a:rect b="b" l="l" r="r" t="t"/>
                <a:pathLst>
                  <a:path extrusionOk="0" h="838" w="925">
                    <a:moveTo>
                      <a:pt x="447" y="0"/>
                    </a:moveTo>
                    <a:cubicBezTo>
                      <a:pt x="245" y="0"/>
                      <a:pt x="45" y="153"/>
                      <a:pt x="24" y="389"/>
                    </a:cubicBezTo>
                    <a:cubicBezTo>
                      <a:pt x="0" y="646"/>
                      <a:pt x="222" y="837"/>
                      <a:pt x="449" y="837"/>
                    </a:cubicBezTo>
                    <a:cubicBezTo>
                      <a:pt x="546" y="837"/>
                      <a:pt x="644" y="802"/>
                      <a:pt x="724" y="722"/>
                    </a:cubicBezTo>
                    <a:cubicBezTo>
                      <a:pt x="891" y="589"/>
                      <a:pt x="924" y="322"/>
                      <a:pt x="757" y="155"/>
                    </a:cubicBezTo>
                    <a:cubicBezTo>
                      <a:pt x="674" y="48"/>
                      <a:pt x="560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2" name="Google Shape;20252;p43"/>
              <p:cNvSpPr/>
              <p:nvPr/>
            </p:nvSpPr>
            <p:spPr>
              <a:xfrm flipH="1" rot="5509765">
                <a:off x="728708" y="664188"/>
                <a:ext cx="15646" cy="12694"/>
              </a:xfrm>
              <a:custGeom>
                <a:rect b="b" l="l" r="r" t="t"/>
                <a:pathLst>
                  <a:path extrusionOk="0" h="835" w="994">
                    <a:moveTo>
                      <a:pt x="550" y="0"/>
                    </a:moveTo>
                    <a:cubicBezTo>
                      <a:pt x="208" y="0"/>
                      <a:pt x="0" y="381"/>
                      <a:pt x="192" y="670"/>
                    </a:cubicBezTo>
                    <a:cubicBezTo>
                      <a:pt x="281" y="783"/>
                      <a:pt x="403" y="835"/>
                      <a:pt x="524" y="835"/>
                    </a:cubicBezTo>
                    <a:cubicBezTo>
                      <a:pt x="723" y="835"/>
                      <a:pt x="918" y="697"/>
                      <a:pt x="960" y="469"/>
                    </a:cubicBezTo>
                    <a:cubicBezTo>
                      <a:pt x="993" y="236"/>
                      <a:pt x="826" y="36"/>
                      <a:pt x="593" y="2"/>
                    </a:cubicBezTo>
                    <a:cubicBezTo>
                      <a:pt x="578" y="1"/>
                      <a:pt x="564" y="0"/>
                      <a:pt x="5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3" name="Google Shape;20253;p43"/>
              <p:cNvSpPr/>
              <p:nvPr/>
            </p:nvSpPr>
            <p:spPr>
              <a:xfrm flipH="1" rot="5509765">
                <a:off x="689740" y="701364"/>
                <a:ext cx="17236" cy="12922"/>
              </a:xfrm>
              <a:custGeom>
                <a:rect b="b" l="l" r="r" t="t"/>
                <a:pathLst>
                  <a:path extrusionOk="0" h="850" w="1095">
                    <a:moveTo>
                      <a:pt x="559" y="0"/>
                    </a:moveTo>
                    <a:cubicBezTo>
                      <a:pt x="430" y="0"/>
                      <a:pt x="294" y="60"/>
                      <a:pt x="194" y="180"/>
                    </a:cubicBezTo>
                    <a:cubicBezTo>
                      <a:pt x="1" y="437"/>
                      <a:pt x="211" y="849"/>
                      <a:pt x="554" y="849"/>
                    </a:cubicBezTo>
                    <a:cubicBezTo>
                      <a:pt x="567" y="849"/>
                      <a:pt x="581" y="849"/>
                      <a:pt x="594" y="847"/>
                    </a:cubicBezTo>
                    <a:cubicBezTo>
                      <a:pt x="961" y="781"/>
                      <a:pt x="1094" y="314"/>
                      <a:pt x="794" y="80"/>
                    </a:cubicBezTo>
                    <a:cubicBezTo>
                      <a:pt x="727" y="27"/>
                      <a:pt x="645" y="0"/>
                      <a:pt x="55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4" name="Google Shape;20254;p43"/>
              <p:cNvSpPr/>
              <p:nvPr/>
            </p:nvSpPr>
            <p:spPr>
              <a:xfrm flipH="1" rot="5509765">
                <a:off x="689366" y="679390"/>
                <a:ext cx="13143" cy="12694"/>
              </a:xfrm>
              <a:custGeom>
                <a:rect b="b" l="l" r="r" t="t"/>
                <a:pathLst>
                  <a:path extrusionOk="0" h="835" w="835">
                    <a:moveTo>
                      <a:pt x="435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5" y="835"/>
                    </a:cubicBezTo>
                    <a:cubicBezTo>
                      <a:pt x="668" y="835"/>
                      <a:pt x="835" y="634"/>
                      <a:pt x="835" y="401"/>
                    </a:cubicBezTo>
                    <a:cubicBezTo>
                      <a:pt x="835" y="167"/>
                      <a:pt x="668" y="1"/>
                      <a:pt x="43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5" name="Google Shape;20255;p43"/>
              <p:cNvSpPr/>
              <p:nvPr/>
            </p:nvSpPr>
            <p:spPr>
              <a:xfrm flipH="1" rot="5509765">
                <a:off x="852898" y="598222"/>
                <a:ext cx="18196" cy="13089"/>
              </a:xfrm>
              <a:custGeom>
                <a:rect b="b" l="l" r="r" t="t"/>
                <a:pathLst>
                  <a:path extrusionOk="0" h="861" w="1156">
                    <a:moveTo>
                      <a:pt x="641" y="0"/>
                    </a:moveTo>
                    <a:cubicBezTo>
                      <a:pt x="229" y="0"/>
                      <a:pt x="1" y="620"/>
                      <a:pt x="488" y="821"/>
                    </a:cubicBezTo>
                    <a:cubicBezTo>
                      <a:pt x="542" y="848"/>
                      <a:pt x="601" y="860"/>
                      <a:pt x="659" y="860"/>
                    </a:cubicBezTo>
                    <a:cubicBezTo>
                      <a:pt x="820" y="860"/>
                      <a:pt x="982" y="768"/>
                      <a:pt x="1056" y="621"/>
                    </a:cubicBezTo>
                    <a:cubicBezTo>
                      <a:pt x="1156" y="421"/>
                      <a:pt x="1056" y="154"/>
                      <a:pt x="855" y="54"/>
                    </a:cubicBezTo>
                    <a:cubicBezTo>
                      <a:pt x="781" y="17"/>
                      <a:pt x="709" y="0"/>
                      <a:pt x="6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6" name="Google Shape;20256;p43"/>
              <p:cNvSpPr/>
              <p:nvPr/>
            </p:nvSpPr>
            <p:spPr>
              <a:xfrm flipH="1" rot="5509765">
                <a:off x="998329" y="561262"/>
                <a:ext cx="15929" cy="12891"/>
              </a:xfrm>
              <a:custGeom>
                <a:rect b="b" l="l" r="r" t="t"/>
                <a:pathLst>
                  <a:path extrusionOk="0" h="848" w="1012">
                    <a:moveTo>
                      <a:pt x="531" y="0"/>
                    </a:moveTo>
                    <a:cubicBezTo>
                      <a:pt x="242" y="0"/>
                      <a:pt x="0" y="322"/>
                      <a:pt x="178" y="617"/>
                    </a:cubicBezTo>
                    <a:cubicBezTo>
                      <a:pt x="255" y="772"/>
                      <a:pt x="397" y="848"/>
                      <a:pt x="541" y="848"/>
                    </a:cubicBezTo>
                    <a:cubicBezTo>
                      <a:pt x="706" y="848"/>
                      <a:pt x="873" y="747"/>
                      <a:pt x="945" y="551"/>
                    </a:cubicBezTo>
                    <a:cubicBezTo>
                      <a:pt x="1011" y="317"/>
                      <a:pt x="878" y="84"/>
                      <a:pt x="645" y="17"/>
                    </a:cubicBezTo>
                    <a:cubicBezTo>
                      <a:pt x="606" y="5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7" name="Google Shape;20257;p43"/>
              <p:cNvSpPr/>
              <p:nvPr/>
            </p:nvSpPr>
            <p:spPr>
              <a:xfrm flipH="1" rot="5509765">
                <a:off x="950211" y="566515"/>
                <a:ext cx="16591" cy="12770"/>
              </a:xfrm>
              <a:custGeom>
                <a:rect b="b" l="l" r="r" t="t"/>
                <a:pathLst>
                  <a:path extrusionOk="0" h="840" w="1054">
                    <a:moveTo>
                      <a:pt x="461" y="0"/>
                    </a:moveTo>
                    <a:cubicBezTo>
                      <a:pt x="291" y="0"/>
                      <a:pt x="123" y="125"/>
                      <a:pt x="67" y="318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16" y="833"/>
                      <a:pt x="461" y="840"/>
                      <a:pt x="504" y="840"/>
                    </a:cubicBezTo>
                    <a:cubicBezTo>
                      <a:pt x="932" y="840"/>
                      <a:pt x="1053" y="139"/>
                      <a:pt x="568" y="17"/>
                    </a:cubicBezTo>
                    <a:cubicBezTo>
                      <a:pt x="533" y="6"/>
                      <a:pt x="497" y="0"/>
                      <a:pt x="46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8" name="Google Shape;20258;p43"/>
              <p:cNvSpPr/>
              <p:nvPr/>
            </p:nvSpPr>
            <p:spPr>
              <a:xfrm flipH="1" rot="5509765">
                <a:off x="860272" y="564323"/>
                <a:ext cx="15630" cy="12815"/>
              </a:xfrm>
              <a:custGeom>
                <a:rect b="b" l="l" r="r" t="t"/>
                <a:pathLst>
                  <a:path extrusionOk="0" h="843" w="993">
                    <a:moveTo>
                      <a:pt x="455" y="0"/>
                    </a:moveTo>
                    <a:cubicBezTo>
                      <a:pt x="254" y="0"/>
                      <a:pt x="55" y="139"/>
                      <a:pt x="34" y="374"/>
                    </a:cubicBezTo>
                    <a:cubicBezTo>
                      <a:pt x="0" y="607"/>
                      <a:pt x="167" y="808"/>
                      <a:pt x="401" y="841"/>
                    </a:cubicBezTo>
                    <a:cubicBezTo>
                      <a:pt x="414" y="842"/>
                      <a:pt x="427" y="843"/>
                      <a:pt x="440" y="843"/>
                    </a:cubicBezTo>
                    <a:cubicBezTo>
                      <a:pt x="784" y="843"/>
                      <a:pt x="993" y="430"/>
                      <a:pt x="768" y="140"/>
                    </a:cubicBezTo>
                    <a:cubicBezTo>
                      <a:pt x="683" y="44"/>
                      <a:pt x="569" y="0"/>
                      <a:pt x="45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9" name="Google Shape;20259;p43"/>
              <p:cNvSpPr/>
              <p:nvPr/>
            </p:nvSpPr>
            <p:spPr>
              <a:xfrm flipH="1" rot="5509765">
                <a:off x="1020163" y="520891"/>
                <a:ext cx="16008" cy="12557"/>
              </a:xfrm>
              <a:custGeom>
                <a:rect b="b" l="l" r="r" t="t"/>
                <a:pathLst>
                  <a:path extrusionOk="0" h="826" w="1017">
                    <a:moveTo>
                      <a:pt x="503" y="1"/>
                    </a:moveTo>
                    <a:cubicBezTo>
                      <a:pt x="346" y="1"/>
                      <a:pt x="190" y="88"/>
                      <a:pt x="126" y="291"/>
                    </a:cubicBezTo>
                    <a:cubicBezTo>
                      <a:pt x="1" y="604"/>
                      <a:pt x="267" y="826"/>
                      <a:pt x="524" y="826"/>
                    </a:cubicBezTo>
                    <a:cubicBezTo>
                      <a:pt x="679" y="826"/>
                      <a:pt x="831" y="746"/>
                      <a:pt x="893" y="558"/>
                    </a:cubicBezTo>
                    <a:cubicBezTo>
                      <a:pt x="1017" y="228"/>
                      <a:pt x="75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0" name="Google Shape;20260;p43"/>
              <p:cNvSpPr/>
              <p:nvPr/>
            </p:nvSpPr>
            <p:spPr>
              <a:xfrm flipH="1" rot="5509765">
                <a:off x="1064049" y="521551"/>
                <a:ext cx="14560" cy="12815"/>
              </a:xfrm>
              <a:custGeom>
                <a:rect b="b" l="l" r="r" t="t"/>
                <a:pathLst>
                  <a:path extrusionOk="0" h="843" w="925">
                    <a:moveTo>
                      <a:pt x="441" y="0"/>
                    </a:moveTo>
                    <a:cubicBezTo>
                      <a:pt x="258" y="0"/>
                      <a:pt x="77" y="106"/>
                      <a:pt x="34" y="337"/>
                    </a:cubicBezTo>
                    <a:cubicBezTo>
                      <a:pt x="1" y="571"/>
                      <a:pt x="134" y="804"/>
                      <a:pt x="368" y="838"/>
                    </a:cubicBezTo>
                    <a:cubicBezTo>
                      <a:pt x="388" y="841"/>
                      <a:pt x="408" y="842"/>
                      <a:pt x="427" y="842"/>
                    </a:cubicBezTo>
                    <a:cubicBezTo>
                      <a:pt x="635" y="842"/>
                      <a:pt x="807" y="687"/>
                      <a:pt x="868" y="504"/>
                    </a:cubicBezTo>
                    <a:cubicBezTo>
                      <a:pt x="925" y="183"/>
                      <a:pt x="681" y="0"/>
                      <a:pt x="4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1" name="Google Shape;20261;p43"/>
              <p:cNvSpPr/>
              <p:nvPr/>
            </p:nvSpPr>
            <p:spPr>
              <a:xfrm flipH="1" rot="5509765">
                <a:off x="973822" y="455879"/>
                <a:ext cx="15583" cy="12861"/>
              </a:xfrm>
              <a:custGeom>
                <a:rect b="b" l="l" r="r" t="t"/>
                <a:pathLst>
                  <a:path extrusionOk="0" h="846" w="990">
                    <a:moveTo>
                      <a:pt x="466" y="1"/>
                    </a:moveTo>
                    <a:cubicBezTo>
                      <a:pt x="411" y="1"/>
                      <a:pt x="355" y="13"/>
                      <a:pt x="301" y="40"/>
                    </a:cubicBezTo>
                    <a:cubicBezTo>
                      <a:pt x="68" y="140"/>
                      <a:pt x="1" y="373"/>
                      <a:pt x="101" y="607"/>
                    </a:cubicBezTo>
                    <a:cubicBezTo>
                      <a:pt x="179" y="775"/>
                      <a:pt x="315" y="845"/>
                      <a:pt x="450" y="845"/>
                    </a:cubicBezTo>
                    <a:cubicBezTo>
                      <a:pt x="719" y="845"/>
                      <a:pt x="990" y="572"/>
                      <a:pt x="835" y="240"/>
                    </a:cubicBezTo>
                    <a:cubicBezTo>
                      <a:pt x="762" y="93"/>
                      <a:pt x="617" y="1"/>
                      <a:pt x="4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2" name="Google Shape;20262;p43"/>
              <p:cNvSpPr/>
              <p:nvPr/>
            </p:nvSpPr>
            <p:spPr>
              <a:xfrm flipH="1" rot="5509765">
                <a:off x="1017081" y="423483"/>
                <a:ext cx="17189" cy="12922"/>
              </a:xfrm>
              <a:custGeom>
                <a:rect b="b" l="l" r="r" t="t"/>
                <a:pathLst>
                  <a:path extrusionOk="0" h="850" w="1092">
                    <a:moveTo>
                      <a:pt x="510" y="0"/>
                    </a:moveTo>
                    <a:cubicBezTo>
                      <a:pt x="496" y="0"/>
                      <a:pt x="482" y="1"/>
                      <a:pt x="467" y="2"/>
                    </a:cubicBezTo>
                    <a:cubicBezTo>
                      <a:pt x="100" y="69"/>
                      <a:pt x="0" y="536"/>
                      <a:pt x="301" y="769"/>
                    </a:cubicBezTo>
                    <a:cubicBezTo>
                      <a:pt x="367" y="823"/>
                      <a:pt x="450" y="849"/>
                      <a:pt x="534" y="849"/>
                    </a:cubicBezTo>
                    <a:cubicBezTo>
                      <a:pt x="659" y="849"/>
                      <a:pt x="788" y="789"/>
                      <a:pt x="868" y="669"/>
                    </a:cubicBezTo>
                    <a:cubicBezTo>
                      <a:pt x="1092" y="381"/>
                      <a:pt x="855" y="0"/>
                      <a:pt x="5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3" name="Google Shape;20263;p43"/>
              <p:cNvSpPr/>
              <p:nvPr/>
            </p:nvSpPr>
            <p:spPr>
              <a:xfrm flipH="1" rot="5509765">
                <a:off x="1126043" y="451464"/>
                <a:ext cx="15520" cy="12450"/>
              </a:xfrm>
              <a:custGeom>
                <a:rect b="b" l="l" r="r" t="t"/>
                <a:pathLst>
                  <a:path extrusionOk="0" h="819" w="986">
                    <a:moveTo>
                      <a:pt x="561" y="1"/>
                    </a:moveTo>
                    <a:cubicBezTo>
                      <a:pt x="530" y="1"/>
                      <a:pt x="498" y="5"/>
                      <a:pt x="468" y="16"/>
                    </a:cubicBezTo>
                    <a:cubicBezTo>
                      <a:pt x="101" y="82"/>
                      <a:pt x="1" y="549"/>
                      <a:pt x="301" y="750"/>
                    </a:cubicBezTo>
                    <a:cubicBezTo>
                      <a:pt x="372" y="797"/>
                      <a:pt x="448" y="818"/>
                      <a:pt x="523" y="818"/>
                    </a:cubicBezTo>
                    <a:cubicBezTo>
                      <a:pt x="764" y="818"/>
                      <a:pt x="986" y="596"/>
                      <a:pt x="935" y="316"/>
                    </a:cubicBezTo>
                    <a:cubicBezTo>
                      <a:pt x="906" y="146"/>
                      <a:pt x="734" y="1"/>
                      <a:pt x="56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4" name="Google Shape;20264;p43"/>
              <p:cNvSpPr/>
              <p:nvPr/>
            </p:nvSpPr>
            <p:spPr>
              <a:xfrm flipH="1" rot="5509765">
                <a:off x="1124174" y="484497"/>
                <a:ext cx="15378" cy="12572"/>
              </a:xfrm>
              <a:custGeom>
                <a:rect b="b" l="l" r="r" t="t"/>
                <a:pathLst>
                  <a:path extrusionOk="0" h="827" w="977">
                    <a:moveTo>
                      <a:pt x="487" y="0"/>
                    </a:moveTo>
                    <a:cubicBezTo>
                      <a:pt x="438" y="0"/>
                      <a:pt x="387" y="9"/>
                      <a:pt x="334" y="28"/>
                    </a:cubicBezTo>
                    <a:cubicBezTo>
                      <a:pt x="134" y="95"/>
                      <a:pt x="0" y="329"/>
                      <a:pt x="67" y="529"/>
                    </a:cubicBezTo>
                    <a:cubicBezTo>
                      <a:pt x="138" y="725"/>
                      <a:pt x="305" y="826"/>
                      <a:pt x="471" y="826"/>
                    </a:cubicBezTo>
                    <a:cubicBezTo>
                      <a:pt x="614" y="826"/>
                      <a:pt x="757" y="750"/>
                      <a:pt x="834" y="595"/>
                    </a:cubicBezTo>
                    <a:cubicBezTo>
                      <a:pt x="977" y="310"/>
                      <a:pt x="778" y="0"/>
                      <a:pt x="4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5" name="Google Shape;20265;p43"/>
              <p:cNvSpPr/>
              <p:nvPr/>
            </p:nvSpPr>
            <p:spPr>
              <a:xfrm flipH="1" rot="5509765">
                <a:off x="1098837" y="470220"/>
                <a:ext cx="14576" cy="12815"/>
              </a:xfrm>
              <a:custGeom>
                <a:rect b="b" l="l" r="r" t="t"/>
                <a:pathLst>
                  <a:path extrusionOk="0" h="843" w="926">
                    <a:moveTo>
                      <a:pt x="472" y="1"/>
                    </a:moveTo>
                    <a:cubicBezTo>
                      <a:pt x="438" y="1"/>
                      <a:pt x="403" y="6"/>
                      <a:pt x="367" y="16"/>
                    </a:cubicBezTo>
                    <a:cubicBezTo>
                      <a:pt x="167" y="49"/>
                      <a:pt x="0" y="282"/>
                      <a:pt x="67" y="516"/>
                    </a:cubicBezTo>
                    <a:lnTo>
                      <a:pt x="34" y="516"/>
                    </a:lnTo>
                    <a:cubicBezTo>
                      <a:pt x="76" y="742"/>
                      <a:pt x="250" y="842"/>
                      <a:pt x="429" y="842"/>
                    </a:cubicBezTo>
                    <a:cubicBezTo>
                      <a:pt x="673" y="842"/>
                      <a:pt x="925" y="657"/>
                      <a:pt x="868" y="349"/>
                    </a:cubicBezTo>
                    <a:cubicBezTo>
                      <a:pt x="839" y="151"/>
                      <a:pt x="667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6" name="Google Shape;20266;p43"/>
              <p:cNvSpPr/>
              <p:nvPr/>
            </p:nvSpPr>
            <p:spPr>
              <a:xfrm flipH="1" rot="5509765">
                <a:off x="1388756" y="420054"/>
                <a:ext cx="16055" cy="12846"/>
              </a:xfrm>
              <a:custGeom>
                <a:rect b="b" l="l" r="r" t="t"/>
                <a:pathLst>
                  <a:path extrusionOk="0" h="845" w="1020">
                    <a:moveTo>
                      <a:pt x="572" y="1"/>
                    </a:moveTo>
                    <a:cubicBezTo>
                      <a:pt x="244" y="1"/>
                      <a:pt x="1" y="364"/>
                      <a:pt x="186" y="642"/>
                    </a:cubicBezTo>
                    <a:cubicBezTo>
                      <a:pt x="284" y="781"/>
                      <a:pt x="422" y="845"/>
                      <a:pt x="555" y="845"/>
                    </a:cubicBezTo>
                    <a:cubicBezTo>
                      <a:pt x="740" y="845"/>
                      <a:pt x="914" y="722"/>
                      <a:pt x="953" y="508"/>
                    </a:cubicBezTo>
                    <a:cubicBezTo>
                      <a:pt x="1020" y="275"/>
                      <a:pt x="853" y="75"/>
                      <a:pt x="653" y="8"/>
                    </a:cubicBezTo>
                    <a:cubicBezTo>
                      <a:pt x="625" y="3"/>
                      <a:pt x="598" y="1"/>
                      <a:pt x="5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7" name="Google Shape;20267;p43"/>
              <p:cNvSpPr/>
              <p:nvPr/>
            </p:nvSpPr>
            <p:spPr>
              <a:xfrm flipH="1" rot="5509765">
                <a:off x="1563470" y="485803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10" y="1"/>
                    </a:moveTo>
                    <a:cubicBezTo>
                      <a:pt x="262" y="1"/>
                      <a:pt x="1" y="214"/>
                      <a:pt x="81" y="536"/>
                    </a:cubicBezTo>
                    <a:cubicBezTo>
                      <a:pt x="147" y="747"/>
                      <a:pt x="312" y="839"/>
                      <a:pt x="478" y="839"/>
                    </a:cubicBezTo>
                    <a:cubicBezTo>
                      <a:pt x="730" y="839"/>
                      <a:pt x="983" y="626"/>
                      <a:pt x="882" y="303"/>
                    </a:cubicBezTo>
                    <a:cubicBezTo>
                      <a:pt x="829" y="92"/>
                      <a:pt x="672" y="1"/>
                      <a:pt x="5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8" name="Google Shape;20268;p43"/>
              <p:cNvSpPr/>
              <p:nvPr/>
            </p:nvSpPr>
            <p:spPr>
              <a:xfrm flipH="1" rot="5509765">
                <a:off x="1486441" y="506646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448" y="1"/>
                    </a:moveTo>
                    <a:cubicBezTo>
                      <a:pt x="257" y="1"/>
                      <a:pt x="74" y="125"/>
                      <a:pt x="34" y="344"/>
                    </a:cubicBezTo>
                    <a:cubicBezTo>
                      <a:pt x="1" y="578"/>
                      <a:pt x="134" y="778"/>
                      <a:pt x="368" y="811"/>
                    </a:cubicBezTo>
                    <a:cubicBezTo>
                      <a:pt x="395" y="816"/>
                      <a:pt x="422" y="819"/>
                      <a:pt x="448" y="819"/>
                    </a:cubicBezTo>
                    <a:cubicBezTo>
                      <a:pt x="772" y="819"/>
                      <a:pt x="986" y="455"/>
                      <a:pt x="801" y="177"/>
                    </a:cubicBezTo>
                    <a:cubicBezTo>
                      <a:pt x="707" y="57"/>
                      <a:pt x="576" y="1"/>
                      <a:pt x="4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9" name="Google Shape;20269;p43"/>
              <p:cNvSpPr/>
              <p:nvPr/>
            </p:nvSpPr>
            <p:spPr>
              <a:xfrm flipH="1" rot="5509765">
                <a:off x="1367858" y="455066"/>
                <a:ext cx="16559" cy="12785"/>
              </a:xfrm>
              <a:custGeom>
                <a:rect b="b" l="l" r="r" t="t"/>
                <a:pathLst>
                  <a:path extrusionOk="0" h="841" w="1052">
                    <a:moveTo>
                      <a:pt x="475" y="0"/>
                    </a:moveTo>
                    <a:cubicBezTo>
                      <a:pt x="431" y="0"/>
                      <a:pt x="384" y="7"/>
                      <a:pt x="334" y="23"/>
                    </a:cubicBezTo>
                    <a:cubicBezTo>
                      <a:pt x="134" y="56"/>
                      <a:pt x="0" y="290"/>
                      <a:pt x="67" y="523"/>
                    </a:cubicBezTo>
                    <a:cubicBezTo>
                      <a:pt x="122" y="716"/>
                      <a:pt x="268" y="841"/>
                      <a:pt x="449" y="841"/>
                    </a:cubicBezTo>
                    <a:cubicBezTo>
                      <a:pt x="487" y="841"/>
                      <a:pt x="527" y="835"/>
                      <a:pt x="568" y="824"/>
                    </a:cubicBezTo>
                    <a:cubicBezTo>
                      <a:pt x="1051" y="672"/>
                      <a:pt x="905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0" name="Google Shape;20270;p43"/>
              <p:cNvSpPr/>
              <p:nvPr/>
            </p:nvSpPr>
            <p:spPr>
              <a:xfrm flipH="1" rot="5509765">
                <a:off x="1410721" y="416345"/>
                <a:ext cx="14450" cy="12770"/>
              </a:xfrm>
              <a:custGeom>
                <a:rect b="b" l="l" r="r" t="t"/>
                <a:pathLst>
                  <a:path extrusionOk="0" h="840" w="918">
                    <a:moveTo>
                      <a:pt x="467" y="0"/>
                    </a:moveTo>
                    <a:cubicBezTo>
                      <a:pt x="225" y="0"/>
                      <a:pt x="1" y="217"/>
                      <a:pt x="50" y="488"/>
                    </a:cubicBezTo>
                    <a:cubicBezTo>
                      <a:pt x="71" y="715"/>
                      <a:pt x="256" y="839"/>
                      <a:pt x="450" y="839"/>
                    </a:cubicBezTo>
                    <a:cubicBezTo>
                      <a:pt x="570" y="839"/>
                      <a:pt x="694" y="791"/>
                      <a:pt x="784" y="689"/>
                    </a:cubicBezTo>
                    <a:cubicBezTo>
                      <a:pt x="917" y="488"/>
                      <a:pt x="884" y="222"/>
                      <a:pt x="717" y="88"/>
                    </a:cubicBezTo>
                    <a:cubicBezTo>
                      <a:pt x="639" y="27"/>
                      <a:pt x="552" y="0"/>
                      <a:pt x="4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1" name="Google Shape;20271;p43"/>
              <p:cNvSpPr/>
              <p:nvPr/>
            </p:nvSpPr>
            <p:spPr>
              <a:xfrm flipH="1" rot="5509765">
                <a:off x="1516936" y="438709"/>
                <a:ext cx="14560" cy="12709"/>
              </a:xfrm>
              <a:custGeom>
                <a:rect b="b" l="l" r="r" t="t"/>
                <a:pathLst>
                  <a:path extrusionOk="0" h="836" w="925">
                    <a:moveTo>
                      <a:pt x="473" y="0"/>
                    </a:moveTo>
                    <a:cubicBezTo>
                      <a:pt x="438" y="0"/>
                      <a:pt x="403" y="5"/>
                      <a:pt x="368" y="15"/>
                    </a:cubicBezTo>
                    <a:cubicBezTo>
                      <a:pt x="168" y="48"/>
                      <a:pt x="1" y="248"/>
                      <a:pt x="34" y="482"/>
                    </a:cubicBezTo>
                    <a:cubicBezTo>
                      <a:pt x="78" y="728"/>
                      <a:pt x="259" y="836"/>
                      <a:pt x="442" y="836"/>
                    </a:cubicBezTo>
                    <a:cubicBezTo>
                      <a:pt x="682" y="836"/>
                      <a:pt x="925" y="651"/>
                      <a:pt x="868" y="349"/>
                    </a:cubicBezTo>
                    <a:cubicBezTo>
                      <a:pt x="840" y="150"/>
                      <a:pt x="667" y="0"/>
                      <a:pt x="4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2" name="Google Shape;20272;p43"/>
              <p:cNvSpPr/>
              <p:nvPr/>
            </p:nvSpPr>
            <p:spPr>
              <a:xfrm flipH="1" rot="5509765">
                <a:off x="1538868" y="464517"/>
                <a:ext cx="17204" cy="12618"/>
              </a:xfrm>
              <a:custGeom>
                <a:rect b="b" l="l" r="r" t="t"/>
                <a:pathLst>
                  <a:path extrusionOk="0" h="830" w="1093">
                    <a:moveTo>
                      <a:pt x="566" y="1"/>
                    </a:moveTo>
                    <a:cubicBezTo>
                      <a:pt x="471" y="1"/>
                      <a:pt x="376" y="34"/>
                      <a:pt x="301" y="94"/>
                    </a:cubicBezTo>
                    <a:cubicBezTo>
                      <a:pt x="1" y="327"/>
                      <a:pt x="134" y="794"/>
                      <a:pt x="501" y="828"/>
                    </a:cubicBezTo>
                    <a:cubicBezTo>
                      <a:pt x="516" y="829"/>
                      <a:pt x="530" y="830"/>
                      <a:pt x="544" y="830"/>
                    </a:cubicBezTo>
                    <a:cubicBezTo>
                      <a:pt x="886" y="830"/>
                      <a:pt x="1093" y="449"/>
                      <a:pt x="868" y="161"/>
                    </a:cubicBezTo>
                    <a:cubicBezTo>
                      <a:pt x="795" y="50"/>
                      <a:pt x="681" y="1"/>
                      <a:pt x="5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3" name="Google Shape;20273;p43"/>
              <p:cNvSpPr/>
              <p:nvPr/>
            </p:nvSpPr>
            <p:spPr>
              <a:xfrm flipH="1" rot="5509765">
                <a:off x="1319812" y="467034"/>
                <a:ext cx="15237" cy="13028"/>
              </a:xfrm>
              <a:custGeom>
                <a:rect b="b" l="l" r="r" t="t"/>
                <a:pathLst>
                  <a:path extrusionOk="0" h="857" w="968">
                    <a:moveTo>
                      <a:pt x="415" y="0"/>
                    </a:moveTo>
                    <a:cubicBezTo>
                      <a:pt x="202" y="0"/>
                      <a:pt x="1" y="173"/>
                      <a:pt x="1" y="423"/>
                    </a:cubicBezTo>
                    <a:cubicBezTo>
                      <a:pt x="1" y="657"/>
                      <a:pt x="167" y="857"/>
                      <a:pt x="401" y="857"/>
                    </a:cubicBezTo>
                    <a:cubicBezTo>
                      <a:pt x="768" y="857"/>
                      <a:pt x="968" y="390"/>
                      <a:pt x="701" y="123"/>
                    </a:cubicBezTo>
                    <a:cubicBezTo>
                      <a:pt x="616" y="38"/>
                      <a:pt x="514" y="0"/>
                      <a:pt x="41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4" name="Google Shape;20274;p43"/>
              <p:cNvSpPr/>
              <p:nvPr/>
            </p:nvSpPr>
            <p:spPr>
              <a:xfrm flipH="1" rot="5509765">
                <a:off x="1257295" y="444077"/>
                <a:ext cx="15520" cy="12800"/>
              </a:xfrm>
              <a:custGeom>
                <a:rect b="b" l="l" r="r" t="t"/>
                <a:pathLst>
                  <a:path extrusionOk="0" h="842" w="986">
                    <a:moveTo>
                      <a:pt x="463" y="0"/>
                    </a:moveTo>
                    <a:cubicBezTo>
                      <a:pt x="222" y="0"/>
                      <a:pt x="0" y="222"/>
                      <a:pt x="51" y="503"/>
                    </a:cubicBezTo>
                    <a:cubicBezTo>
                      <a:pt x="81" y="712"/>
                      <a:pt x="272" y="841"/>
                      <a:pt x="480" y="841"/>
                    </a:cubicBezTo>
                    <a:cubicBezTo>
                      <a:pt x="504" y="841"/>
                      <a:pt x="528" y="840"/>
                      <a:pt x="552" y="836"/>
                    </a:cubicBezTo>
                    <a:cubicBezTo>
                      <a:pt x="918" y="769"/>
                      <a:pt x="985" y="269"/>
                      <a:pt x="685" y="69"/>
                    </a:cubicBezTo>
                    <a:cubicBezTo>
                      <a:pt x="614" y="22"/>
                      <a:pt x="538" y="0"/>
                      <a:pt x="4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5" name="Google Shape;20275;p43"/>
              <p:cNvSpPr/>
              <p:nvPr/>
            </p:nvSpPr>
            <p:spPr>
              <a:xfrm flipH="1" rot="5509765">
                <a:off x="1334399" y="420692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539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66" y="762"/>
                      <a:pt x="395" y="818"/>
                      <a:pt x="525" y="818"/>
                    </a:cubicBezTo>
                    <a:cubicBezTo>
                      <a:pt x="718" y="818"/>
                      <a:pt x="913" y="694"/>
                      <a:pt x="953" y="475"/>
                    </a:cubicBezTo>
                    <a:cubicBezTo>
                      <a:pt x="986" y="274"/>
                      <a:pt x="853" y="41"/>
                      <a:pt x="619" y="8"/>
                    </a:cubicBezTo>
                    <a:cubicBezTo>
                      <a:pt x="592" y="3"/>
                      <a:pt x="565" y="0"/>
                      <a:pt x="5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6" name="Google Shape;20276;p43"/>
              <p:cNvSpPr/>
              <p:nvPr/>
            </p:nvSpPr>
            <p:spPr>
              <a:xfrm flipH="1" rot="5509765">
                <a:off x="1592783" y="478790"/>
                <a:ext cx="14607" cy="13134"/>
              </a:xfrm>
              <a:custGeom>
                <a:rect b="b" l="l" r="r" t="t"/>
                <a:pathLst>
                  <a:path extrusionOk="0" h="864" w="928">
                    <a:moveTo>
                      <a:pt x="472" y="1"/>
                    </a:moveTo>
                    <a:cubicBezTo>
                      <a:pt x="236" y="1"/>
                      <a:pt x="1" y="182"/>
                      <a:pt x="57" y="499"/>
                    </a:cubicBezTo>
                    <a:cubicBezTo>
                      <a:pt x="86" y="749"/>
                      <a:pt x="266" y="863"/>
                      <a:pt x="451" y="863"/>
                    </a:cubicBezTo>
                    <a:cubicBezTo>
                      <a:pt x="685" y="863"/>
                      <a:pt x="928" y="682"/>
                      <a:pt x="891" y="365"/>
                    </a:cubicBezTo>
                    <a:cubicBezTo>
                      <a:pt x="847" y="115"/>
                      <a:pt x="659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7" name="Google Shape;20277;p43"/>
              <p:cNvSpPr/>
              <p:nvPr/>
            </p:nvSpPr>
            <p:spPr>
              <a:xfrm flipH="1" rot="5509765">
                <a:off x="1711833" y="516471"/>
                <a:ext cx="15048" cy="12694"/>
              </a:xfrm>
              <a:custGeom>
                <a:rect b="b" l="l" r="r" t="t"/>
                <a:pathLst>
                  <a:path extrusionOk="0" h="835" w="956">
                    <a:moveTo>
                      <a:pt x="503" y="1"/>
                    </a:moveTo>
                    <a:cubicBezTo>
                      <a:pt x="251" y="1"/>
                      <a:pt x="0" y="206"/>
                      <a:pt x="116" y="532"/>
                    </a:cubicBezTo>
                    <a:cubicBezTo>
                      <a:pt x="172" y="742"/>
                      <a:pt x="333" y="835"/>
                      <a:pt x="496" y="835"/>
                    </a:cubicBezTo>
                    <a:cubicBezTo>
                      <a:pt x="723" y="835"/>
                      <a:pt x="955" y="656"/>
                      <a:pt x="916" y="366"/>
                    </a:cubicBezTo>
                    <a:cubicBezTo>
                      <a:pt x="874" y="111"/>
                      <a:pt x="68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8" name="Google Shape;20278;p43"/>
              <p:cNvSpPr/>
              <p:nvPr/>
            </p:nvSpPr>
            <p:spPr>
              <a:xfrm flipH="1" rot="5509765">
                <a:off x="1648623" y="541083"/>
                <a:ext cx="16701" cy="12663"/>
              </a:xfrm>
              <a:custGeom>
                <a:rect b="b" l="l" r="r" t="t"/>
                <a:pathLst>
                  <a:path extrusionOk="0" h="833" w="1061">
                    <a:moveTo>
                      <a:pt x="447" y="0"/>
                    </a:moveTo>
                    <a:cubicBezTo>
                      <a:pt x="259" y="0"/>
                      <a:pt x="95" y="125"/>
                      <a:pt x="67" y="317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08" y="828"/>
                      <a:pt x="447" y="833"/>
                      <a:pt x="484" y="833"/>
                    </a:cubicBezTo>
                    <a:cubicBezTo>
                      <a:pt x="928" y="833"/>
                      <a:pt x="1061" y="140"/>
                      <a:pt x="568" y="17"/>
                    </a:cubicBezTo>
                    <a:cubicBezTo>
                      <a:pt x="527" y="6"/>
                      <a:pt x="486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9" name="Google Shape;20279;p43"/>
              <p:cNvSpPr/>
              <p:nvPr/>
            </p:nvSpPr>
            <p:spPr>
              <a:xfrm flipH="1" rot="5509765">
                <a:off x="1633407" y="521104"/>
                <a:ext cx="17204" cy="12952"/>
              </a:xfrm>
              <a:custGeom>
                <a:rect b="b" l="l" r="r" t="t"/>
                <a:pathLst>
                  <a:path extrusionOk="0" h="852" w="1093">
                    <a:moveTo>
                      <a:pt x="552" y="0"/>
                    </a:moveTo>
                    <a:cubicBezTo>
                      <a:pt x="209" y="0"/>
                      <a:pt x="0" y="413"/>
                      <a:pt x="225" y="702"/>
                    </a:cubicBezTo>
                    <a:cubicBezTo>
                      <a:pt x="303" y="800"/>
                      <a:pt x="426" y="852"/>
                      <a:pt x="555" y="852"/>
                    </a:cubicBezTo>
                    <a:cubicBezTo>
                      <a:pt x="647" y="852"/>
                      <a:pt x="742" y="825"/>
                      <a:pt x="825" y="769"/>
                    </a:cubicBezTo>
                    <a:cubicBezTo>
                      <a:pt x="1092" y="536"/>
                      <a:pt x="959" y="69"/>
                      <a:pt x="592" y="2"/>
                    </a:cubicBezTo>
                    <a:cubicBezTo>
                      <a:pt x="579" y="1"/>
                      <a:pt x="565" y="0"/>
                      <a:pt x="5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0" name="Google Shape;20280;p43"/>
              <p:cNvSpPr/>
              <p:nvPr/>
            </p:nvSpPr>
            <p:spPr>
              <a:xfrm flipH="1" rot="5509765">
                <a:off x="1888568" y="612936"/>
                <a:ext cx="15693" cy="12846"/>
              </a:xfrm>
              <a:custGeom>
                <a:rect b="b" l="l" r="r" t="t"/>
                <a:pathLst>
                  <a:path extrusionOk="0" h="845" w="997">
                    <a:moveTo>
                      <a:pt x="482" y="1"/>
                    </a:moveTo>
                    <a:cubicBezTo>
                      <a:pt x="423" y="1"/>
                      <a:pt x="362" y="13"/>
                      <a:pt x="301" y="39"/>
                    </a:cubicBezTo>
                    <a:cubicBezTo>
                      <a:pt x="101" y="139"/>
                      <a:pt x="1" y="373"/>
                      <a:pt x="101" y="573"/>
                    </a:cubicBezTo>
                    <a:cubicBezTo>
                      <a:pt x="173" y="765"/>
                      <a:pt x="319" y="845"/>
                      <a:pt x="466" y="845"/>
                    </a:cubicBezTo>
                    <a:cubicBezTo>
                      <a:pt x="728" y="845"/>
                      <a:pt x="996" y="593"/>
                      <a:pt x="868" y="273"/>
                    </a:cubicBezTo>
                    <a:cubicBezTo>
                      <a:pt x="794" y="100"/>
                      <a:pt x="647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1" name="Google Shape;20281;p43"/>
              <p:cNvSpPr/>
              <p:nvPr/>
            </p:nvSpPr>
            <p:spPr>
              <a:xfrm flipH="1" rot="5509765">
                <a:off x="1975180" y="716152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09" y="1"/>
                    </a:moveTo>
                    <a:cubicBezTo>
                      <a:pt x="261" y="1"/>
                      <a:pt x="0" y="214"/>
                      <a:pt x="81" y="536"/>
                    </a:cubicBezTo>
                    <a:cubicBezTo>
                      <a:pt x="147" y="747"/>
                      <a:pt x="312" y="838"/>
                      <a:pt x="477" y="838"/>
                    </a:cubicBezTo>
                    <a:cubicBezTo>
                      <a:pt x="729" y="838"/>
                      <a:pt x="982" y="626"/>
                      <a:pt x="881" y="303"/>
                    </a:cubicBezTo>
                    <a:cubicBezTo>
                      <a:pt x="828" y="92"/>
                      <a:pt x="671" y="1"/>
                      <a:pt x="50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2" name="Google Shape;20282;p43"/>
              <p:cNvSpPr/>
              <p:nvPr/>
            </p:nvSpPr>
            <p:spPr>
              <a:xfrm flipH="1" rot="5509765">
                <a:off x="1936072" y="685528"/>
                <a:ext cx="14717" cy="12739"/>
              </a:xfrm>
              <a:custGeom>
                <a:rect b="b" l="l" r="r" t="t"/>
                <a:pathLst>
                  <a:path extrusionOk="0" h="838" w="935">
                    <a:moveTo>
                      <a:pt x="483" y="1"/>
                    </a:moveTo>
                    <a:cubicBezTo>
                      <a:pt x="388" y="1"/>
                      <a:pt x="291" y="35"/>
                      <a:pt x="201" y="110"/>
                    </a:cubicBezTo>
                    <a:cubicBezTo>
                      <a:pt x="34" y="244"/>
                      <a:pt x="1" y="511"/>
                      <a:pt x="168" y="677"/>
                    </a:cubicBezTo>
                    <a:cubicBezTo>
                      <a:pt x="241" y="788"/>
                      <a:pt x="355" y="837"/>
                      <a:pt x="470" y="837"/>
                    </a:cubicBezTo>
                    <a:cubicBezTo>
                      <a:pt x="565" y="837"/>
                      <a:pt x="660" y="804"/>
                      <a:pt x="735" y="744"/>
                    </a:cubicBezTo>
                    <a:cubicBezTo>
                      <a:pt x="902" y="611"/>
                      <a:pt x="935" y="344"/>
                      <a:pt x="802" y="144"/>
                    </a:cubicBezTo>
                    <a:cubicBezTo>
                      <a:pt x="710" y="52"/>
                      <a:pt x="598" y="1"/>
                      <a:pt x="4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3" name="Google Shape;20283;p43"/>
              <p:cNvSpPr/>
              <p:nvPr/>
            </p:nvSpPr>
            <p:spPr>
              <a:xfrm flipH="1" rot="5509765">
                <a:off x="1958663" y="669535"/>
                <a:ext cx="26806" cy="23076"/>
              </a:xfrm>
              <a:custGeom>
                <a:rect b="b" l="l" r="r" t="t"/>
                <a:pathLst>
                  <a:path extrusionOk="0" h="1518" w="1703">
                    <a:moveTo>
                      <a:pt x="886" y="1"/>
                    </a:moveTo>
                    <a:cubicBezTo>
                      <a:pt x="803" y="1"/>
                      <a:pt x="718" y="14"/>
                      <a:pt x="635" y="42"/>
                    </a:cubicBezTo>
                    <a:cubicBezTo>
                      <a:pt x="234" y="175"/>
                      <a:pt x="1" y="609"/>
                      <a:pt x="134" y="1009"/>
                    </a:cubicBezTo>
                    <a:cubicBezTo>
                      <a:pt x="240" y="1326"/>
                      <a:pt x="533" y="1518"/>
                      <a:pt x="850" y="1518"/>
                    </a:cubicBezTo>
                    <a:cubicBezTo>
                      <a:pt x="933" y="1518"/>
                      <a:pt x="1018" y="1504"/>
                      <a:pt x="1102" y="1476"/>
                    </a:cubicBezTo>
                    <a:cubicBezTo>
                      <a:pt x="1502" y="1343"/>
                      <a:pt x="1702" y="909"/>
                      <a:pt x="1569" y="509"/>
                    </a:cubicBezTo>
                    <a:cubicBezTo>
                      <a:pt x="1489" y="192"/>
                      <a:pt x="1201" y="1"/>
                      <a:pt x="8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4" name="Google Shape;20284;p43"/>
              <p:cNvSpPr/>
              <p:nvPr/>
            </p:nvSpPr>
            <p:spPr>
              <a:xfrm flipH="1" rot="5509765">
                <a:off x="1502543" y="479603"/>
                <a:ext cx="28884" cy="23213"/>
              </a:xfrm>
              <a:custGeom>
                <a:rect b="b" l="l" r="r" t="t"/>
                <a:pathLst>
                  <a:path extrusionOk="0" h="1527" w="1835">
                    <a:moveTo>
                      <a:pt x="844" y="1"/>
                    </a:moveTo>
                    <a:cubicBezTo>
                      <a:pt x="400" y="1"/>
                      <a:pt x="0" y="386"/>
                      <a:pt x="99" y="883"/>
                    </a:cubicBezTo>
                    <a:cubicBezTo>
                      <a:pt x="159" y="1272"/>
                      <a:pt x="461" y="1527"/>
                      <a:pt x="836" y="1527"/>
                    </a:cubicBezTo>
                    <a:cubicBezTo>
                      <a:pt x="878" y="1527"/>
                      <a:pt x="922" y="1523"/>
                      <a:pt x="967" y="1516"/>
                    </a:cubicBezTo>
                    <a:cubicBezTo>
                      <a:pt x="1634" y="1416"/>
                      <a:pt x="1834" y="549"/>
                      <a:pt x="1300" y="149"/>
                    </a:cubicBezTo>
                    <a:cubicBezTo>
                      <a:pt x="1155" y="46"/>
                      <a:pt x="997" y="1"/>
                      <a:pt x="84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5" name="Google Shape;20285;p43"/>
              <p:cNvSpPr/>
              <p:nvPr/>
            </p:nvSpPr>
            <p:spPr>
              <a:xfrm flipH="1" rot="5509765">
                <a:off x="1077921" y="502537"/>
                <a:ext cx="28789" cy="23365"/>
              </a:xfrm>
              <a:custGeom>
                <a:rect b="b" l="l" r="r" t="t"/>
                <a:pathLst>
                  <a:path extrusionOk="0" h="1537" w="1829">
                    <a:moveTo>
                      <a:pt x="878" y="1"/>
                    </a:moveTo>
                    <a:cubicBezTo>
                      <a:pt x="563" y="1"/>
                      <a:pt x="244" y="188"/>
                      <a:pt x="134" y="534"/>
                    </a:cubicBezTo>
                    <a:cubicBezTo>
                      <a:pt x="1" y="935"/>
                      <a:pt x="234" y="1368"/>
                      <a:pt x="634" y="1502"/>
                    </a:cubicBezTo>
                    <a:cubicBezTo>
                      <a:pt x="710" y="1526"/>
                      <a:pt x="785" y="1537"/>
                      <a:pt x="858" y="1537"/>
                    </a:cubicBezTo>
                    <a:cubicBezTo>
                      <a:pt x="1398" y="1537"/>
                      <a:pt x="1829" y="930"/>
                      <a:pt x="1535" y="401"/>
                    </a:cubicBezTo>
                    <a:cubicBezTo>
                      <a:pt x="1399" y="129"/>
                      <a:pt x="1140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6" name="Google Shape;20286;p43"/>
              <p:cNvSpPr/>
              <p:nvPr/>
            </p:nvSpPr>
            <p:spPr>
              <a:xfrm flipH="1" rot="5509765">
                <a:off x="613894" y="804288"/>
                <a:ext cx="29797" cy="23107"/>
              </a:xfrm>
              <a:custGeom>
                <a:rect b="b" l="l" r="r" t="t"/>
                <a:pathLst>
                  <a:path extrusionOk="0" h="1520" w="1893">
                    <a:moveTo>
                      <a:pt x="942" y="1"/>
                    </a:moveTo>
                    <a:cubicBezTo>
                      <a:pt x="829" y="1"/>
                      <a:pt x="714" y="24"/>
                      <a:pt x="601" y="71"/>
                    </a:cubicBezTo>
                    <a:cubicBezTo>
                      <a:pt x="0" y="371"/>
                      <a:pt x="34" y="1239"/>
                      <a:pt x="667" y="1472"/>
                    </a:cubicBezTo>
                    <a:cubicBezTo>
                      <a:pt x="761" y="1505"/>
                      <a:pt x="853" y="1520"/>
                      <a:pt x="942" y="1520"/>
                    </a:cubicBezTo>
                    <a:cubicBezTo>
                      <a:pt x="1485" y="1520"/>
                      <a:pt x="1893" y="954"/>
                      <a:pt x="1635" y="438"/>
                    </a:cubicBezTo>
                    <a:cubicBezTo>
                      <a:pt x="1491" y="151"/>
                      <a:pt x="1227" y="1"/>
                      <a:pt x="94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7" name="Google Shape;20287;p43"/>
              <p:cNvSpPr/>
              <p:nvPr/>
            </p:nvSpPr>
            <p:spPr>
              <a:xfrm flipH="1" rot="5509765">
                <a:off x="549449" y="903123"/>
                <a:ext cx="27231" cy="23046"/>
              </a:xfrm>
              <a:custGeom>
                <a:rect b="b" l="l" r="r" t="t"/>
                <a:pathLst>
                  <a:path extrusionOk="0" h="1516" w="1730">
                    <a:moveTo>
                      <a:pt x="878" y="1"/>
                    </a:moveTo>
                    <a:cubicBezTo>
                      <a:pt x="741" y="1"/>
                      <a:pt x="600" y="39"/>
                      <a:pt x="467" y="125"/>
                    </a:cubicBezTo>
                    <a:cubicBezTo>
                      <a:pt x="100" y="325"/>
                      <a:pt x="0" y="825"/>
                      <a:pt x="234" y="1159"/>
                    </a:cubicBezTo>
                    <a:cubicBezTo>
                      <a:pt x="390" y="1401"/>
                      <a:pt x="638" y="1515"/>
                      <a:pt x="881" y="1515"/>
                    </a:cubicBezTo>
                    <a:cubicBezTo>
                      <a:pt x="1207" y="1515"/>
                      <a:pt x="1525" y="1308"/>
                      <a:pt x="1602" y="925"/>
                    </a:cubicBezTo>
                    <a:cubicBezTo>
                      <a:pt x="1729" y="414"/>
                      <a:pt x="1328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8" name="Google Shape;20288;p43"/>
              <p:cNvSpPr/>
              <p:nvPr/>
            </p:nvSpPr>
            <p:spPr>
              <a:xfrm flipH="1" rot="5509765">
                <a:off x="389634" y="1131702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826" y="1"/>
                    </a:moveTo>
                    <a:cubicBezTo>
                      <a:pt x="775" y="1"/>
                      <a:pt x="722" y="6"/>
                      <a:pt x="668" y="16"/>
                    </a:cubicBezTo>
                    <a:cubicBezTo>
                      <a:pt x="268" y="117"/>
                      <a:pt x="1" y="517"/>
                      <a:pt x="67" y="917"/>
                    </a:cubicBezTo>
                    <a:cubicBezTo>
                      <a:pt x="165" y="1308"/>
                      <a:pt x="504" y="1527"/>
                      <a:pt x="841" y="1527"/>
                    </a:cubicBezTo>
                    <a:cubicBezTo>
                      <a:pt x="1079" y="1527"/>
                      <a:pt x="1317" y="1418"/>
                      <a:pt x="1468" y="1184"/>
                    </a:cubicBezTo>
                    <a:cubicBezTo>
                      <a:pt x="1806" y="663"/>
                      <a:pt x="1410" y="1"/>
                      <a:pt x="82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9" name="Google Shape;20289;p43"/>
              <p:cNvSpPr/>
              <p:nvPr/>
            </p:nvSpPr>
            <p:spPr>
              <a:xfrm flipH="1" rot="5509765">
                <a:off x="352571" y="1395141"/>
                <a:ext cx="28616" cy="23152"/>
              </a:xfrm>
              <a:custGeom>
                <a:rect b="b" l="l" r="r" t="t"/>
                <a:pathLst>
                  <a:path extrusionOk="0" h="1523" w="1818">
                    <a:moveTo>
                      <a:pt x="816" y="0"/>
                    </a:moveTo>
                    <a:cubicBezTo>
                      <a:pt x="789" y="0"/>
                      <a:pt x="762" y="2"/>
                      <a:pt x="735" y="4"/>
                    </a:cubicBezTo>
                    <a:cubicBezTo>
                      <a:pt x="334" y="38"/>
                      <a:pt x="1" y="405"/>
                      <a:pt x="67" y="838"/>
                    </a:cubicBezTo>
                    <a:cubicBezTo>
                      <a:pt x="110" y="1261"/>
                      <a:pt x="459" y="1523"/>
                      <a:pt x="820" y="1523"/>
                    </a:cubicBezTo>
                    <a:cubicBezTo>
                      <a:pt x="1030" y="1523"/>
                      <a:pt x="1243" y="1435"/>
                      <a:pt x="1402" y="1239"/>
                    </a:cubicBezTo>
                    <a:cubicBezTo>
                      <a:pt x="1818" y="727"/>
                      <a:pt x="1436" y="0"/>
                      <a:pt x="81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0" name="Google Shape;20290;p43"/>
              <p:cNvSpPr/>
              <p:nvPr/>
            </p:nvSpPr>
            <p:spPr>
              <a:xfrm flipH="1" rot="5509765">
                <a:off x="369021" y="1665298"/>
                <a:ext cx="32945" cy="23411"/>
              </a:xfrm>
              <a:custGeom>
                <a:rect b="b" l="l" r="r" t="t"/>
                <a:pathLst>
                  <a:path extrusionOk="0" h="1540" w="2093">
                    <a:moveTo>
                      <a:pt x="1047" y="1"/>
                    </a:moveTo>
                    <a:cubicBezTo>
                      <a:pt x="75" y="1"/>
                      <a:pt x="0" y="1440"/>
                      <a:pt x="979" y="1538"/>
                    </a:cubicBezTo>
                    <a:cubicBezTo>
                      <a:pt x="1001" y="1539"/>
                      <a:pt x="1022" y="1540"/>
                      <a:pt x="1042" y="1540"/>
                    </a:cubicBezTo>
                    <a:cubicBezTo>
                      <a:pt x="1985" y="1540"/>
                      <a:pt x="2092" y="68"/>
                      <a:pt x="1113" y="3"/>
                    </a:cubicBezTo>
                    <a:cubicBezTo>
                      <a:pt x="1090" y="2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1" name="Google Shape;20291;p43"/>
              <p:cNvSpPr/>
              <p:nvPr/>
            </p:nvSpPr>
            <p:spPr>
              <a:xfrm flipH="1" rot="5509765">
                <a:off x="387089" y="1760117"/>
                <a:ext cx="28821" cy="23456"/>
              </a:xfrm>
              <a:custGeom>
                <a:rect b="b" l="l" r="r" t="t"/>
                <a:pathLst>
                  <a:path extrusionOk="0" h="1543" w="1831">
                    <a:moveTo>
                      <a:pt x="858" y="1"/>
                    </a:moveTo>
                    <a:cubicBezTo>
                      <a:pt x="514" y="1"/>
                      <a:pt x="187" y="246"/>
                      <a:pt x="130" y="589"/>
                    </a:cubicBezTo>
                    <a:cubicBezTo>
                      <a:pt x="0" y="1106"/>
                      <a:pt x="412" y="1543"/>
                      <a:pt x="867" y="1543"/>
                    </a:cubicBezTo>
                    <a:cubicBezTo>
                      <a:pt x="1000" y="1543"/>
                      <a:pt x="1136" y="1506"/>
                      <a:pt x="1264" y="1423"/>
                    </a:cubicBezTo>
                    <a:cubicBezTo>
                      <a:pt x="1831" y="1056"/>
                      <a:pt x="1697" y="155"/>
                      <a:pt x="1030" y="22"/>
                    </a:cubicBezTo>
                    <a:cubicBezTo>
                      <a:pt x="973" y="8"/>
                      <a:pt x="915" y="1"/>
                      <a:pt x="8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2" name="Google Shape;20292;p43"/>
              <p:cNvSpPr/>
              <p:nvPr/>
            </p:nvSpPr>
            <p:spPr>
              <a:xfrm flipH="1" rot="5509765">
                <a:off x="430140" y="1863305"/>
                <a:ext cx="35164" cy="23669"/>
              </a:xfrm>
              <a:custGeom>
                <a:rect b="b" l="l" r="r" t="t"/>
                <a:pathLst>
                  <a:path extrusionOk="0" h="1557" w="2234">
                    <a:moveTo>
                      <a:pt x="1068" y="0"/>
                    </a:moveTo>
                    <a:cubicBezTo>
                      <a:pt x="350" y="0"/>
                      <a:pt x="0" y="1107"/>
                      <a:pt x="782" y="1484"/>
                    </a:cubicBezTo>
                    <a:cubicBezTo>
                      <a:pt x="899" y="1534"/>
                      <a:pt x="1012" y="1556"/>
                      <a:pt x="1117" y="1556"/>
                    </a:cubicBezTo>
                    <a:cubicBezTo>
                      <a:pt x="1850" y="1556"/>
                      <a:pt x="2233" y="462"/>
                      <a:pt x="1416" y="83"/>
                    </a:cubicBezTo>
                    <a:cubicBezTo>
                      <a:pt x="1293" y="26"/>
                      <a:pt x="1177" y="0"/>
                      <a:pt x="10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3" name="Google Shape;20293;p43"/>
              <p:cNvSpPr/>
              <p:nvPr/>
            </p:nvSpPr>
            <p:spPr>
              <a:xfrm flipH="1" rot="5509765">
                <a:off x="476269" y="1974353"/>
                <a:ext cx="35794" cy="23882"/>
              </a:xfrm>
              <a:custGeom>
                <a:rect b="b" l="l" r="r" t="t"/>
                <a:pathLst>
                  <a:path extrusionOk="0" h="1571" w="2274">
                    <a:moveTo>
                      <a:pt x="1115" y="1"/>
                    </a:moveTo>
                    <a:cubicBezTo>
                      <a:pt x="448" y="1"/>
                      <a:pt x="0" y="973"/>
                      <a:pt x="718" y="1442"/>
                    </a:cubicBezTo>
                    <a:cubicBezTo>
                      <a:pt x="863" y="1531"/>
                      <a:pt x="1008" y="1570"/>
                      <a:pt x="1144" y="1570"/>
                    </a:cubicBezTo>
                    <a:cubicBezTo>
                      <a:pt x="1817" y="1570"/>
                      <a:pt x="2274" y="613"/>
                      <a:pt x="1552" y="141"/>
                    </a:cubicBezTo>
                    <a:cubicBezTo>
                      <a:pt x="1402" y="43"/>
                      <a:pt x="1254" y="1"/>
                      <a:pt x="111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294" name="Google Shape;20294;p43"/>
          <p:cNvGrpSpPr/>
          <p:nvPr/>
        </p:nvGrpSpPr>
        <p:grpSpPr>
          <a:xfrm>
            <a:off x="6556886" y="1436971"/>
            <a:ext cx="1547185" cy="1583379"/>
            <a:chOff x="2153648" y="1192696"/>
            <a:chExt cx="1547185" cy="1583379"/>
          </a:xfrm>
        </p:grpSpPr>
        <p:grpSp>
          <p:nvGrpSpPr>
            <p:cNvPr id="20295" name="Google Shape;20295;p43"/>
            <p:cNvGrpSpPr/>
            <p:nvPr/>
          </p:nvGrpSpPr>
          <p:grpSpPr>
            <a:xfrm>
              <a:off x="2153648" y="1192696"/>
              <a:ext cx="1282192" cy="1252202"/>
              <a:chOff x="243076" y="291833"/>
              <a:chExt cx="1782059" cy="1843914"/>
            </a:xfrm>
          </p:grpSpPr>
          <p:sp>
            <p:nvSpPr>
              <p:cNvPr id="20296" name="Google Shape;20296;p43"/>
              <p:cNvSpPr/>
              <p:nvPr/>
            </p:nvSpPr>
            <p:spPr>
              <a:xfrm flipH="1" rot="5509765">
                <a:off x="1926829" y="373577"/>
                <a:ext cx="10279" cy="7723"/>
              </a:xfrm>
              <a:custGeom>
                <a:rect b="b" l="l" r="r" t="t"/>
                <a:pathLst>
                  <a:path extrusionOk="0" h="508" w="653">
                    <a:moveTo>
                      <a:pt x="293" y="0"/>
                    </a:moveTo>
                    <a:cubicBezTo>
                      <a:pt x="254" y="0"/>
                      <a:pt x="212" y="10"/>
                      <a:pt x="168" y="32"/>
                    </a:cubicBezTo>
                    <a:cubicBezTo>
                      <a:pt x="68" y="66"/>
                      <a:pt x="1" y="199"/>
                      <a:pt x="34" y="333"/>
                    </a:cubicBezTo>
                    <a:cubicBezTo>
                      <a:pt x="62" y="443"/>
                      <a:pt x="158" y="508"/>
                      <a:pt x="266" y="508"/>
                    </a:cubicBezTo>
                    <a:cubicBezTo>
                      <a:pt x="289" y="508"/>
                      <a:pt x="312" y="505"/>
                      <a:pt x="335" y="499"/>
                    </a:cubicBezTo>
                    <a:cubicBezTo>
                      <a:pt x="653" y="413"/>
                      <a:pt x="545" y="0"/>
                      <a:pt x="29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7" name="Google Shape;20297;p43"/>
              <p:cNvSpPr/>
              <p:nvPr/>
            </p:nvSpPr>
            <p:spPr>
              <a:xfrm flipH="1" rot="5509765">
                <a:off x="1904927" y="390717"/>
                <a:ext cx="8295" cy="7434"/>
              </a:xfrm>
              <a:custGeom>
                <a:rect b="b" l="l" r="r" t="t"/>
                <a:pathLst>
                  <a:path extrusionOk="0" h="489" w="527">
                    <a:moveTo>
                      <a:pt x="264" y="0"/>
                    </a:moveTo>
                    <a:cubicBezTo>
                      <a:pt x="186" y="0"/>
                      <a:pt x="109" y="37"/>
                      <a:pt x="67" y="121"/>
                    </a:cubicBezTo>
                    <a:cubicBezTo>
                      <a:pt x="1" y="221"/>
                      <a:pt x="1" y="355"/>
                      <a:pt x="134" y="455"/>
                    </a:cubicBezTo>
                    <a:cubicBezTo>
                      <a:pt x="172" y="478"/>
                      <a:pt x="214" y="488"/>
                      <a:pt x="255" y="488"/>
                    </a:cubicBezTo>
                    <a:cubicBezTo>
                      <a:pt x="394" y="488"/>
                      <a:pt x="527" y="368"/>
                      <a:pt x="501" y="188"/>
                    </a:cubicBezTo>
                    <a:cubicBezTo>
                      <a:pt x="482" y="72"/>
                      <a:pt x="372" y="0"/>
                      <a:pt x="26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8" name="Google Shape;20298;p43"/>
              <p:cNvSpPr/>
              <p:nvPr/>
            </p:nvSpPr>
            <p:spPr>
              <a:xfrm flipH="1" rot="5509765">
                <a:off x="725652" y="1356710"/>
                <a:ext cx="8941" cy="7510"/>
              </a:xfrm>
              <a:custGeom>
                <a:rect b="b" l="l" r="r" t="t"/>
                <a:pathLst>
                  <a:path extrusionOk="0" h="494" w="568">
                    <a:moveTo>
                      <a:pt x="288" y="1"/>
                    </a:moveTo>
                    <a:cubicBezTo>
                      <a:pt x="239" y="1"/>
                      <a:pt x="187" y="19"/>
                      <a:pt x="134" y="59"/>
                    </a:cubicBezTo>
                    <a:cubicBezTo>
                      <a:pt x="34" y="126"/>
                      <a:pt x="1" y="259"/>
                      <a:pt x="67" y="392"/>
                    </a:cubicBezTo>
                    <a:cubicBezTo>
                      <a:pt x="132" y="457"/>
                      <a:pt x="210" y="494"/>
                      <a:pt x="285" y="494"/>
                    </a:cubicBezTo>
                    <a:cubicBezTo>
                      <a:pt x="326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9" name="Google Shape;20299;p43"/>
              <p:cNvSpPr/>
              <p:nvPr/>
            </p:nvSpPr>
            <p:spPr>
              <a:xfrm flipH="1" rot="5509765">
                <a:off x="558940" y="1464498"/>
                <a:ext cx="8705" cy="7434"/>
              </a:xfrm>
              <a:custGeom>
                <a:rect b="b" l="l" r="r" t="t"/>
                <a:pathLst>
                  <a:path extrusionOk="0" h="489" w="553">
                    <a:moveTo>
                      <a:pt x="278" y="1"/>
                    </a:moveTo>
                    <a:cubicBezTo>
                      <a:pt x="202" y="1"/>
                      <a:pt x="123" y="38"/>
                      <a:pt x="67" y="122"/>
                    </a:cubicBezTo>
                    <a:cubicBezTo>
                      <a:pt x="0" y="222"/>
                      <a:pt x="34" y="388"/>
                      <a:pt x="134" y="455"/>
                    </a:cubicBezTo>
                    <a:cubicBezTo>
                      <a:pt x="180" y="478"/>
                      <a:pt x="227" y="489"/>
                      <a:pt x="273" y="489"/>
                    </a:cubicBezTo>
                    <a:cubicBezTo>
                      <a:pt x="425" y="489"/>
                      <a:pt x="552" y="368"/>
                      <a:pt x="501" y="188"/>
                    </a:cubicBezTo>
                    <a:cubicBezTo>
                      <a:pt x="481" y="72"/>
                      <a:pt x="383" y="1"/>
                      <a:pt x="2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0" name="Google Shape;20300;p43"/>
              <p:cNvSpPr/>
              <p:nvPr/>
            </p:nvSpPr>
            <p:spPr>
              <a:xfrm flipH="1" rot="5509765">
                <a:off x="1199785" y="392389"/>
                <a:ext cx="8705" cy="7373"/>
              </a:xfrm>
              <a:custGeom>
                <a:rect b="b" l="l" r="r" t="t"/>
                <a:pathLst>
                  <a:path extrusionOk="0" h="485" w="553">
                    <a:moveTo>
                      <a:pt x="292" y="1"/>
                    </a:moveTo>
                    <a:cubicBezTo>
                      <a:pt x="192" y="1"/>
                      <a:pt x="90" y="60"/>
                      <a:pt x="52" y="174"/>
                    </a:cubicBezTo>
                    <a:cubicBezTo>
                      <a:pt x="0" y="329"/>
                      <a:pt x="129" y="484"/>
                      <a:pt x="282" y="484"/>
                    </a:cubicBezTo>
                    <a:cubicBezTo>
                      <a:pt x="327" y="484"/>
                      <a:pt x="374" y="471"/>
                      <a:pt x="419" y="441"/>
                    </a:cubicBezTo>
                    <a:cubicBezTo>
                      <a:pt x="519" y="374"/>
                      <a:pt x="552" y="241"/>
                      <a:pt x="486" y="107"/>
                    </a:cubicBezTo>
                    <a:cubicBezTo>
                      <a:pt x="442" y="35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1" name="Google Shape;20301;p43"/>
              <p:cNvSpPr/>
              <p:nvPr/>
            </p:nvSpPr>
            <p:spPr>
              <a:xfrm flipH="1" rot="5509765">
                <a:off x="463301" y="945472"/>
                <a:ext cx="9649" cy="7434"/>
              </a:xfrm>
              <a:custGeom>
                <a:rect b="b" l="l" r="r" t="t"/>
                <a:pathLst>
                  <a:path extrusionOk="0" h="489" w="613">
                    <a:moveTo>
                      <a:pt x="336" y="0"/>
                    </a:moveTo>
                    <a:cubicBezTo>
                      <a:pt x="151" y="0"/>
                      <a:pt x="1" y="236"/>
                      <a:pt x="179" y="413"/>
                    </a:cubicBezTo>
                    <a:cubicBezTo>
                      <a:pt x="212" y="463"/>
                      <a:pt x="270" y="488"/>
                      <a:pt x="333" y="488"/>
                    </a:cubicBezTo>
                    <a:cubicBezTo>
                      <a:pt x="395" y="488"/>
                      <a:pt x="462" y="463"/>
                      <a:pt x="512" y="413"/>
                    </a:cubicBezTo>
                    <a:cubicBezTo>
                      <a:pt x="612" y="347"/>
                      <a:pt x="612" y="180"/>
                      <a:pt x="512" y="80"/>
                    </a:cubicBezTo>
                    <a:cubicBezTo>
                      <a:pt x="456" y="24"/>
                      <a:pt x="394" y="0"/>
                      <a:pt x="33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2" name="Google Shape;20302;p43"/>
              <p:cNvSpPr/>
              <p:nvPr/>
            </p:nvSpPr>
            <p:spPr>
              <a:xfrm flipH="1" rot="5509765">
                <a:off x="278546" y="1965941"/>
                <a:ext cx="10373" cy="7479"/>
              </a:xfrm>
              <a:custGeom>
                <a:rect b="b" l="l" r="r" t="t"/>
                <a:pathLst>
                  <a:path extrusionOk="0" h="492" w="659">
                    <a:moveTo>
                      <a:pt x="362" y="1"/>
                    </a:moveTo>
                    <a:cubicBezTo>
                      <a:pt x="166" y="1"/>
                      <a:pt x="1" y="267"/>
                      <a:pt x="225" y="442"/>
                    </a:cubicBezTo>
                    <a:cubicBezTo>
                      <a:pt x="258" y="475"/>
                      <a:pt x="316" y="492"/>
                      <a:pt x="379" y="492"/>
                    </a:cubicBezTo>
                    <a:cubicBezTo>
                      <a:pt x="441" y="492"/>
                      <a:pt x="508" y="475"/>
                      <a:pt x="558" y="442"/>
                    </a:cubicBezTo>
                    <a:cubicBezTo>
                      <a:pt x="625" y="341"/>
                      <a:pt x="658" y="175"/>
                      <a:pt x="558" y="108"/>
                    </a:cubicBezTo>
                    <a:cubicBezTo>
                      <a:pt x="499" y="32"/>
                      <a:pt x="429" y="1"/>
                      <a:pt x="3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3" name="Google Shape;20303;p43"/>
              <p:cNvSpPr/>
              <p:nvPr/>
            </p:nvSpPr>
            <p:spPr>
              <a:xfrm flipH="1" rot="5509765">
                <a:off x="241679" y="548122"/>
                <a:ext cx="10452" cy="7327"/>
              </a:xfrm>
              <a:custGeom>
                <a:rect b="b" l="l" r="r" t="t"/>
                <a:pathLst>
                  <a:path extrusionOk="0" h="482" w="664">
                    <a:moveTo>
                      <a:pt x="310" y="1"/>
                    </a:moveTo>
                    <a:cubicBezTo>
                      <a:pt x="291" y="1"/>
                      <a:pt x="270" y="3"/>
                      <a:pt x="249" y="8"/>
                    </a:cubicBezTo>
                    <a:cubicBezTo>
                      <a:pt x="1" y="101"/>
                      <a:pt x="99" y="482"/>
                      <a:pt x="354" y="482"/>
                    </a:cubicBezTo>
                    <a:cubicBezTo>
                      <a:pt x="374" y="482"/>
                      <a:pt x="394" y="479"/>
                      <a:pt x="416" y="475"/>
                    </a:cubicBezTo>
                    <a:cubicBezTo>
                      <a:pt x="664" y="382"/>
                      <a:pt x="566" y="1"/>
                      <a:pt x="3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4" name="Google Shape;20304;p43"/>
              <p:cNvSpPr/>
              <p:nvPr/>
            </p:nvSpPr>
            <p:spPr>
              <a:xfrm flipH="1" rot="5509765">
                <a:off x="1988844" y="520892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33" y="101"/>
                      <a:pt x="33" y="234"/>
                    </a:cubicBezTo>
                    <a:cubicBezTo>
                      <a:pt x="0" y="368"/>
                      <a:pt x="134" y="501"/>
                      <a:pt x="267" y="501"/>
                    </a:cubicBezTo>
                    <a:cubicBezTo>
                      <a:pt x="400" y="501"/>
                      <a:pt x="500" y="401"/>
                      <a:pt x="500" y="268"/>
                    </a:cubicBezTo>
                    <a:cubicBezTo>
                      <a:pt x="500" y="134"/>
                      <a:pt x="400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5" name="Google Shape;20305;p43"/>
              <p:cNvSpPr/>
              <p:nvPr/>
            </p:nvSpPr>
            <p:spPr>
              <a:xfrm flipH="1" rot="5509765">
                <a:off x="1996515" y="467328"/>
                <a:ext cx="10688" cy="7160"/>
              </a:xfrm>
              <a:custGeom>
                <a:rect b="b" l="l" r="r" t="t"/>
                <a:pathLst>
                  <a:path extrusionOk="0" h="471" w="679">
                    <a:moveTo>
                      <a:pt x="353" y="0"/>
                    </a:moveTo>
                    <a:cubicBezTo>
                      <a:pt x="343" y="0"/>
                      <a:pt x="333" y="1"/>
                      <a:pt x="322" y="2"/>
                    </a:cubicBezTo>
                    <a:cubicBezTo>
                      <a:pt x="0" y="34"/>
                      <a:pt x="51" y="471"/>
                      <a:pt x="356" y="471"/>
                    </a:cubicBezTo>
                    <a:cubicBezTo>
                      <a:pt x="366" y="471"/>
                      <a:pt x="378" y="470"/>
                      <a:pt x="389" y="469"/>
                    </a:cubicBezTo>
                    <a:cubicBezTo>
                      <a:pt x="679" y="437"/>
                      <a:pt x="62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6" name="Google Shape;20306;p43"/>
              <p:cNvSpPr/>
              <p:nvPr/>
            </p:nvSpPr>
            <p:spPr>
              <a:xfrm flipH="1" rot="5509765">
                <a:off x="1741052" y="331850"/>
                <a:ext cx="8421" cy="7434"/>
              </a:xfrm>
              <a:custGeom>
                <a:rect b="b" l="l" r="r" t="t"/>
                <a:pathLst>
                  <a:path extrusionOk="0" h="489" w="535">
                    <a:moveTo>
                      <a:pt x="270" y="0"/>
                    </a:moveTo>
                    <a:cubicBezTo>
                      <a:pt x="208" y="0"/>
                      <a:pt x="146" y="22"/>
                      <a:pt x="101" y="68"/>
                    </a:cubicBezTo>
                    <a:cubicBezTo>
                      <a:pt x="1" y="168"/>
                      <a:pt x="34" y="335"/>
                      <a:pt x="134" y="435"/>
                    </a:cubicBezTo>
                    <a:cubicBezTo>
                      <a:pt x="181" y="472"/>
                      <a:pt x="232" y="489"/>
                      <a:pt x="283" y="489"/>
                    </a:cubicBezTo>
                    <a:cubicBezTo>
                      <a:pt x="413" y="489"/>
                      <a:pt x="534" y="379"/>
                      <a:pt x="534" y="235"/>
                    </a:cubicBezTo>
                    <a:cubicBezTo>
                      <a:pt x="512" y="82"/>
                      <a:pt x="390" y="0"/>
                      <a:pt x="27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7" name="Google Shape;20307;p43"/>
              <p:cNvSpPr/>
              <p:nvPr/>
            </p:nvSpPr>
            <p:spPr>
              <a:xfrm flipH="1" rot="5509765">
                <a:off x="611449" y="800100"/>
                <a:ext cx="15504" cy="12542"/>
              </a:xfrm>
              <a:custGeom>
                <a:rect b="b" l="l" r="r" t="t"/>
                <a:pathLst>
                  <a:path extrusionOk="0" h="825" w="985">
                    <a:moveTo>
                      <a:pt x="475" y="0"/>
                    </a:moveTo>
                    <a:cubicBezTo>
                      <a:pt x="451" y="0"/>
                      <a:pt x="426" y="2"/>
                      <a:pt x="401" y="7"/>
                    </a:cubicBezTo>
                    <a:cubicBezTo>
                      <a:pt x="167" y="7"/>
                      <a:pt x="0" y="241"/>
                      <a:pt x="34" y="474"/>
                    </a:cubicBezTo>
                    <a:cubicBezTo>
                      <a:pt x="54" y="700"/>
                      <a:pt x="252" y="825"/>
                      <a:pt x="448" y="825"/>
                    </a:cubicBezTo>
                    <a:cubicBezTo>
                      <a:pt x="570" y="825"/>
                      <a:pt x="691" y="777"/>
                      <a:pt x="768" y="674"/>
                    </a:cubicBezTo>
                    <a:cubicBezTo>
                      <a:pt x="985" y="395"/>
                      <a:pt x="798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8" name="Google Shape;20308;p43"/>
              <p:cNvSpPr/>
              <p:nvPr/>
            </p:nvSpPr>
            <p:spPr>
              <a:xfrm flipH="1" rot="5509765">
                <a:off x="918471" y="611250"/>
                <a:ext cx="14497" cy="12998"/>
              </a:xfrm>
              <a:custGeom>
                <a:rect b="b" l="l" r="r" t="t"/>
                <a:pathLst>
                  <a:path extrusionOk="0" h="855" w="921">
                    <a:moveTo>
                      <a:pt x="465" y="1"/>
                    </a:moveTo>
                    <a:cubicBezTo>
                      <a:pt x="212" y="1"/>
                      <a:pt x="1" y="246"/>
                      <a:pt x="53" y="532"/>
                    </a:cubicBezTo>
                    <a:cubicBezTo>
                      <a:pt x="91" y="743"/>
                      <a:pt x="272" y="854"/>
                      <a:pt x="458" y="854"/>
                    </a:cubicBezTo>
                    <a:cubicBezTo>
                      <a:pt x="595" y="854"/>
                      <a:pt x="735" y="793"/>
                      <a:pt x="820" y="665"/>
                    </a:cubicBezTo>
                    <a:cubicBezTo>
                      <a:pt x="920" y="465"/>
                      <a:pt x="887" y="198"/>
                      <a:pt x="687" y="65"/>
                    </a:cubicBezTo>
                    <a:cubicBezTo>
                      <a:pt x="613" y="21"/>
                      <a:pt x="537" y="1"/>
                      <a:pt x="4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9" name="Google Shape;20309;p43"/>
              <p:cNvSpPr/>
              <p:nvPr/>
            </p:nvSpPr>
            <p:spPr>
              <a:xfrm flipH="1" rot="5509765">
                <a:off x="1957710" y="396702"/>
                <a:ext cx="16465" cy="12633"/>
              </a:xfrm>
              <a:custGeom>
                <a:rect b="b" l="l" r="r" t="t"/>
                <a:pathLst>
                  <a:path extrusionOk="0" h="831" w="1046">
                    <a:moveTo>
                      <a:pt x="547" y="0"/>
                    </a:moveTo>
                    <a:cubicBezTo>
                      <a:pt x="396" y="0"/>
                      <a:pt x="247" y="75"/>
                      <a:pt x="178" y="213"/>
                    </a:cubicBezTo>
                    <a:cubicBezTo>
                      <a:pt x="1" y="509"/>
                      <a:pt x="216" y="830"/>
                      <a:pt x="523" y="830"/>
                    </a:cubicBezTo>
                    <a:cubicBezTo>
                      <a:pt x="562" y="830"/>
                      <a:pt x="603" y="825"/>
                      <a:pt x="645" y="814"/>
                    </a:cubicBezTo>
                    <a:cubicBezTo>
                      <a:pt x="1012" y="713"/>
                      <a:pt x="1045" y="246"/>
                      <a:pt x="745" y="46"/>
                    </a:cubicBezTo>
                    <a:cubicBezTo>
                      <a:pt x="683" y="15"/>
                      <a:pt x="615" y="0"/>
                      <a:pt x="5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0" name="Google Shape;20310;p43"/>
              <p:cNvSpPr/>
              <p:nvPr/>
            </p:nvSpPr>
            <p:spPr>
              <a:xfrm flipH="1" rot="5509765">
                <a:off x="259114" y="750754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28" y="0"/>
                    </a:moveTo>
                    <a:cubicBezTo>
                      <a:pt x="219" y="0"/>
                      <a:pt x="22" y="155"/>
                      <a:pt x="0" y="398"/>
                    </a:cubicBezTo>
                    <a:cubicBezTo>
                      <a:pt x="0" y="656"/>
                      <a:pt x="215" y="832"/>
                      <a:pt x="435" y="832"/>
                    </a:cubicBezTo>
                    <a:cubicBezTo>
                      <a:pt x="528" y="832"/>
                      <a:pt x="621" y="801"/>
                      <a:pt x="701" y="732"/>
                    </a:cubicBezTo>
                    <a:cubicBezTo>
                      <a:pt x="867" y="565"/>
                      <a:pt x="867" y="298"/>
                      <a:pt x="734" y="131"/>
                    </a:cubicBezTo>
                    <a:cubicBezTo>
                      <a:pt x="644" y="41"/>
                      <a:pt x="534" y="0"/>
                      <a:pt x="4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1" name="Google Shape;20311;p43"/>
              <p:cNvSpPr/>
              <p:nvPr/>
            </p:nvSpPr>
            <p:spPr>
              <a:xfrm flipH="1" rot="5509765">
                <a:off x="313634" y="436442"/>
                <a:ext cx="28207" cy="23411"/>
              </a:xfrm>
              <a:custGeom>
                <a:rect b="b" l="l" r="r" t="t"/>
                <a:pathLst>
                  <a:path extrusionOk="0" h="1540" w="1792">
                    <a:moveTo>
                      <a:pt x="922" y="0"/>
                    </a:moveTo>
                    <a:cubicBezTo>
                      <a:pt x="410" y="0"/>
                      <a:pt x="0" y="532"/>
                      <a:pt x="224" y="1064"/>
                    </a:cubicBezTo>
                    <a:cubicBezTo>
                      <a:pt x="357" y="1381"/>
                      <a:pt x="649" y="1539"/>
                      <a:pt x="937" y="1539"/>
                    </a:cubicBezTo>
                    <a:cubicBezTo>
                      <a:pt x="1225" y="1539"/>
                      <a:pt x="1508" y="1381"/>
                      <a:pt x="1625" y="1064"/>
                    </a:cubicBezTo>
                    <a:cubicBezTo>
                      <a:pt x="1792" y="664"/>
                      <a:pt x="1592" y="230"/>
                      <a:pt x="1225" y="63"/>
                    </a:cubicBezTo>
                    <a:cubicBezTo>
                      <a:pt x="1123" y="20"/>
                      <a:pt x="1020" y="0"/>
                      <a:pt x="9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2" name="Google Shape;20312;p43"/>
              <p:cNvSpPr/>
              <p:nvPr/>
            </p:nvSpPr>
            <p:spPr>
              <a:xfrm flipH="1" rot="5509765">
                <a:off x="360091" y="1668488"/>
                <a:ext cx="27719" cy="23183"/>
              </a:xfrm>
              <a:custGeom>
                <a:rect b="b" l="l" r="r" t="t"/>
                <a:pathLst>
                  <a:path extrusionOk="0" h="1525" w="1761">
                    <a:moveTo>
                      <a:pt x="883" y="0"/>
                    </a:moveTo>
                    <a:cubicBezTo>
                      <a:pt x="780" y="0"/>
                      <a:pt x="673" y="24"/>
                      <a:pt x="567" y="77"/>
                    </a:cubicBezTo>
                    <a:cubicBezTo>
                      <a:pt x="167" y="244"/>
                      <a:pt x="0" y="678"/>
                      <a:pt x="167" y="1078"/>
                    </a:cubicBezTo>
                    <a:cubicBezTo>
                      <a:pt x="299" y="1374"/>
                      <a:pt x="585" y="1524"/>
                      <a:pt x="868" y="1524"/>
                    </a:cubicBezTo>
                    <a:cubicBezTo>
                      <a:pt x="1160" y="1524"/>
                      <a:pt x="1450" y="1366"/>
                      <a:pt x="1568" y="1044"/>
                    </a:cubicBezTo>
                    <a:cubicBezTo>
                      <a:pt x="1761" y="522"/>
                      <a:pt x="1364" y="0"/>
                      <a:pt x="8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3" name="Google Shape;20313;p43"/>
              <p:cNvSpPr/>
              <p:nvPr/>
            </p:nvSpPr>
            <p:spPr>
              <a:xfrm flipH="1" rot="5509765">
                <a:off x="496793" y="1979950"/>
                <a:ext cx="29828" cy="23320"/>
              </a:xfrm>
              <a:custGeom>
                <a:rect b="b" l="l" r="r" t="t"/>
                <a:pathLst>
                  <a:path extrusionOk="0" h="1534" w="1895">
                    <a:moveTo>
                      <a:pt x="956" y="1"/>
                    </a:moveTo>
                    <a:cubicBezTo>
                      <a:pt x="677" y="1"/>
                      <a:pt x="402" y="160"/>
                      <a:pt x="260" y="420"/>
                    </a:cubicBezTo>
                    <a:cubicBezTo>
                      <a:pt x="0" y="939"/>
                      <a:pt x="414" y="1533"/>
                      <a:pt x="941" y="1533"/>
                    </a:cubicBezTo>
                    <a:cubicBezTo>
                      <a:pt x="1023" y="1533"/>
                      <a:pt x="1108" y="1519"/>
                      <a:pt x="1194" y="1487"/>
                    </a:cubicBezTo>
                    <a:cubicBezTo>
                      <a:pt x="1828" y="1287"/>
                      <a:pt x="1894" y="386"/>
                      <a:pt x="1294" y="86"/>
                    </a:cubicBezTo>
                    <a:cubicBezTo>
                      <a:pt x="1187" y="28"/>
                      <a:pt x="1071" y="1"/>
                      <a:pt x="9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4" name="Google Shape;20314;p43"/>
              <p:cNvSpPr/>
              <p:nvPr/>
            </p:nvSpPr>
            <p:spPr>
              <a:xfrm flipH="1" rot="5509765">
                <a:off x="1169216" y="892718"/>
                <a:ext cx="27310" cy="23122"/>
              </a:xfrm>
              <a:custGeom>
                <a:rect b="b" l="l" r="r" t="t"/>
                <a:pathLst>
                  <a:path extrusionOk="0" h="1521" w="1735">
                    <a:moveTo>
                      <a:pt x="866" y="0"/>
                    </a:moveTo>
                    <a:cubicBezTo>
                      <a:pt x="720" y="0"/>
                      <a:pt x="570" y="41"/>
                      <a:pt x="434" y="128"/>
                    </a:cubicBezTo>
                    <a:cubicBezTo>
                      <a:pt x="100" y="361"/>
                      <a:pt x="0" y="828"/>
                      <a:pt x="234" y="1162"/>
                    </a:cubicBezTo>
                    <a:cubicBezTo>
                      <a:pt x="382" y="1395"/>
                      <a:pt x="626" y="1521"/>
                      <a:pt x="878" y="1521"/>
                    </a:cubicBezTo>
                    <a:cubicBezTo>
                      <a:pt x="1021" y="1521"/>
                      <a:pt x="1168" y="1480"/>
                      <a:pt x="1301" y="1395"/>
                    </a:cubicBezTo>
                    <a:cubicBezTo>
                      <a:pt x="1635" y="1162"/>
                      <a:pt x="1735" y="695"/>
                      <a:pt x="1501" y="328"/>
                    </a:cubicBezTo>
                    <a:cubicBezTo>
                      <a:pt x="1354" y="118"/>
                      <a:pt x="1115" y="0"/>
                      <a:pt x="86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5" name="Google Shape;20315;p43"/>
              <p:cNvSpPr/>
              <p:nvPr/>
            </p:nvSpPr>
            <p:spPr>
              <a:xfrm flipH="1" rot="5509765">
                <a:off x="1687566" y="802172"/>
                <a:ext cx="28333" cy="23031"/>
              </a:xfrm>
              <a:custGeom>
                <a:rect b="b" l="l" r="r" t="t"/>
                <a:pathLst>
                  <a:path extrusionOk="0" h="1515" w="1800">
                    <a:moveTo>
                      <a:pt x="973" y="0"/>
                    </a:moveTo>
                    <a:cubicBezTo>
                      <a:pt x="402" y="0"/>
                      <a:pt x="0" y="647"/>
                      <a:pt x="331" y="1158"/>
                    </a:cubicBezTo>
                    <a:cubicBezTo>
                      <a:pt x="488" y="1400"/>
                      <a:pt x="735" y="1515"/>
                      <a:pt x="981" y="1515"/>
                    </a:cubicBezTo>
                    <a:cubicBezTo>
                      <a:pt x="1311" y="1515"/>
                      <a:pt x="1637" y="1307"/>
                      <a:pt x="1732" y="925"/>
                    </a:cubicBezTo>
                    <a:cubicBezTo>
                      <a:pt x="1799" y="525"/>
                      <a:pt x="1566" y="91"/>
                      <a:pt x="1165" y="24"/>
                    </a:cubicBezTo>
                    <a:cubicBezTo>
                      <a:pt x="1100" y="8"/>
                      <a:pt x="1035" y="0"/>
                      <a:pt x="9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6" name="Google Shape;20316;p43"/>
              <p:cNvSpPr/>
              <p:nvPr/>
            </p:nvSpPr>
            <p:spPr>
              <a:xfrm flipH="1" rot="5509765">
                <a:off x="1736979" y="594236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963" y="1"/>
                    </a:moveTo>
                    <a:cubicBezTo>
                      <a:pt x="727" y="1"/>
                      <a:pt x="490" y="110"/>
                      <a:pt x="338" y="344"/>
                    </a:cubicBezTo>
                    <a:cubicBezTo>
                      <a:pt x="1" y="866"/>
                      <a:pt x="396" y="1528"/>
                      <a:pt x="980" y="1528"/>
                    </a:cubicBezTo>
                    <a:cubicBezTo>
                      <a:pt x="1032" y="1528"/>
                      <a:pt x="1084" y="1523"/>
                      <a:pt x="1138" y="1512"/>
                    </a:cubicBezTo>
                    <a:cubicBezTo>
                      <a:pt x="1539" y="1412"/>
                      <a:pt x="1806" y="1012"/>
                      <a:pt x="1705" y="611"/>
                    </a:cubicBezTo>
                    <a:cubicBezTo>
                      <a:pt x="1627" y="220"/>
                      <a:pt x="1297" y="1"/>
                      <a:pt x="9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7" name="Google Shape;20317;p43"/>
              <p:cNvSpPr/>
              <p:nvPr/>
            </p:nvSpPr>
            <p:spPr>
              <a:xfrm flipH="1" rot="5509765">
                <a:off x="890709" y="395994"/>
                <a:ext cx="9869" cy="7266"/>
              </a:xfrm>
              <a:custGeom>
                <a:rect b="b" l="l" r="r" t="t"/>
                <a:pathLst>
                  <a:path extrusionOk="0" h="478" w="627">
                    <a:moveTo>
                      <a:pt x="272" y="1"/>
                    </a:moveTo>
                    <a:cubicBezTo>
                      <a:pt x="228" y="1"/>
                      <a:pt x="181" y="13"/>
                      <a:pt x="134" y="43"/>
                    </a:cubicBezTo>
                    <a:cubicBezTo>
                      <a:pt x="34" y="110"/>
                      <a:pt x="0" y="276"/>
                      <a:pt x="100" y="376"/>
                    </a:cubicBezTo>
                    <a:cubicBezTo>
                      <a:pt x="143" y="441"/>
                      <a:pt x="214" y="478"/>
                      <a:pt x="295" y="478"/>
                    </a:cubicBezTo>
                    <a:cubicBezTo>
                      <a:pt x="339" y="478"/>
                      <a:pt x="387" y="467"/>
                      <a:pt x="434" y="443"/>
                    </a:cubicBezTo>
                    <a:cubicBezTo>
                      <a:pt x="626" y="278"/>
                      <a:pt x="479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8" name="Google Shape;20318;p43"/>
              <p:cNvSpPr/>
              <p:nvPr/>
            </p:nvSpPr>
            <p:spPr>
              <a:xfrm flipH="1" rot="5509765">
                <a:off x="1190017" y="464875"/>
                <a:ext cx="9539" cy="7449"/>
              </a:xfrm>
              <a:custGeom>
                <a:rect b="b" l="l" r="r" t="t"/>
                <a:pathLst>
                  <a:path extrusionOk="0" h="490" w="606">
                    <a:moveTo>
                      <a:pt x="282" y="0"/>
                    </a:moveTo>
                    <a:cubicBezTo>
                      <a:pt x="257" y="0"/>
                      <a:pt x="230" y="5"/>
                      <a:pt x="201" y="14"/>
                    </a:cubicBezTo>
                    <a:cubicBezTo>
                      <a:pt x="67" y="48"/>
                      <a:pt x="1" y="181"/>
                      <a:pt x="34" y="314"/>
                    </a:cubicBezTo>
                    <a:cubicBezTo>
                      <a:pt x="62" y="425"/>
                      <a:pt x="158" y="490"/>
                      <a:pt x="266" y="490"/>
                    </a:cubicBezTo>
                    <a:cubicBezTo>
                      <a:pt x="288" y="490"/>
                      <a:pt x="311" y="487"/>
                      <a:pt x="334" y="481"/>
                    </a:cubicBezTo>
                    <a:cubicBezTo>
                      <a:pt x="606" y="391"/>
                      <a:pt x="523" y="0"/>
                      <a:pt x="28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9" name="Google Shape;20319;p43"/>
              <p:cNvSpPr/>
              <p:nvPr/>
            </p:nvSpPr>
            <p:spPr>
              <a:xfrm flipH="1" rot="5509765">
                <a:off x="1525315" y="703088"/>
                <a:ext cx="7508" cy="6218"/>
              </a:xfrm>
              <a:custGeom>
                <a:rect b="b" l="l" r="r" t="t"/>
                <a:pathLst>
                  <a:path extrusionOk="0" h="409" w="477">
                    <a:moveTo>
                      <a:pt x="225" y="1"/>
                    </a:moveTo>
                    <a:cubicBezTo>
                      <a:pt x="218" y="1"/>
                      <a:pt x="210" y="1"/>
                      <a:pt x="201" y="2"/>
                    </a:cubicBezTo>
                    <a:cubicBezTo>
                      <a:pt x="68" y="35"/>
                      <a:pt x="1" y="169"/>
                      <a:pt x="1" y="302"/>
                    </a:cubicBezTo>
                    <a:cubicBezTo>
                      <a:pt x="15" y="379"/>
                      <a:pt x="48" y="409"/>
                      <a:pt x="87" y="409"/>
                    </a:cubicBezTo>
                    <a:cubicBezTo>
                      <a:pt x="234" y="409"/>
                      <a:pt x="477" y="1"/>
                      <a:pt x="22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0" name="Google Shape;20320;p43"/>
              <p:cNvSpPr/>
              <p:nvPr/>
            </p:nvSpPr>
            <p:spPr>
              <a:xfrm flipH="1" rot="5509765">
                <a:off x="1846354" y="428889"/>
                <a:ext cx="10294" cy="7616"/>
              </a:xfrm>
              <a:custGeom>
                <a:rect b="b" l="l" r="r" t="t"/>
                <a:pathLst>
                  <a:path extrusionOk="0" h="501" w="654">
                    <a:moveTo>
                      <a:pt x="371" y="0"/>
                    </a:moveTo>
                    <a:cubicBezTo>
                      <a:pt x="174" y="0"/>
                      <a:pt x="0" y="266"/>
                      <a:pt x="186" y="425"/>
                    </a:cubicBezTo>
                    <a:cubicBezTo>
                      <a:pt x="237" y="475"/>
                      <a:pt x="303" y="500"/>
                      <a:pt x="370" y="500"/>
                    </a:cubicBezTo>
                    <a:cubicBezTo>
                      <a:pt x="437" y="500"/>
                      <a:pt x="503" y="475"/>
                      <a:pt x="553" y="425"/>
                    </a:cubicBezTo>
                    <a:cubicBezTo>
                      <a:pt x="653" y="325"/>
                      <a:pt x="620" y="158"/>
                      <a:pt x="520" y="58"/>
                    </a:cubicBezTo>
                    <a:cubicBezTo>
                      <a:pt x="473" y="17"/>
                      <a:pt x="421" y="0"/>
                      <a:pt x="37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1" name="Google Shape;20321;p43"/>
              <p:cNvSpPr/>
              <p:nvPr/>
            </p:nvSpPr>
            <p:spPr>
              <a:xfrm flipH="1" rot="5509765">
                <a:off x="1995243" y="293340"/>
                <a:ext cx="10546" cy="7799"/>
              </a:xfrm>
              <a:custGeom>
                <a:rect b="b" l="l" r="r" t="t"/>
                <a:pathLst>
                  <a:path extrusionOk="0" h="513" w="670">
                    <a:moveTo>
                      <a:pt x="352" y="1"/>
                    </a:moveTo>
                    <a:cubicBezTo>
                      <a:pt x="161" y="1"/>
                      <a:pt x="0" y="286"/>
                      <a:pt x="202" y="437"/>
                    </a:cubicBezTo>
                    <a:cubicBezTo>
                      <a:pt x="252" y="487"/>
                      <a:pt x="319" y="512"/>
                      <a:pt x="386" y="512"/>
                    </a:cubicBezTo>
                    <a:cubicBezTo>
                      <a:pt x="452" y="512"/>
                      <a:pt x="519" y="487"/>
                      <a:pt x="569" y="437"/>
                    </a:cubicBezTo>
                    <a:cubicBezTo>
                      <a:pt x="669" y="337"/>
                      <a:pt x="636" y="170"/>
                      <a:pt x="536" y="104"/>
                    </a:cubicBezTo>
                    <a:cubicBezTo>
                      <a:pt x="479" y="30"/>
                      <a:pt x="414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2" name="Google Shape;20322;p43"/>
              <p:cNvSpPr/>
              <p:nvPr/>
            </p:nvSpPr>
            <p:spPr>
              <a:xfrm flipH="1" rot="5509765">
                <a:off x="1981082" y="78993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84"/>
                      <a:pt x="125" y="459"/>
                      <a:pt x="250" y="459"/>
                    </a:cubicBezTo>
                    <a:cubicBezTo>
                      <a:pt x="376" y="459"/>
                      <a:pt x="501" y="384"/>
                      <a:pt x="501" y="234"/>
                    </a:cubicBezTo>
                    <a:cubicBezTo>
                      <a:pt x="501" y="101"/>
                      <a:pt x="367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3" name="Google Shape;20323;p43"/>
              <p:cNvSpPr/>
              <p:nvPr/>
            </p:nvSpPr>
            <p:spPr>
              <a:xfrm flipH="1" rot="5509765">
                <a:off x="1429163" y="922751"/>
                <a:ext cx="9901" cy="7571"/>
              </a:xfrm>
              <a:custGeom>
                <a:rect b="b" l="l" r="r" t="t"/>
                <a:pathLst>
                  <a:path extrusionOk="0" h="498" w="629">
                    <a:moveTo>
                      <a:pt x="339" y="0"/>
                    </a:moveTo>
                    <a:cubicBezTo>
                      <a:pt x="327" y="0"/>
                      <a:pt x="314" y="1"/>
                      <a:pt x="301" y="3"/>
                    </a:cubicBezTo>
                    <a:cubicBezTo>
                      <a:pt x="68" y="37"/>
                      <a:pt x="1" y="337"/>
                      <a:pt x="201" y="437"/>
                    </a:cubicBezTo>
                    <a:cubicBezTo>
                      <a:pt x="243" y="479"/>
                      <a:pt x="291" y="497"/>
                      <a:pt x="340" y="497"/>
                    </a:cubicBezTo>
                    <a:cubicBezTo>
                      <a:pt x="407" y="497"/>
                      <a:pt x="477" y="462"/>
                      <a:pt x="535" y="404"/>
                    </a:cubicBezTo>
                    <a:cubicBezTo>
                      <a:pt x="628" y="216"/>
                      <a:pt x="518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4" name="Google Shape;20324;p43"/>
              <p:cNvSpPr/>
              <p:nvPr/>
            </p:nvSpPr>
            <p:spPr>
              <a:xfrm flipH="1" rot="5509765">
                <a:off x="1227797" y="680210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34" y="0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34" y="400"/>
                      <a:pt x="134" y="501"/>
                      <a:pt x="268" y="501"/>
                    </a:cubicBezTo>
                    <a:cubicBezTo>
                      <a:pt x="401" y="501"/>
                      <a:pt x="501" y="367"/>
                      <a:pt x="501" y="234"/>
                    </a:cubicBezTo>
                    <a:cubicBezTo>
                      <a:pt x="501" y="100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5" name="Google Shape;20325;p43"/>
              <p:cNvSpPr/>
              <p:nvPr/>
            </p:nvSpPr>
            <p:spPr>
              <a:xfrm flipH="1" rot="5509765">
                <a:off x="1508529" y="896366"/>
                <a:ext cx="8421" cy="7418"/>
              </a:xfrm>
              <a:custGeom>
                <a:rect b="b" l="l" r="r" t="t"/>
                <a:pathLst>
                  <a:path extrusionOk="0" h="488" w="535">
                    <a:moveTo>
                      <a:pt x="299" y="0"/>
                    </a:moveTo>
                    <a:cubicBezTo>
                      <a:pt x="190" y="0"/>
                      <a:pt x="89" y="65"/>
                      <a:pt x="34" y="175"/>
                    </a:cubicBezTo>
                    <a:cubicBezTo>
                      <a:pt x="0" y="275"/>
                      <a:pt x="67" y="409"/>
                      <a:pt x="167" y="476"/>
                    </a:cubicBezTo>
                    <a:cubicBezTo>
                      <a:pt x="199" y="484"/>
                      <a:pt x="230" y="488"/>
                      <a:pt x="261" y="488"/>
                    </a:cubicBezTo>
                    <a:cubicBezTo>
                      <a:pt x="360" y="488"/>
                      <a:pt x="450" y="444"/>
                      <a:pt x="501" y="342"/>
                    </a:cubicBezTo>
                    <a:cubicBezTo>
                      <a:pt x="534" y="209"/>
                      <a:pt x="467" y="75"/>
                      <a:pt x="367" y="9"/>
                    </a:cubicBezTo>
                    <a:cubicBezTo>
                      <a:pt x="344" y="3"/>
                      <a:pt x="321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6" name="Google Shape;20326;p43"/>
              <p:cNvSpPr/>
              <p:nvPr/>
            </p:nvSpPr>
            <p:spPr>
              <a:xfrm flipH="1" rot="5509765">
                <a:off x="1445024" y="925334"/>
                <a:ext cx="9586" cy="7190"/>
              </a:xfrm>
              <a:custGeom>
                <a:rect b="b" l="l" r="r" t="t"/>
                <a:pathLst>
                  <a:path extrusionOk="0" h="473" w="609">
                    <a:moveTo>
                      <a:pt x="346" y="1"/>
                    </a:moveTo>
                    <a:cubicBezTo>
                      <a:pt x="259" y="1"/>
                      <a:pt x="165" y="56"/>
                      <a:pt x="141" y="128"/>
                    </a:cubicBezTo>
                    <a:cubicBezTo>
                      <a:pt x="1" y="292"/>
                      <a:pt x="223" y="473"/>
                      <a:pt x="390" y="473"/>
                    </a:cubicBezTo>
                    <a:cubicBezTo>
                      <a:pt x="461" y="473"/>
                      <a:pt x="522" y="440"/>
                      <a:pt x="542" y="361"/>
                    </a:cubicBezTo>
                    <a:cubicBezTo>
                      <a:pt x="608" y="228"/>
                      <a:pt x="575" y="94"/>
                      <a:pt x="442" y="28"/>
                    </a:cubicBezTo>
                    <a:cubicBezTo>
                      <a:pt x="414" y="9"/>
                      <a:pt x="380" y="1"/>
                      <a:pt x="34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7" name="Google Shape;20327;p43"/>
              <p:cNvSpPr/>
              <p:nvPr/>
            </p:nvSpPr>
            <p:spPr>
              <a:xfrm flipH="1" rot="5509765">
                <a:off x="854855" y="1712069"/>
                <a:ext cx="9444" cy="7282"/>
              </a:xfrm>
              <a:custGeom>
                <a:rect b="b" l="l" r="r" t="t"/>
                <a:pathLst>
                  <a:path extrusionOk="0" h="479" w="600">
                    <a:moveTo>
                      <a:pt x="294" y="1"/>
                    </a:moveTo>
                    <a:cubicBezTo>
                      <a:pt x="211" y="1"/>
                      <a:pt x="132" y="38"/>
                      <a:pt x="68" y="102"/>
                    </a:cubicBezTo>
                    <a:cubicBezTo>
                      <a:pt x="1" y="202"/>
                      <a:pt x="34" y="369"/>
                      <a:pt x="134" y="436"/>
                    </a:cubicBezTo>
                    <a:cubicBezTo>
                      <a:pt x="182" y="465"/>
                      <a:pt x="228" y="478"/>
                      <a:pt x="271" y="478"/>
                    </a:cubicBezTo>
                    <a:cubicBezTo>
                      <a:pt x="470" y="478"/>
                      <a:pt x="599" y="200"/>
                      <a:pt x="435" y="36"/>
                    </a:cubicBezTo>
                    <a:cubicBezTo>
                      <a:pt x="387" y="12"/>
                      <a:pt x="340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8" name="Google Shape;20328;p43"/>
              <p:cNvSpPr/>
              <p:nvPr/>
            </p:nvSpPr>
            <p:spPr>
              <a:xfrm flipH="1" rot="5509765">
                <a:off x="1436396" y="951234"/>
                <a:ext cx="7855" cy="5533"/>
              </a:xfrm>
              <a:custGeom>
                <a:rect b="b" l="l" r="r" t="t"/>
                <a:pathLst>
                  <a:path extrusionOk="0" h="364" w="499">
                    <a:moveTo>
                      <a:pt x="240" y="1"/>
                    </a:moveTo>
                    <a:cubicBezTo>
                      <a:pt x="0" y="1"/>
                      <a:pt x="257" y="364"/>
                      <a:pt x="407" y="364"/>
                    </a:cubicBezTo>
                    <a:cubicBezTo>
                      <a:pt x="454" y="364"/>
                      <a:pt x="491" y="328"/>
                      <a:pt x="498" y="236"/>
                    </a:cubicBezTo>
                    <a:cubicBezTo>
                      <a:pt x="498" y="102"/>
                      <a:pt x="398" y="2"/>
                      <a:pt x="265" y="2"/>
                    </a:cubicBezTo>
                    <a:cubicBezTo>
                      <a:pt x="256" y="1"/>
                      <a:pt x="247" y="1"/>
                      <a:pt x="24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9" name="Google Shape;20329;p43"/>
              <p:cNvSpPr/>
              <p:nvPr/>
            </p:nvSpPr>
            <p:spPr>
              <a:xfrm flipH="1" rot="5509765">
                <a:off x="833271" y="1842820"/>
                <a:ext cx="8799" cy="7571"/>
              </a:xfrm>
              <a:custGeom>
                <a:rect b="b" l="l" r="r" t="t"/>
                <a:pathLst>
                  <a:path extrusionOk="0" h="498" w="559">
                    <a:moveTo>
                      <a:pt x="279" y="1"/>
                    </a:moveTo>
                    <a:cubicBezTo>
                      <a:pt x="254" y="1"/>
                      <a:pt x="228" y="5"/>
                      <a:pt x="201" y="14"/>
                    </a:cubicBezTo>
                    <a:cubicBezTo>
                      <a:pt x="67" y="80"/>
                      <a:pt x="1" y="214"/>
                      <a:pt x="34" y="347"/>
                    </a:cubicBezTo>
                    <a:cubicBezTo>
                      <a:pt x="67" y="447"/>
                      <a:pt x="159" y="497"/>
                      <a:pt x="255" y="497"/>
                    </a:cubicBezTo>
                    <a:cubicBezTo>
                      <a:pt x="351" y="497"/>
                      <a:pt x="451" y="447"/>
                      <a:pt x="501" y="347"/>
                    </a:cubicBezTo>
                    <a:cubicBezTo>
                      <a:pt x="559" y="174"/>
                      <a:pt x="441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0" name="Google Shape;20330;p43"/>
              <p:cNvSpPr/>
              <p:nvPr/>
            </p:nvSpPr>
            <p:spPr>
              <a:xfrm flipH="1" rot="5509765">
                <a:off x="1377799" y="941012"/>
                <a:ext cx="8280" cy="7601"/>
              </a:xfrm>
              <a:custGeom>
                <a:rect b="b" l="l" r="r" t="t"/>
                <a:pathLst>
                  <a:path extrusionOk="0" h="500" w="526">
                    <a:moveTo>
                      <a:pt x="288" y="0"/>
                    </a:moveTo>
                    <a:cubicBezTo>
                      <a:pt x="144" y="0"/>
                      <a:pt x="0" y="131"/>
                      <a:pt x="25" y="282"/>
                    </a:cubicBezTo>
                    <a:cubicBezTo>
                      <a:pt x="47" y="411"/>
                      <a:pt x="167" y="499"/>
                      <a:pt x="285" y="499"/>
                    </a:cubicBezTo>
                    <a:cubicBezTo>
                      <a:pt x="349" y="499"/>
                      <a:pt x="412" y="474"/>
                      <a:pt x="459" y="415"/>
                    </a:cubicBezTo>
                    <a:cubicBezTo>
                      <a:pt x="525" y="282"/>
                      <a:pt x="525" y="148"/>
                      <a:pt x="425" y="48"/>
                    </a:cubicBezTo>
                    <a:cubicBezTo>
                      <a:pt x="384" y="15"/>
                      <a:pt x="336" y="0"/>
                      <a:pt x="28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1" name="Google Shape;20331;p43"/>
              <p:cNvSpPr/>
              <p:nvPr/>
            </p:nvSpPr>
            <p:spPr>
              <a:xfrm flipH="1" rot="5509765">
                <a:off x="1408609" y="962110"/>
                <a:ext cx="9287" cy="7479"/>
              </a:xfrm>
              <a:custGeom>
                <a:rect b="b" l="l" r="r" t="t"/>
                <a:pathLst>
                  <a:path extrusionOk="0" h="492" w="590">
                    <a:moveTo>
                      <a:pt x="308" y="1"/>
                    </a:moveTo>
                    <a:cubicBezTo>
                      <a:pt x="119" y="1"/>
                      <a:pt x="1" y="199"/>
                      <a:pt x="89" y="346"/>
                    </a:cubicBezTo>
                    <a:cubicBezTo>
                      <a:pt x="114" y="448"/>
                      <a:pt x="218" y="491"/>
                      <a:pt x="310" y="491"/>
                    </a:cubicBezTo>
                    <a:cubicBezTo>
                      <a:pt x="338" y="491"/>
                      <a:pt x="365" y="487"/>
                      <a:pt x="389" y="479"/>
                    </a:cubicBezTo>
                    <a:cubicBezTo>
                      <a:pt x="589" y="379"/>
                      <a:pt x="589" y="112"/>
                      <a:pt x="389" y="12"/>
                    </a:cubicBezTo>
                    <a:cubicBezTo>
                      <a:pt x="361" y="4"/>
                      <a:pt x="334" y="1"/>
                      <a:pt x="30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2" name="Google Shape;20332;p43"/>
              <p:cNvSpPr/>
              <p:nvPr/>
            </p:nvSpPr>
            <p:spPr>
              <a:xfrm flipH="1" rot="5509765">
                <a:off x="855035" y="1530668"/>
                <a:ext cx="8500" cy="7434"/>
              </a:xfrm>
              <a:custGeom>
                <a:rect b="b" l="l" r="r" t="t"/>
                <a:pathLst>
                  <a:path extrusionOk="0" h="489" w="540">
                    <a:moveTo>
                      <a:pt x="253" y="1"/>
                    </a:moveTo>
                    <a:cubicBezTo>
                      <a:pt x="236" y="1"/>
                      <a:pt x="218" y="3"/>
                      <a:pt x="201" y="7"/>
                    </a:cubicBezTo>
                    <a:cubicBezTo>
                      <a:pt x="67" y="41"/>
                      <a:pt x="1" y="174"/>
                      <a:pt x="34" y="308"/>
                    </a:cubicBezTo>
                    <a:cubicBezTo>
                      <a:pt x="62" y="433"/>
                      <a:pt x="160" y="489"/>
                      <a:pt x="260" y="489"/>
                    </a:cubicBezTo>
                    <a:cubicBezTo>
                      <a:pt x="398" y="489"/>
                      <a:pt x="540" y="382"/>
                      <a:pt x="501" y="208"/>
                    </a:cubicBezTo>
                    <a:cubicBezTo>
                      <a:pt x="472" y="92"/>
                      <a:pt x="367" y="1"/>
                      <a:pt x="2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3" name="Google Shape;20333;p43"/>
              <p:cNvSpPr/>
              <p:nvPr/>
            </p:nvSpPr>
            <p:spPr>
              <a:xfrm flipH="1" rot="5509765">
                <a:off x="858744" y="1581408"/>
                <a:ext cx="9602" cy="4469"/>
              </a:xfrm>
              <a:custGeom>
                <a:rect b="b" l="l" r="r" t="t"/>
                <a:pathLst>
                  <a:path extrusionOk="0" h="294" w="610">
                    <a:moveTo>
                      <a:pt x="453" y="0"/>
                    </a:moveTo>
                    <a:cubicBezTo>
                      <a:pt x="279" y="0"/>
                      <a:pt x="1" y="151"/>
                      <a:pt x="218" y="260"/>
                    </a:cubicBezTo>
                    <a:cubicBezTo>
                      <a:pt x="263" y="282"/>
                      <a:pt x="307" y="293"/>
                      <a:pt x="349" y="293"/>
                    </a:cubicBezTo>
                    <a:cubicBezTo>
                      <a:pt x="433" y="293"/>
                      <a:pt x="507" y="249"/>
                      <a:pt x="552" y="160"/>
                    </a:cubicBezTo>
                    <a:cubicBezTo>
                      <a:pt x="610" y="44"/>
                      <a:pt x="546" y="0"/>
                      <a:pt x="4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4" name="Google Shape;20334;p43"/>
              <p:cNvSpPr/>
              <p:nvPr/>
            </p:nvSpPr>
            <p:spPr>
              <a:xfrm flipH="1" rot="5509765">
                <a:off x="1985512" y="763234"/>
                <a:ext cx="8862" cy="7221"/>
              </a:xfrm>
              <a:custGeom>
                <a:rect b="b" l="l" r="r" t="t"/>
                <a:pathLst>
                  <a:path extrusionOk="0" h="475" w="563">
                    <a:moveTo>
                      <a:pt x="250" y="0"/>
                    </a:moveTo>
                    <a:cubicBezTo>
                      <a:pt x="184" y="0"/>
                      <a:pt x="117" y="25"/>
                      <a:pt x="67" y="75"/>
                    </a:cubicBezTo>
                    <a:cubicBezTo>
                      <a:pt x="0" y="176"/>
                      <a:pt x="0" y="342"/>
                      <a:pt x="67" y="409"/>
                    </a:cubicBezTo>
                    <a:cubicBezTo>
                      <a:pt x="113" y="455"/>
                      <a:pt x="166" y="475"/>
                      <a:pt x="218" y="475"/>
                    </a:cubicBezTo>
                    <a:cubicBezTo>
                      <a:pt x="394" y="475"/>
                      <a:pt x="562" y="255"/>
                      <a:pt x="434" y="75"/>
                    </a:cubicBezTo>
                    <a:cubicBezTo>
                      <a:pt x="384" y="25"/>
                      <a:pt x="317" y="0"/>
                      <a:pt x="2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5" name="Google Shape;20335;p43"/>
              <p:cNvSpPr/>
              <p:nvPr/>
            </p:nvSpPr>
            <p:spPr>
              <a:xfrm flipH="1" rot="5509765">
                <a:off x="1918974" y="654568"/>
                <a:ext cx="9004" cy="4637"/>
              </a:xfrm>
              <a:custGeom>
                <a:rect b="b" l="l" r="r" t="t"/>
                <a:pathLst>
                  <a:path extrusionOk="0" h="305" w="572">
                    <a:moveTo>
                      <a:pt x="123" y="1"/>
                    </a:moveTo>
                    <a:cubicBezTo>
                      <a:pt x="48" y="1"/>
                      <a:pt x="1" y="44"/>
                      <a:pt x="43" y="160"/>
                    </a:cubicBezTo>
                    <a:cubicBezTo>
                      <a:pt x="68" y="261"/>
                      <a:pt x="152" y="305"/>
                      <a:pt x="250" y="305"/>
                    </a:cubicBezTo>
                    <a:cubicBezTo>
                      <a:pt x="280" y="305"/>
                      <a:pt x="311" y="301"/>
                      <a:pt x="343" y="293"/>
                    </a:cubicBezTo>
                    <a:cubicBezTo>
                      <a:pt x="571" y="202"/>
                      <a:pt x="284" y="1"/>
                      <a:pt x="12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6" name="Google Shape;20336;p43"/>
              <p:cNvSpPr/>
              <p:nvPr/>
            </p:nvSpPr>
            <p:spPr>
              <a:xfrm flipH="1" rot="5509765">
                <a:off x="1929513" y="643404"/>
                <a:ext cx="8280" cy="6826"/>
              </a:xfrm>
              <a:custGeom>
                <a:rect b="b" l="l" r="r" t="t"/>
                <a:pathLst>
                  <a:path extrusionOk="0" h="449" w="526">
                    <a:moveTo>
                      <a:pt x="252" y="0"/>
                    </a:moveTo>
                    <a:cubicBezTo>
                      <a:pt x="221" y="0"/>
                      <a:pt x="190" y="4"/>
                      <a:pt x="158" y="12"/>
                    </a:cubicBezTo>
                    <a:cubicBezTo>
                      <a:pt x="0" y="170"/>
                      <a:pt x="112" y="448"/>
                      <a:pt x="351" y="448"/>
                    </a:cubicBezTo>
                    <a:cubicBezTo>
                      <a:pt x="364" y="448"/>
                      <a:pt x="378" y="448"/>
                      <a:pt x="392" y="446"/>
                    </a:cubicBezTo>
                    <a:cubicBezTo>
                      <a:pt x="492" y="379"/>
                      <a:pt x="525" y="246"/>
                      <a:pt x="492" y="146"/>
                    </a:cubicBezTo>
                    <a:cubicBezTo>
                      <a:pt x="441" y="44"/>
                      <a:pt x="351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7" name="Google Shape;20337;p43"/>
              <p:cNvSpPr/>
              <p:nvPr/>
            </p:nvSpPr>
            <p:spPr>
              <a:xfrm flipH="1" rot="5509765">
                <a:off x="1993427" y="660344"/>
                <a:ext cx="9586" cy="7571"/>
              </a:xfrm>
              <a:custGeom>
                <a:rect b="b" l="l" r="r" t="t"/>
                <a:pathLst>
                  <a:path extrusionOk="0" h="498" w="609">
                    <a:moveTo>
                      <a:pt x="324" y="0"/>
                    </a:moveTo>
                    <a:cubicBezTo>
                      <a:pt x="169" y="0"/>
                      <a:pt x="1" y="153"/>
                      <a:pt x="88" y="349"/>
                    </a:cubicBezTo>
                    <a:cubicBezTo>
                      <a:pt x="123" y="453"/>
                      <a:pt x="202" y="497"/>
                      <a:pt x="285" y="497"/>
                    </a:cubicBezTo>
                    <a:cubicBezTo>
                      <a:pt x="441" y="497"/>
                      <a:pt x="608" y="344"/>
                      <a:pt x="521" y="149"/>
                    </a:cubicBezTo>
                    <a:cubicBezTo>
                      <a:pt x="487" y="44"/>
                      <a:pt x="407" y="0"/>
                      <a:pt x="32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8" name="Google Shape;20338;p43"/>
              <p:cNvSpPr/>
              <p:nvPr/>
            </p:nvSpPr>
            <p:spPr>
              <a:xfrm flipH="1" rot="5509765">
                <a:off x="1966642" y="733103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6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0" y="107"/>
                      <a:pt x="34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7"/>
                    </a:cubicBezTo>
                    <a:cubicBezTo>
                      <a:pt x="501" y="91"/>
                      <a:pt x="400" y="1"/>
                      <a:pt x="2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9" name="Google Shape;20339;p43"/>
              <p:cNvSpPr/>
              <p:nvPr/>
            </p:nvSpPr>
            <p:spPr>
              <a:xfrm flipH="1" rot="5509765">
                <a:off x="1898452" y="686110"/>
                <a:ext cx="8752" cy="7327"/>
              </a:xfrm>
              <a:custGeom>
                <a:rect b="b" l="l" r="r" t="t"/>
                <a:pathLst>
                  <a:path extrusionOk="0" h="482" w="556">
                    <a:moveTo>
                      <a:pt x="276" y="0"/>
                    </a:moveTo>
                    <a:cubicBezTo>
                      <a:pt x="241" y="0"/>
                      <a:pt x="204" y="9"/>
                      <a:pt x="167" y="27"/>
                    </a:cubicBezTo>
                    <a:cubicBezTo>
                      <a:pt x="67" y="94"/>
                      <a:pt x="0" y="227"/>
                      <a:pt x="67" y="361"/>
                    </a:cubicBezTo>
                    <a:cubicBezTo>
                      <a:pt x="115" y="440"/>
                      <a:pt x="201" y="482"/>
                      <a:pt x="285" y="482"/>
                    </a:cubicBezTo>
                    <a:cubicBezTo>
                      <a:pt x="376" y="482"/>
                      <a:pt x="466" y="432"/>
                      <a:pt x="501" y="327"/>
                    </a:cubicBezTo>
                    <a:cubicBezTo>
                      <a:pt x="555" y="164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0" name="Google Shape;20340;p43"/>
              <p:cNvSpPr/>
              <p:nvPr/>
            </p:nvSpPr>
            <p:spPr>
              <a:xfrm flipH="1" rot="5509765">
                <a:off x="1935161" y="629077"/>
                <a:ext cx="9712" cy="7464"/>
              </a:xfrm>
              <a:custGeom>
                <a:rect b="b" l="l" r="r" t="t"/>
                <a:pathLst>
                  <a:path extrusionOk="0" h="491" w="617">
                    <a:moveTo>
                      <a:pt x="283" y="1"/>
                    </a:moveTo>
                    <a:cubicBezTo>
                      <a:pt x="236" y="1"/>
                      <a:pt x="185" y="17"/>
                      <a:pt x="134" y="55"/>
                    </a:cubicBezTo>
                    <a:cubicBezTo>
                      <a:pt x="34" y="122"/>
                      <a:pt x="1" y="255"/>
                      <a:pt x="67" y="389"/>
                    </a:cubicBezTo>
                    <a:cubicBezTo>
                      <a:pt x="111" y="453"/>
                      <a:pt x="195" y="490"/>
                      <a:pt x="277" y="490"/>
                    </a:cubicBezTo>
                    <a:cubicBezTo>
                      <a:pt x="322" y="490"/>
                      <a:pt x="366" y="479"/>
                      <a:pt x="401" y="456"/>
                    </a:cubicBezTo>
                    <a:cubicBezTo>
                      <a:pt x="617" y="294"/>
                      <a:pt x="484" y="1"/>
                      <a:pt x="2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1" name="Google Shape;20341;p43"/>
              <p:cNvSpPr/>
              <p:nvPr/>
            </p:nvSpPr>
            <p:spPr>
              <a:xfrm flipH="1" rot="5509765">
                <a:off x="2016785" y="670119"/>
                <a:ext cx="8941" cy="7479"/>
              </a:xfrm>
              <a:custGeom>
                <a:rect b="b" l="l" r="r" t="t"/>
                <a:pathLst>
                  <a:path extrusionOk="0" h="492" w="568">
                    <a:moveTo>
                      <a:pt x="260" y="1"/>
                    </a:moveTo>
                    <a:cubicBezTo>
                      <a:pt x="230" y="1"/>
                      <a:pt x="198" y="5"/>
                      <a:pt x="167" y="13"/>
                    </a:cubicBezTo>
                    <a:cubicBezTo>
                      <a:pt x="67" y="79"/>
                      <a:pt x="0" y="213"/>
                      <a:pt x="67" y="346"/>
                    </a:cubicBezTo>
                    <a:cubicBezTo>
                      <a:pt x="118" y="448"/>
                      <a:pt x="208" y="492"/>
                      <a:pt x="307" y="492"/>
                    </a:cubicBezTo>
                    <a:cubicBezTo>
                      <a:pt x="337" y="492"/>
                      <a:pt x="369" y="488"/>
                      <a:pt x="400" y="480"/>
                    </a:cubicBezTo>
                    <a:cubicBezTo>
                      <a:pt x="500" y="413"/>
                      <a:pt x="567" y="246"/>
                      <a:pt x="500" y="146"/>
                    </a:cubicBezTo>
                    <a:cubicBezTo>
                      <a:pt x="449" y="44"/>
                      <a:pt x="360" y="1"/>
                      <a:pt x="26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2" name="Google Shape;20342;p43"/>
              <p:cNvSpPr/>
              <p:nvPr/>
            </p:nvSpPr>
            <p:spPr>
              <a:xfrm flipH="1" rot="5509765">
                <a:off x="1995020" y="716415"/>
                <a:ext cx="8405" cy="7403"/>
              </a:xfrm>
              <a:custGeom>
                <a:rect b="b" l="l" r="r" t="t"/>
                <a:pathLst>
                  <a:path extrusionOk="0" h="487" w="534">
                    <a:moveTo>
                      <a:pt x="272" y="0"/>
                    </a:moveTo>
                    <a:cubicBezTo>
                      <a:pt x="239" y="0"/>
                      <a:pt x="203" y="8"/>
                      <a:pt x="167" y="26"/>
                    </a:cubicBezTo>
                    <a:cubicBezTo>
                      <a:pt x="34" y="60"/>
                      <a:pt x="0" y="193"/>
                      <a:pt x="34" y="327"/>
                    </a:cubicBezTo>
                    <a:cubicBezTo>
                      <a:pt x="82" y="424"/>
                      <a:pt x="167" y="486"/>
                      <a:pt x="248" y="486"/>
                    </a:cubicBezTo>
                    <a:cubicBezTo>
                      <a:pt x="278" y="486"/>
                      <a:pt x="307" y="478"/>
                      <a:pt x="334" y="460"/>
                    </a:cubicBezTo>
                    <a:cubicBezTo>
                      <a:pt x="467" y="427"/>
                      <a:pt x="534" y="260"/>
                      <a:pt x="467" y="160"/>
                    </a:cubicBezTo>
                    <a:cubicBezTo>
                      <a:pt x="443" y="62"/>
                      <a:pt x="365" y="0"/>
                      <a:pt x="27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3" name="Google Shape;20343;p43"/>
              <p:cNvSpPr/>
              <p:nvPr/>
            </p:nvSpPr>
            <p:spPr>
              <a:xfrm flipH="1" rot="5509765">
                <a:off x="1868005" y="676015"/>
                <a:ext cx="9161" cy="4576"/>
              </a:xfrm>
              <a:custGeom>
                <a:rect b="b" l="l" r="r" t="t"/>
                <a:pathLst>
                  <a:path extrusionOk="0" h="301" w="582">
                    <a:moveTo>
                      <a:pt x="118" y="0"/>
                    </a:moveTo>
                    <a:cubicBezTo>
                      <a:pt x="44" y="0"/>
                      <a:pt x="0" y="43"/>
                      <a:pt x="53" y="159"/>
                    </a:cubicBezTo>
                    <a:cubicBezTo>
                      <a:pt x="80" y="241"/>
                      <a:pt x="176" y="301"/>
                      <a:pt x="283" y="301"/>
                    </a:cubicBezTo>
                    <a:cubicBezTo>
                      <a:pt x="306" y="301"/>
                      <a:pt x="330" y="298"/>
                      <a:pt x="353" y="292"/>
                    </a:cubicBezTo>
                    <a:cubicBezTo>
                      <a:pt x="581" y="201"/>
                      <a:pt x="279" y="0"/>
                      <a:pt x="1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4" name="Google Shape;20344;p43"/>
              <p:cNvSpPr/>
              <p:nvPr/>
            </p:nvSpPr>
            <p:spPr>
              <a:xfrm flipH="1" rot="5509765">
                <a:off x="1889550" y="597630"/>
                <a:ext cx="7902" cy="6917"/>
              </a:xfrm>
              <a:custGeom>
                <a:rect b="b" l="l" r="r" t="t"/>
                <a:pathLst>
                  <a:path extrusionOk="0" h="455" w="502">
                    <a:moveTo>
                      <a:pt x="252" y="0"/>
                    </a:moveTo>
                    <a:cubicBezTo>
                      <a:pt x="129" y="0"/>
                      <a:pt x="1" y="85"/>
                      <a:pt x="1" y="248"/>
                    </a:cubicBezTo>
                    <a:cubicBezTo>
                      <a:pt x="1" y="364"/>
                      <a:pt x="101" y="455"/>
                      <a:pt x="215" y="455"/>
                    </a:cubicBezTo>
                    <a:cubicBezTo>
                      <a:pt x="233" y="455"/>
                      <a:pt x="250" y="453"/>
                      <a:pt x="268" y="448"/>
                    </a:cubicBezTo>
                    <a:cubicBezTo>
                      <a:pt x="401" y="448"/>
                      <a:pt x="501" y="315"/>
                      <a:pt x="468" y="181"/>
                    </a:cubicBezTo>
                    <a:cubicBezTo>
                      <a:pt x="453" y="60"/>
                      <a:pt x="354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5" name="Google Shape;20345;p43"/>
              <p:cNvSpPr/>
              <p:nvPr/>
            </p:nvSpPr>
            <p:spPr>
              <a:xfrm flipH="1" rot="5509765">
                <a:off x="1980409" y="601280"/>
                <a:ext cx="9476" cy="7616"/>
              </a:xfrm>
              <a:custGeom>
                <a:rect b="b" l="l" r="r" t="t"/>
                <a:pathLst>
                  <a:path extrusionOk="0" h="501" w="602">
                    <a:moveTo>
                      <a:pt x="334" y="1"/>
                    </a:moveTo>
                    <a:cubicBezTo>
                      <a:pt x="1" y="34"/>
                      <a:pt x="34" y="501"/>
                      <a:pt x="368" y="501"/>
                    </a:cubicBezTo>
                    <a:cubicBezTo>
                      <a:pt x="501" y="468"/>
                      <a:pt x="601" y="367"/>
                      <a:pt x="568" y="234"/>
                    </a:cubicBezTo>
                    <a:cubicBezTo>
                      <a:pt x="568" y="101"/>
                      <a:pt x="468" y="1"/>
                      <a:pt x="3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6" name="Google Shape;20346;p43"/>
              <p:cNvSpPr/>
              <p:nvPr/>
            </p:nvSpPr>
            <p:spPr>
              <a:xfrm flipH="1" rot="5509765">
                <a:off x="1975655" y="638937"/>
                <a:ext cx="9460" cy="7616"/>
              </a:xfrm>
              <a:custGeom>
                <a:rect b="b" l="l" r="r" t="t"/>
                <a:pathLst>
                  <a:path extrusionOk="0" h="501" w="601">
                    <a:moveTo>
                      <a:pt x="334" y="0"/>
                    </a:moveTo>
                    <a:cubicBezTo>
                      <a:pt x="0" y="0"/>
                      <a:pt x="33" y="500"/>
                      <a:pt x="367" y="500"/>
                    </a:cubicBezTo>
                    <a:cubicBezTo>
                      <a:pt x="500" y="467"/>
                      <a:pt x="600" y="367"/>
                      <a:pt x="600" y="234"/>
                    </a:cubicBezTo>
                    <a:cubicBezTo>
                      <a:pt x="567" y="100"/>
                      <a:pt x="467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7" name="Google Shape;20347;p43"/>
              <p:cNvSpPr/>
              <p:nvPr/>
            </p:nvSpPr>
            <p:spPr>
              <a:xfrm flipH="1" rot="5509765">
                <a:off x="1832619" y="639456"/>
                <a:ext cx="8232" cy="7312"/>
              </a:xfrm>
              <a:custGeom>
                <a:rect b="b" l="l" r="r" t="t"/>
                <a:pathLst>
                  <a:path extrusionOk="0" h="481" w="523">
                    <a:moveTo>
                      <a:pt x="283" y="0"/>
                    </a:moveTo>
                    <a:cubicBezTo>
                      <a:pt x="145" y="0"/>
                      <a:pt x="1" y="103"/>
                      <a:pt x="37" y="286"/>
                    </a:cubicBezTo>
                    <a:cubicBezTo>
                      <a:pt x="52" y="420"/>
                      <a:pt x="153" y="481"/>
                      <a:pt x="257" y="481"/>
                    </a:cubicBezTo>
                    <a:cubicBezTo>
                      <a:pt x="387" y="481"/>
                      <a:pt x="523" y="386"/>
                      <a:pt x="504" y="220"/>
                    </a:cubicBezTo>
                    <a:cubicBezTo>
                      <a:pt x="504" y="69"/>
                      <a:pt x="396" y="0"/>
                      <a:pt x="2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8" name="Google Shape;20348;p43"/>
              <p:cNvSpPr/>
              <p:nvPr/>
            </p:nvSpPr>
            <p:spPr>
              <a:xfrm flipH="1" rot="5509765">
                <a:off x="1815087" y="523751"/>
                <a:ext cx="9917" cy="7586"/>
              </a:xfrm>
              <a:custGeom>
                <a:rect b="b" l="l" r="r" t="t"/>
                <a:pathLst>
                  <a:path extrusionOk="0" h="499" w="630">
                    <a:moveTo>
                      <a:pt x="353" y="0"/>
                    </a:moveTo>
                    <a:cubicBezTo>
                      <a:pt x="97" y="0"/>
                      <a:pt x="1" y="401"/>
                      <a:pt x="296" y="490"/>
                    </a:cubicBezTo>
                    <a:cubicBezTo>
                      <a:pt x="318" y="495"/>
                      <a:pt x="341" y="498"/>
                      <a:pt x="364" y="498"/>
                    </a:cubicBezTo>
                    <a:cubicBezTo>
                      <a:pt x="472" y="498"/>
                      <a:pt x="568" y="433"/>
                      <a:pt x="596" y="323"/>
                    </a:cubicBezTo>
                    <a:cubicBezTo>
                      <a:pt x="629" y="190"/>
                      <a:pt x="562" y="56"/>
                      <a:pt x="462" y="23"/>
                    </a:cubicBezTo>
                    <a:cubicBezTo>
                      <a:pt x="424" y="7"/>
                      <a:pt x="38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9" name="Google Shape;20349;p43"/>
              <p:cNvSpPr/>
              <p:nvPr/>
            </p:nvSpPr>
            <p:spPr>
              <a:xfrm flipH="1" rot="5509765">
                <a:off x="1882788" y="543013"/>
                <a:ext cx="9240" cy="7190"/>
              </a:xfrm>
              <a:custGeom>
                <a:rect b="b" l="l" r="r" t="t"/>
                <a:pathLst>
                  <a:path extrusionOk="0" h="473" w="587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6"/>
                      <a:pt x="0" y="342"/>
                      <a:pt x="200" y="443"/>
                    </a:cubicBezTo>
                    <a:cubicBezTo>
                      <a:pt x="235" y="463"/>
                      <a:pt x="272" y="472"/>
                      <a:pt x="309" y="472"/>
                    </a:cubicBezTo>
                    <a:cubicBezTo>
                      <a:pt x="451" y="472"/>
                      <a:pt x="587" y="335"/>
                      <a:pt x="534" y="176"/>
                    </a:cubicBezTo>
                    <a:cubicBezTo>
                      <a:pt x="506" y="65"/>
                      <a:pt x="410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0" name="Google Shape;20350;p43"/>
              <p:cNvSpPr/>
              <p:nvPr/>
            </p:nvSpPr>
            <p:spPr>
              <a:xfrm flipH="1" rot="5509765">
                <a:off x="1876027" y="583879"/>
                <a:ext cx="10342" cy="7647"/>
              </a:xfrm>
              <a:custGeom>
                <a:rect b="b" l="l" r="r" t="t"/>
                <a:pathLst>
                  <a:path extrusionOk="0" h="503" w="657">
                    <a:moveTo>
                      <a:pt x="325" y="0"/>
                    </a:moveTo>
                    <a:cubicBezTo>
                      <a:pt x="21" y="0"/>
                      <a:pt x="0" y="470"/>
                      <a:pt x="323" y="502"/>
                    </a:cubicBezTo>
                    <a:cubicBezTo>
                      <a:pt x="623" y="502"/>
                      <a:pt x="657" y="35"/>
                      <a:pt x="357" y="2"/>
                    </a:cubicBezTo>
                    <a:cubicBezTo>
                      <a:pt x="346" y="1"/>
                      <a:pt x="335" y="0"/>
                      <a:pt x="32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1" name="Google Shape;20351;p43"/>
              <p:cNvSpPr/>
              <p:nvPr/>
            </p:nvSpPr>
            <p:spPr>
              <a:xfrm flipH="1" rot="5509765">
                <a:off x="1777541" y="571698"/>
                <a:ext cx="9224" cy="6309"/>
              </a:xfrm>
              <a:custGeom>
                <a:rect b="b" l="l" r="r" t="t"/>
                <a:pathLst>
                  <a:path extrusionOk="0" h="415" w="586">
                    <a:moveTo>
                      <a:pt x="326" y="0"/>
                    </a:moveTo>
                    <a:cubicBezTo>
                      <a:pt x="174" y="0"/>
                      <a:pt x="0" y="100"/>
                      <a:pt x="59" y="257"/>
                    </a:cubicBezTo>
                    <a:cubicBezTo>
                      <a:pt x="73" y="367"/>
                      <a:pt x="170" y="414"/>
                      <a:pt x="274" y="414"/>
                    </a:cubicBezTo>
                    <a:cubicBezTo>
                      <a:pt x="423" y="414"/>
                      <a:pt x="585" y="315"/>
                      <a:pt x="526" y="157"/>
                    </a:cubicBezTo>
                    <a:cubicBezTo>
                      <a:pt x="526" y="48"/>
                      <a:pt x="431" y="0"/>
                      <a:pt x="32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2" name="Google Shape;20352;p43"/>
              <p:cNvSpPr/>
              <p:nvPr/>
            </p:nvSpPr>
            <p:spPr>
              <a:xfrm flipH="1" rot="5509765">
                <a:off x="1778633" y="52614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3" name="Google Shape;20353;p43"/>
              <p:cNvSpPr/>
              <p:nvPr/>
            </p:nvSpPr>
            <p:spPr>
              <a:xfrm flipH="1" rot="5509765">
                <a:off x="1848319" y="548571"/>
                <a:ext cx="9145" cy="7829"/>
              </a:xfrm>
              <a:custGeom>
                <a:rect b="b" l="l" r="r" t="t"/>
                <a:pathLst>
                  <a:path extrusionOk="0" h="515" w="581">
                    <a:moveTo>
                      <a:pt x="317" y="0"/>
                    </a:moveTo>
                    <a:cubicBezTo>
                      <a:pt x="161" y="0"/>
                      <a:pt x="0" y="141"/>
                      <a:pt x="80" y="341"/>
                    </a:cubicBezTo>
                    <a:cubicBezTo>
                      <a:pt x="109" y="428"/>
                      <a:pt x="213" y="515"/>
                      <a:pt x="327" y="515"/>
                    </a:cubicBezTo>
                    <a:cubicBezTo>
                      <a:pt x="345" y="515"/>
                      <a:pt x="363" y="513"/>
                      <a:pt x="381" y="508"/>
                    </a:cubicBezTo>
                    <a:cubicBezTo>
                      <a:pt x="514" y="441"/>
                      <a:pt x="581" y="308"/>
                      <a:pt x="547" y="208"/>
                    </a:cubicBezTo>
                    <a:cubicBezTo>
                      <a:pt x="521" y="62"/>
                      <a:pt x="420" y="0"/>
                      <a:pt x="31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4" name="Google Shape;20354;p43"/>
              <p:cNvSpPr/>
              <p:nvPr/>
            </p:nvSpPr>
            <p:spPr>
              <a:xfrm flipH="1" rot="5509765">
                <a:off x="1757879" y="577035"/>
                <a:ext cx="10027" cy="7403"/>
              </a:xfrm>
              <a:custGeom>
                <a:rect b="b" l="l" r="r" t="t"/>
                <a:pathLst>
                  <a:path extrusionOk="0" h="487" w="637">
                    <a:moveTo>
                      <a:pt x="249" y="0"/>
                    </a:moveTo>
                    <a:cubicBezTo>
                      <a:pt x="134" y="0"/>
                      <a:pt x="30" y="91"/>
                      <a:pt x="1" y="207"/>
                    </a:cubicBezTo>
                    <a:cubicBezTo>
                      <a:pt x="1" y="340"/>
                      <a:pt x="68" y="440"/>
                      <a:pt x="201" y="474"/>
                    </a:cubicBezTo>
                    <a:cubicBezTo>
                      <a:pt x="229" y="482"/>
                      <a:pt x="257" y="486"/>
                      <a:pt x="282" y="486"/>
                    </a:cubicBezTo>
                    <a:cubicBezTo>
                      <a:pt x="554" y="486"/>
                      <a:pt x="637" y="37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5" name="Google Shape;20355;p43"/>
              <p:cNvSpPr/>
              <p:nvPr/>
            </p:nvSpPr>
            <p:spPr>
              <a:xfrm flipH="1" rot="5509765">
                <a:off x="1627348" y="486744"/>
                <a:ext cx="9271" cy="6598"/>
              </a:xfrm>
              <a:custGeom>
                <a:rect b="b" l="l" r="r" t="t"/>
                <a:pathLst>
                  <a:path extrusionOk="0" h="434" w="589">
                    <a:moveTo>
                      <a:pt x="271" y="1"/>
                    </a:moveTo>
                    <a:cubicBezTo>
                      <a:pt x="131" y="1"/>
                      <a:pt x="1" y="138"/>
                      <a:pt x="47" y="323"/>
                    </a:cubicBezTo>
                    <a:cubicBezTo>
                      <a:pt x="67" y="402"/>
                      <a:pt x="128" y="434"/>
                      <a:pt x="199" y="434"/>
                    </a:cubicBezTo>
                    <a:cubicBezTo>
                      <a:pt x="366" y="434"/>
                      <a:pt x="588" y="253"/>
                      <a:pt x="447" y="89"/>
                    </a:cubicBezTo>
                    <a:cubicBezTo>
                      <a:pt x="396" y="28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6" name="Google Shape;20356;p43"/>
              <p:cNvSpPr/>
              <p:nvPr/>
            </p:nvSpPr>
            <p:spPr>
              <a:xfrm flipH="1" rot="5509765">
                <a:off x="1639843" y="415915"/>
                <a:ext cx="8028" cy="6218"/>
              </a:xfrm>
              <a:custGeom>
                <a:rect b="b" l="l" r="r" t="t"/>
                <a:pathLst>
                  <a:path extrusionOk="0" h="409" w="510">
                    <a:moveTo>
                      <a:pt x="389" y="1"/>
                    </a:moveTo>
                    <a:cubicBezTo>
                      <a:pt x="242" y="1"/>
                      <a:pt x="0" y="409"/>
                      <a:pt x="251" y="409"/>
                    </a:cubicBezTo>
                    <a:cubicBezTo>
                      <a:pt x="259" y="409"/>
                      <a:pt x="267" y="409"/>
                      <a:pt x="276" y="408"/>
                    </a:cubicBezTo>
                    <a:cubicBezTo>
                      <a:pt x="409" y="374"/>
                      <a:pt x="509" y="241"/>
                      <a:pt x="476" y="108"/>
                    </a:cubicBezTo>
                    <a:cubicBezTo>
                      <a:pt x="462" y="31"/>
                      <a:pt x="429" y="1"/>
                      <a:pt x="3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7" name="Google Shape;20357;p43"/>
              <p:cNvSpPr/>
              <p:nvPr/>
            </p:nvSpPr>
            <p:spPr>
              <a:xfrm flipH="1" rot="5509765">
                <a:off x="1751570" y="462108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8"/>
                      <a:pt x="234" y="26"/>
                    </a:cubicBezTo>
                    <a:cubicBezTo>
                      <a:pt x="33" y="93"/>
                      <a:pt x="0" y="360"/>
                      <a:pt x="200" y="460"/>
                    </a:cubicBezTo>
                    <a:cubicBezTo>
                      <a:pt x="237" y="478"/>
                      <a:pt x="274" y="486"/>
                      <a:pt x="309" y="486"/>
                    </a:cubicBezTo>
                    <a:cubicBezTo>
                      <a:pt x="465" y="486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8" name="Google Shape;20358;p43"/>
              <p:cNvSpPr/>
              <p:nvPr/>
            </p:nvSpPr>
            <p:spPr>
              <a:xfrm flipH="1" rot="5509765">
                <a:off x="1712147" y="566882"/>
                <a:ext cx="9067" cy="7571"/>
              </a:xfrm>
              <a:custGeom>
                <a:rect b="b" l="l" r="r" t="t"/>
                <a:pathLst>
                  <a:path extrusionOk="0" h="498" w="576">
                    <a:moveTo>
                      <a:pt x="275" y="0"/>
                    </a:moveTo>
                    <a:cubicBezTo>
                      <a:pt x="252" y="0"/>
                      <a:pt x="227" y="7"/>
                      <a:pt x="201" y="22"/>
                    </a:cubicBezTo>
                    <a:cubicBezTo>
                      <a:pt x="68" y="55"/>
                      <a:pt x="1" y="188"/>
                      <a:pt x="34" y="322"/>
                    </a:cubicBezTo>
                    <a:cubicBezTo>
                      <a:pt x="90" y="432"/>
                      <a:pt x="191" y="497"/>
                      <a:pt x="299" y="497"/>
                    </a:cubicBezTo>
                    <a:cubicBezTo>
                      <a:pt x="322" y="497"/>
                      <a:pt x="345" y="494"/>
                      <a:pt x="368" y="489"/>
                    </a:cubicBezTo>
                    <a:cubicBezTo>
                      <a:pt x="576" y="429"/>
                      <a:pt x="466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9" name="Google Shape;20359;p43"/>
              <p:cNvSpPr/>
              <p:nvPr/>
            </p:nvSpPr>
            <p:spPr>
              <a:xfrm flipH="1" rot="5509765">
                <a:off x="1613235" y="541759"/>
                <a:ext cx="8421" cy="7373"/>
              </a:xfrm>
              <a:custGeom>
                <a:rect b="b" l="l" r="r" t="t"/>
                <a:pathLst>
                  <a:path extrusionOk="0" h="485" w="535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8" y="42"/>
                      <a:pt x="1" y="176"/>
                      <a:pt x="34" y="309"/>
                    </a:cubicBezTo>
                    <a:cubicBezTo>
                      <a:pt x="62" y="420"/>
                      <a:pt x="158" y="484"/>
                      <a:pt x="266" y="484"/>
                    </a:cubicBezTo>
                    <a:cubicBezTo>
                      <a:pt x="289" y="484"/>
                      <a:pt x="312" y="482"/>
                      <a:pt x="334" y="476"/>
                    </a:cubicBezTo>
                    <a:cubicBezTo>
                      <a:pt x="468" y="443"/>
                      <a:pt x="535" y="309"/>
                      <a:pt x="501" y="176"/>
                    </a:cubicBezTo>
                    <a:cubicBezTo>
                      <a:pt x="474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0" name="Google Shape;20360;p43"/>
              <p:cNvSpPr/>
              <p:nvPr/>
            </p:nvSpPr>
            <p:spPr>
              <a:xfrm flipH="1" rot="5509765">
                <a:off x="1617484" y="447252"/>
                <a:ext cx="10515" cy="7616"/>
              </a:xfrm>
              <a:custGeom>
                <a:rect b="b" l="l" r="r" t="t"/>
                <a:pathLst>
                  <a:path extrusionOk="0" h="501" w="668">
                    <a:moveTo>
                      <a:pt x="367" y="0"/>
                    </a:moveTo>
                    <a:cubicBezTo>
                      <a:pt x="34" y="0"/>
                      <a:pt x="0" y="467"/>
                      <a:pt x="334" y="500"/>
                    </a:cubicBezTo>
                    <a:cubicBezTo>
                      <a:pt x="634" y="500"/>
                      <a:pt x="668" y="33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1" name="Google Shape;20361;p43"/>
              <p:cNvSpPr/>
              <p:nvPr/>
            </p:nvSpPr>
            <p:spPr>
              <a:xfrm flipH="1" rot="5509765">
                <a:off x="1724233" y="485915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35" y="0"/>
                    </a:moveTo>
                    <a:cubicBezTo>
                      <a:pt x="313" y="0"/>
                      <a:pt x="290" y="3"/>
                      <a:pt x="267" y="9"/>
                    </a:cubicBezTo>
                    <a:cubicBezTo>
                      <a:pt x="34" y="75"/>
                      <a:pt x="0" y="342"/>
                      <a:pt x="200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6"/>
                    </a:cubicBezTo>
                    <a:cubicBezTo>
                      <a:pt x="540" y="65"/>
                      <a:pt x="443" y="0"/>
                      <a:pt x="3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2" name="Google Shape;20362;p43"/>
              <p:cNvSpPr/>
              <p:nvPr/>
            </p:nvSpPr>
            <p:spPr>
              <a:xfrm flipH="1" rot="5509765">
                <a:off x="1680226" y="53981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50" y="1"/>
                    </a:moveTo>
                    <a:cubicBezTo>
                      <a:pt x="184" y="1"/>
                      <a:pt x="117" y="26"/>
                      <a:pt x="67" y="76"/>
                    </a:cubicBezTo>
                    <a:cubicBezTo>
                      <a:pt x="0" y="143"/>
                      <a:pt x="0" y="309"/>
                      <a:pt x="67" y="409"/>
                    </a:cubicBezTo>
                    <a:cubicBezTo>
                      <a:pt x="117" y="443"/>
                      <a:pt x="184" y="459"/>
                      <a:pt x="250" y="459"/>
                    </a:cubicBezTo>
                    <a:cubicBezTo>
                      <a:pt x="317" y="459"/>
                      <a:pt x="384" y="443"/>
                      <a:pt x="434" y="409"/>
                    </a:cubicBezTo>
                    <a:cubicBezTo>
                      <a:pt x="500" y="309"/>
                      <a:pt x="500" y="143"/>
                      <a:pt x="434" y="76"/>
                    </a:cubicBezTo>
                    <a:cubicBezTo>
                      <a:pt x="384" y="26"/>
                      <a:pt x="317" y="1"/>
                      <a:pt x="25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3" name="Google Shape;20363;p43"/>
              <p:cNvSpPr/>
              <p:nvPr/>
            </p:nvSpPr>
            <p:spPr>
              <a:xfrm flipH="1" rot="5509765">
                <a:off x="1593036" y="506695"/>
                <a:ext cx="9932" cy="7373"/>
              </a:xfrm>
              <a:custGeom>
                <a:rect b="b" l="l" r="r" t="t"/>
                <a:pathLst>
                  <a:path extrusionOk="0" h="485" w="631">
                    <a:moveTo>
                      <a:pt x="305" y="1"/>
                    </a:moveTo>
                    <a:cubicBezTo>
                      <a:pt x="273" y="1"/>
                      <a:pt x="238" y="8"/>
                      <a:pt x="201" y="25"/>
                    </a:cubicBezTo>
                    <a:cubicBezTo>
                      <a:pt x="67" y="58"/>
                      <a:pt x="1" y="191"/>
                      <a:pt x="34" y="325"/>
                    </a:cubicBezTo>
                    <a:cubicBezTo>
                      <a:pt x="83" y="422"/>
                      <a:pt x="168" y="484"/>
                      <a:pt x="262" y="484"/>
                    </a:cubicBezTo>
                    <a:cubicBezTo>
                      <a:pt x="296" y="484"/>
                      <a:pt x="332" y="476"/>
                      <a:pt x="368" y="458"/>
                    </a:cubicBezTo>
                    <a:cubicBezTo>
                      <a:pt x="631" y="370"/>
                      <a:pt x="535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4" name="Google Shape;20364;p43"/>
              <p:cNvSpPr/>
              <p:nvPr/>
            </p:nvSpPr>
            <p:spPr>
              <a:xfrm flipH="1" rot="5509765">
                <a:off x="1657063" y="471826"/>
                <a:ext cx="9586" cy="7783"/>
              </a:xfrm>
              <a:custGeom>
                <a:rect b="b" l="l" r="r" t="t"/>
                <a:pathLst>
                  <a:path extrusionOk="0" h="512" w="609">
                    <a:moveTo>
                      <a:pt x="307" y="1"/>
                    </a:moveTo>
                    <a:cubicBezTo>
                      <a:pt x="206" y="1"/>
                      <a:pt x="109" y="59"/>
                      <a:pt x="82" y="194"/>
                    </a:cubicBezTo>
                    <a:cubicBezTo>
                      <a:pt x="0" y="378"/>
                      <a:pt x="156" y="511"/>
                      <a:pt x="311" y="511"/>
                    </a:cubicBezTo>
                    <a:cubicBezTo>
                      <a:pt x="411" y="511"/>
                      <a:pt x="510" y="457"/>
                      <a:pt x="549" y="327"/>
                    </a:cubicBezTo>
                    <a:cubicBezTo>
                      <a:pt x="609" y="129"/>
                      <a:pt x="455" y="1"/>
                      <a:pt x="30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5" name="Google Shape;20365;p43"/>
              <p:cNvSpPr/>
              <p:nvPr/>
            </p:nvSpPr>
            <p:spPr>
              <a:xfrm flipH="1" rot="5509765">
                <a:off x="1676189" y="481081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5"/>
                      <a:pt x="0" y="342"/>
                      <a:pt x="201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5"/>
                    </a:cubicBezTo>
                    <a:cubicBezTo>
                      <a:pt x="512" y="65"/>
                      <a:pt x="411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6" name="Google Shape;20366;p43"/>
              <p:cNvSpPr/>
              <p:nvPr/>
            </p:nvSpPr>
            <p:spPr>
              <a:xfrm flipH="1" rot="5509765">
                <a:off x="1484020" y="441642"/>
                <a:ext cx="8421" cy="7312"/>
              </a:xfrm>
              <a:custGeom>
                <a:rect b="b" l="l" r="r" t="t"/>
                <a:pathLst>
                  <a:path extrusionOk="0" h="481" w="535">
                    <a:moveTo>
                      <a:pt x="287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41"/>
                      <a:pt x="1" y="141"/>
                      <a:pt x="34" y="274"/>
                    </a:cubicBezTo>
                    <a:cubicBezTo>
                      <a:pt x="63" y="390"/>
                      <a:pt x="168" y="481"/>
                      <a:pt x="282" y="481"/>
                    </a:cubicBezTo>
                    <a:cubicBezTo>
                      <a:pt x="299" y="481"/>
                      <a:pt x="317" y="479"/>
                      <a:pt x="334" y="474"/>
                    </a:cubicBezTo>
                    <a:cubicBezTo>
                      <a:pt x="468" y="441"/>
                      <a:pt x="535" y="341"/>
                      <a:pt x="535" y="207"/>
                    </a:cubicBezTo>
                    <a:cubicBezTo>
                      <a:pt x="506" y="91"/>
                      <a:pt x="401" y="1"/>
                      <a:pt x="28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7" name="Google Shape;20367;p43"/>
              <p:cNvSpPr/>
              <p:nvPr/>
            </p:nvSpPr>
            <p:spPr>
              <a:xfrm flipH="1" rot="5509765">
                <a:off x="1456968" y="442487"/>
                <a:ext cx="8563" cy="7023"/>
              </a:xfrm>
              <a:custGeom>
                <a:rect b="b" l="l" r="r" t="t"/>
                <a:pathLst>
                  <a:path extrusionOk="0" h="462" w="544">
                    <a:moveTo>
                      <a:pt x="252" y="0"/>
                    </a:moveTo>
                    <a:cubicBezTo>
                      <a:pt x="164" y="0"/>
                      <a:pt x="68" y="62"/>
                      <a:pt x="43" y="160"/>
                    </a:cubicBezTo>
                    <a:cubicBezTo>
                      <a:pt x="0" y="332"/>
                      <a:pt x="137" y="462"/>
                      <a:pt x="275" y="462"/>
                    </a:cubicBezTo>
                    <a:cubicBezTo>
                      <a:pt x="352" y="462"/>
                      <a:pt x="429" y="422"/>
                      <a:pt x="477" y="327"/>
                    </a:cubicBezTo>
                    <a:cubicBezTo>
                      <a:pt x="544" y="193"/>
                      <a:pt x="477" y="60"/>
                      <a:pt x="343" y="26"/>
                    </a:cubicBezTo>
                    <a:cubicBezTo>
                      <a:pt x="317" y="9"/>
                      <a:pt x="285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8" name="Google Shape;20368;p43"/>
              <p:cNvSpPr/>
              <p:nvPr/>
            </p:nvSpPr>
            <p:spPr>
              <a:xfrm flipH="1" rot="5509765">
                <a:off x="1336995" y="442133"/>
                <a:ext cx="8516" cy="5381"/>
              </a:xfrm>
              <a:custGeom>
                <a:rect b="b" l="l" r="r" t="t"/>
                <a:pathLst>
                  <a:path extrusionOk="0" h="354" w="541">
                    <a:moveTo>
                      <a:pt x="83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34" y="353"/>
                    </a:cubicBezTo>
                    <a:cubicBezTo>
                      <a:pt x="541" y="353"/>
                      <a:pt x="241" y="1"/>
                      <a:pt x="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9" name="Google Shape;20369;p43"/>
              <p:cNvSpPr/>
              <p:nvPr/>
            </p:nvSpPr>
            <p:spPr>
              <a:xfrm flipH="1" rot="5509765">
                <a:off x="1393980" y="389495"/>
                <a:ext cx="8280" cy="7434"/>
              </a:xfrm>
              <a:custGeom>
                <a:rect b="b" l="l" r="r" t="t"/>
                <a:pathLst>
                  <a:path extrusionOk="0" h="489" w="526">
                    <a:moveTo>
                      <a:pt x="248" y="1"/>
                    </a:moveTo>
                    <a:cubicBezTo>
                      <a:pt x="108" y="1"/>
                      <a:pt x="0" y="139"/>
                      <a:pt x="25" y="315"/>
                    </a:cubicBezTo>
                    <a:cubicBezTo>
                      <a:pt x="44" y="429"/>
                      <a:pt x="149" y="489"/>
                      <a:pt x="255" y="489"/>
                    </a:cubicBezTo>
                    <a:cubicBezTo>
                      <a:pt x="335" y="489"/>
                      <a:pt x="416" y="454"/>
                      <a:pt x="459" y="382"/>
                    </a:cubicBezTo>
                    <a:cubicBezTo>
                      <a:pt x="526" y="248"/>
                      <a:pt x="492" y="115"/>
                      <a:pt x="392" y="48"/>
                    </a:cubicBezTo>
                    <a:cubicBezTo>
                      <a:pt x="343" y="15"/>
                      <a:pt x="294" y="1"/>
                      <a:pt x="2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0" name="Google Shape;20370;p43"/>
              <p:cNvSpPr/>
              <p:nvPr/>
            </p:nvSpPr>
            <p:spPr>
              <a:xfrm flipH="1" rot="5509765">
                <a:off x="1482110" y="418699"/>
                <a:ext cx="9161" cy="4880"/>
              </a:xfrm>
              <a:custGeom>
                <a:rect b="b" l="l" r="r" t="t"/>
                <a:pathLst>
                  <a:path extrusionOk="0" h="321" w="582">
                    <a:moveTo>
                      <a:pt x="330" y="0"/>
                    </a:moveTo>
                    <a:cubicBezTo>
                      <a:pt x="308" y="0"/>
                      <a:pt x="285" y="3"/>
                      <a:pt x="262" y="9"/>
                    </a:cubicBezTo>
                    <a:cubicBezTo>
                      <a:pt x="1" y="80"/>
                      <a:pt x="297" y="320"/>
                      <a:pt x="466" y="320"/>
                    </a:cubicBezTo>
                    <a:cubicBezTo>
                      <a:pt x="534" y="320"/>
                      <a:pt x="581" y="281"/>
                      <a:pt x="562" y="175"/>
                    </a:cubicBezTo>
                    <a:cubicBezTo>
                      <a:pt x="534" y="65"/>
                      <a:pt x="438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1" name="Google Shape;20371;p43"/>
              <p:cNvSpPr/>
              <p:nvPr/>
            </p:nvSpPr>
            <p:spPr>
              <a:xfrm flipH="1" rot="5509765">
                <a:off x="1400000" y="510693"/>
                <a:ext cx="9554" cy="7221"/>
              </a:xfrm>
              <a:custGeom>
                <a:rect b="b" l="l" r="r" t="t"/>
                <a:pathLst>
                  <a:path extrusionOk="0" h="475" w="607">
                    <a:moveTo>
                      <a:pt x="279" y="1"/>
                    </a:moveTo>
                    <a:cubicBezTo>
                      <a:pt x="217" y="1"/>
                      <a:pt x="153" y="29"/>
                      <a:pt x="101" y="99"/>
                    </a:cubicBezTo>
                    <a:cubicBezTo>
                      <a:pt x="1" y="166"/>
                      <a:pt x="34" y="333"/>
                      <a:pt x="101" y="400"/>
                    </a:cubicBezTo>
                    <a:cubicBezTo>
                      <a:pt x="151" y="450"/>
                      <a:pt x="217" y="475"/>
                      <a:pt x="280" y="475"/>
                    </a:cubicBezTo>
                    <a:cubicBezTo>
                      <a:pt x="343" y="475"/>
                      <a:pt x="401" y="450"/>
                      <a:pt x="434" y="400"/>
                    </a:cubicBezTo>
                    <a:cubicBezTo>
                      <a:pt x="606" y="227"/>
                      <a:pt x="452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2" name="Google Shape;20372;p43"/>
              <p:cNvSpPr/>
              <p:nvPr/>
            </p:nvSpPr>
            <p:spPr>
              <a:xfrm flipH="1" rot="5509765">
                <a:off x="1284793" y="501946"/>
                <a:ext cx="7367" cy="7190"/>
              </a:xfrm>
              <a:custGeom>
                <a:rect b="b" l="l" r="r" t="t"/>
                <a:pathLst>
                  <a:path extrusionOk="0" h="473" w="468">
                    <a:moveTo>
                      <a:pt x="275" y="0"/>
                    </a:moveTo>
                    <a:cubicBezTo>
                      <a:pt x="262" y="0"/>
                      <a:pt x="248" y="2"/>
                      <a:pt x="234" y="5"/>
                    </a:cubicBezTo>
                    <a:cubicBezTo>
                      <a:pt x="101" y="5"/>
                      <a:pt x="1" y="106"/>
                      <a:pt x="1" y="239"/>
                    </a:cubicBezTo>
                    <a:cubicBezTo>
                      <a:pt x="1" y="372"/>
                      <a:pt x="101" y="472"/>
                      <a:pt x="234" y="472"/>
                    </a:cubicBezTo>
                    <a:cubicBezTo>
                      <a:pt x="367" y="472"/>
                      <a:pt x="468" y="372"/>
                      <a:pt x="468" y="239"/>
                    </a:cubicBezTo>
                    <a:cubicBezTo>
                      <a:pt x="468" y="120"/>
                      <a:pt x="387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3" name="Google Shape;20373;p43"/>
              <p:cNvSpPr/>
              <p:nvPr/>
            </p:nvSpPr>
            <p:spPr>
              <a:xfrm flipH="1" rot="5509765">
                <a:off x="1316428" y="443791"/>
                <a:ext cx="10137" cy="7753"/>
              </a:xfrm>
              <a:custGeom>
                <a:rect b="b" l="l" r="r" t="t"/>
                <a:pathLst>
                  <a:path extrusionOk="0" h="510" w="644">
                    <a:moveTo>
                      <a:pt x="379" y="1"/>
                    </a:moveTo>
                    <a:cubicBezTo>
                      <a:pt x="317" y="1"/>
                      <a:pt x="256" y="26"/>
                      <a:pt x="210" y="72"/>
                    </a:cubicBezTo>
                    <a:cubicBezTo>
                      <a:pt x="0" y="229"/>
                      <a:pt x="161" y="510"/>
                      <a:pt x="369" y="510"/>
                    </a:cubicBezTo>
                    <a:cubicBezTo>
                      <a:pt x="426" y="510"/>
                      <a:pt x="486" y="489"/>
                      <a:pt x="544" y="439"/>
                    </a:cubicBezTo>
                    <a:cubicBezTo>
                      <a:pt x="644" y="339"/>
                      <a:pt x="644" y="205"/>
                      <a:pt x="577" y="105"/>
                    </a:cubicBezTo>
                    <a:cubicBezTo>
                      <a:pt x="523" y="34"/>
                      <a:pt x="450" y="1"/>
                      <a:pt x="3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4" name="Google Shape;20374;p43"/>
              <p:cNvSpPr/>
              <p:nvPr/>
            </p:nvSpPr>
            <p:spPr>
              <a:xfrm flipH="1" rot="5509765">
                <a:off x="1421956" y="483850"/>
                <a:ext cx="10042" cy="7449"/>
              </a:xfrm>
              <a:custGeom>
                <a:rect b="b" l="l" r="r" t="t"/>
                <a:pathLst>
                  <a:path extrusionOk="0" h="490" w="638">
                    <a:moveTo>
                      <a:pt x="373" y="1"/>
                    </a:moveTo>
                    <a:cubicBezTo>
                      <a:pt x="350" y="1"/>
                      <a:pt x="327" y="4"/>
                      <a:pt x="304" y="9"/>
                    </a:cubicBezTo>
                    <a:cubicBezTo>
                      <a:pt x="1" y="70"/>
                      <a:pt x="84" y="489"/>
                      <a:pt x="353" y="489"/>
                    </a:cubicBezTo>
                    <a:cubicBezTo>
                      <a:pt x="379" y="489"/>
                      <a:pt x="408" y="485"/>
                      <a:pt x="438" y="476"/>
                    </a:cubicBezTo>
                    <a:cubicBezTo>
                      <a:pt x="571" y="443"/>
                      <a:pt x="638" y="310"/>
                      <a:pt x="605" y="176"/>
                    </a:cubicBezTo>
                    <a:cubicBezTo>
                      <a:pt x="577" y="66"/>
                      <a:pt x="481" y="1"/>
                      <a:pt x="3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5" name="Google Shape;20375;p43"/>
              <p:cNvSpPr/>
              <p:nvPr/>
            </p:nvSpPr>
            <p:spPr>
              <a:xfrm flipH="1" rot="5509765">
                <a:off x="1365702" y="532658"/>
                <a:ext cx="9712" cy="7449"/>
              </a:xfrm>
              <a:custGeom>
                <a:rect b="b" l="l" r="r" t="t"/>
                <a:pathLst>
                  <a:path extrusionOk="0" h="490" w="617">
                    <a:moveTo>
                      <a:pt x="334" y="0"/>
                    </a:moveTo>
                    <a:cubicBezTo>
                      <a:pt x="266" y="0"/>
                      <a:pt x="203" y="33"/>
                      <a:pt x="149" y="105"/>
                    </a:cubicBezTo>
                    <a:cubicBezTo>
                      <a:pt x="0" y="279"/>
                      <a:pt x="184" y="490"/>
                      <a:pt x="370" y="490"/>
                    </a:cubicBezTo>
                    <a:cubicBezTo>
                      <a:pt x="434" y="490"/>
                      <a:pt x="498" y="465"/>
                      <a:pt x="550" y="405"/>
                    </a:cubicBezTo>
                    <a:cubicBezTo>
                      <a:pt x="616" y="305"/>
                      <a:pt x="616" y="138"/>
                      <a:pt x="516" y="72"/>
                    </a:cubicBezTo>
                    <a:cubicBezTo>
                      <a:pt x="454" y="25"/>
                      <a:pt x="392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6" name="Google Shape;20376;p43"/>
              <p:cNvSpPr/>
              <p:nvPr/>
            </p:nvSpPr>
            <p:spPr>
              <a:xfrm flipH="1" rot="5509765">
                <a:off x="1157038" y="458258"/>
                <a:ext cx="7980" cy="7434"/>
              </a:xfrm>
              <a:custGeom>
                <a:rect b="b" l="l" r="r" t="t"/>
                <a:pathLst>
                  <a:path extrusionOk="0" h="489" w="507">
                    <a:moveTo>
                      <a:pt x="280" y="1"/>
                    </a:moveTo>
                    <a:cubicBezTo>
                      <a:pt x="142" y="1"/>
                      <a:pt x="1" y="108"/>
                      <a:pt x="39" y="282"/>
                    </a:cubicBezTo>
                    <a:cubicBezTo>
                      <a:pt x="39" y="398"/>
                      <a:pt x="140" y="489"/>
                      <a:pt x="254" y="489"/>
                    </a:cubicBezTo>
                    <a:cubicBezTo>
                      <a:pt x="271" y="489"/>
                      <a:pt x="289" y="487"/>
                      <a:pt x="306" y="482"/>
                    </a:cubicBezTo>
                    <a:cubicBezTo>
                      <a:pt x="440" y="449"/>
                      <a:pt x="506" y="315"/>
                      <a:pt x="506" y="182"/>
                    </a:cubicBezTo>
                    <a:cubicBezTo>
                      <a:pt x="478" y="56"/>
                      <a:pt x="380" y="1"/>
                      <a:pt x="2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7" name="Google Shape;20377;p43"/>
              <p:cNvSpPr/>
              <p:nvPr/>
            </p:nvSpPr>
            <p:spPr>
              <a:xfrm flipH="1" rot="5509765">
                <a:off x="1185728" y="392938"/>
                <a:ext cx="9712" cy="7373"/>
              </a:xfrm>
              <a:custGeom>
                <a:rect b="b" l="l" r="r" t="t"/>
                <a:pathLst>
                  <a:path extrusionOk="0" h="485" w="617">
                    <a:moveTo>
                      <a:pt x="342" y="0"/>
                    </a:moveTo>
                    <a:cubicBezTo>
                      <a:pt x="170" y="0"/>
                      <a:pt x="1" y="168"/>
                      <a:pt x="116" y="351"/>
                    </a:cubicBezTo>
                    <a:cubicBezTo>
                      <a:pt x="160" y="440"/>
                      <a:pt x="249" y="485"/>
                      <a:pt x="333" y="485"/>
                    </a:cubicBezTo>
                    <a:cubicBezTo>
                      <a:pt x="375" y="485"/>
                      <a:pt x="416" y="474"/>
                      <a:pt x="449" y="452"/>
                    </a:cubicBezTo>
                    <a:cubicBezTo>
                      <a:pt x="549" y="385"/>
                      <a:pt x="616" y="218"/>
                      <a:pt x="549" y="118"/>
                    </a:cubicBezTo>
                    <a:cubicBezTo>
                      <a:pt x="497" y="35"/>
                      <a:pt x="419" y="0"/>
                      <a:pt x="34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8" name="Google Shape;20378;p43"/>
              <p:cNvSpPr/>
              <p:nvPr/>
            </p:nvSpPr>
            <p:spPr>
              <a:xfrm flipH="1" rot="5509765">
                <a:off x="1253040" y="412560"/>
                <a:ext cx="8484" cy="7327"/>
              </a:xfrm>
              <a:custGeom>
                <a:rect b="b" l="l" r="r" t="t"/>
                <a:pathLst>
                  <a:path extrusionOk="0" h="482" w="539">
                    <a:moveTo>
                      <a:pt x="274" y="1"/>
                    </a:moveTo>
                    <a:cubicBezTo>
                      <a:pt x="138" y="1"/>
                      <a:pt x="0" y="115"/>
                      <a:pt x="39" y="307"/>
                    </a:cubicBezTo>
                    <a:cubicBezTo>
                      <a:pt x="66" y="417"/>
                      <a:pt x="162" y="482"/>
                      <a:pt x="271" y="482"/>
                    </a:cubicBezTo>
                    <a:cubicBezTo>
                      <a:pt x="293" y="482"/>
                      <a:pt x="316" y="479"/>
                      <a:pt x="339" y="473"/>
                    </a:cubicBezTo>
                    <a:cubicBezTo>
                      <a:pt x="472" y="440"/>
                      <a:pt x="539" y="340"/>
                      <a:pt x="506" y="207"/>
                    </a:cubicBezTo>
                    <a:cubicBezTo>
                      <a:pt x="477" y="64"/>
                      <a:pt x="376" y="1"/>
                      <a:pt x="27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9" name="Google Shape;20379;p43"/>
              <p:cNvSpPr/>
              <p:nvPr/>
            </p:nvSpPr>
            <p:spPr>
              <a:xfrm flipH="1" rot="5509765">
                <a:off x="1163680" y="475439"/>
                <a:ext cx="9397" cy="6126"/>
              </a:xfrm>
              <a:custGeom>
                <a:rect b="b" l="l" r="r" t="t"/>
                <a:pathLst>
                  <a:path extrusionOk="0" h="403" w="597">
                    <a:moveTo>
                      <a:pt x="305" y="1"/>
                    </a:moveTo>
                    <a:cubicBezTo>
                      <a:pt x="237" y="1"/>
                      <a:pt x="169" y="27"/>
                      <a:pt x="117" y="90"/>
                    </a:cubicBezTo>
                    <a:cubicBezTo>
                      <a:pt x="0" y="230"/>
                      <a:pt x="226" y="402"/>
                      <a:pt x="395" y="402"/>
                    </a:cubicBezTo>
                    <a:cubicBezTo>
                      <a:pt x="468" y="402"/>
                      <a:pt x="530" y="370"/>
                      <a:pt x="550" y="290"/>
                    </a:cubicBezTo>
                    <a:cubicBezTo>
                      <a:pt x="596" y="130"/>
                      <a:pt x="453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0" name="Google Shape;20380;p43"/>
              <p:cNvSpPr/>
              <p:nvPr/>
            </p:nvSpPr>
            <p:spPr>
              <a:xfrm flipH="1" rot="5509765">
                <a:off x="1032890" y="462743"/>
                <a:ext cx="8295" cy="7160"/>
              </a:xfrm>
              <a:custGeom>
                <a:rect b="b" l="l" r="r" t="t"/>
                <a:pathLst>
                  <a:path extrusionOk="0" h="471" w="527">
                    <a:moveTo>
                      <a:pt x="291" y="1"/>
                    </a:moveTo>
                    <a:cubicBezTo>
                      <a:pt x="284" y="1"/>
                      <a:pt x="276" y="1"/>
                      <a:pt x="268" y="2"/>
                    </a:cubicBezTo>
                    <a:cubicBezTo>
                      <a:pt x="134" y="2"/>
                      <a:pt x="1" y="102"/>
                      <a:pt x="1" y="236"/>
                    </a:cubicBezTo>
                    <a:cubicBezTo>
                      <a:pt x="1" y="369"/>
                      <a:pt x="134" y="469"/>
                      <a:pt x="268" y="469"/>
                    </a:cubicBezTo>
                    <a:cubicBezTo>
                      <a:pt x="276" y="470"/>
                      <a:pt x="284" y="471"/>
                      <a:pt x="291" y="471"/>
                    </a:cubicBezTo>
                    <a:cubicBezTo>
                      <a:pt x="527" y="471"/>
                      <a:pt x="527" y="1"/>
                      <a:pt x="29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1" name="Google Shape;20381;p43"/>
              <p:cNvSpPr/>
              <p:nvPr/>
            </p:nvSpPr>
            <p:spPr>
              <a:xfrm flipH="1" rot="5509765">
                <a:off x="1083618" y="394528"/>
                <a:ext cx="9712" cy="7555"/>
              </a:xfrm>
              <a:custGeom>
                <a:rect b="b" l="l" r="r" t="t"/>
                <a:pathLst>
                  <a:path extrusionOk="0" h="497" w="617">
                    <a:moveTo>
                      <a:pt x="371" y="1"/>
                    </a:moveTo>
                    <a:cubicBezTo>
                      <a:pt x="184" y="1"/>
                      <a:pt x="0" y="212"/>
                      <a:pt x="149" y="386"/>
                    </a:cubicBezTo>
                    <a:cubicBezTo>
                      <a:pt x="208" y="464"/>
                      <a:pt x="278" y="496"/>
                      <a:pt x="346" y="496"/>
                    </a:cubicBezTo>
                    <a:cubicBezTo>
                      <a:pt x="394" y="496"/>
                      <a:pt x="442" y="480"/>
                      <a:pt x="483" y="452"/>
                    </a:cubicBezTo>
                    <a:cubicBezTo>
                      <a:pt x="583" y="352"/>
                      <a:pt x="616" y="219"/>
                      <a:pt x="550" y="85"/>
                    </a:cubicBezTo>
                    <a:cubicBezTo>
                      <a:pt x="499" y="26"/>
                      <a:pt x="434" y="1"/>
                      <a:pt x="3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2" name="Google Shape;20382;p43"/>
              <p:cNvSpPr/>
              <p:nvPr/>
            </p:nvSpPr>
            <p:spPr>
              <a:xfrm flipH="1" rot="5509765">
                <a:off x="1209644" y="417068"/>
                <a:ext cx="7886" cy="7251"/>
              </a:xfrm>
              <a:custGeom>
                <a:rect b="b" l="l" r="r" t="t"/>
                <a:pathLst>
                  <a:path extrusionOk="0" h="477" w="501">
                    <a:moveTo>
                      <a:pt x="240" y="0"/>
                    </a:moveTo>
                    <a:cubicBezTo>
                      <a:pt x="121" y="0"/>
                      <a:pt x="0" y="84"/>
                      <a:pt x="0" y="243"/>
                    </a:cubicBezTo>
                    <a:cubicBezTo>
                      <a:pt x="0" y="376"/>
                      <a:pt x="134" y="476"/>
                      <a:pt x="267" y="476"/>
                    </a:cubicBezTo>
                    <a:cubicBezTo>
                      <a:pt x="401" y="443"/>
                      <a:pt x="501" y="343"/>
                      <a:pt x="467" y="209"/>
                    </a:cubicBezTo>
                    <a:cubicBezTo>
                      <a:pt x="452" y="67"/>
                      <a:pt x="346" y="0"/>
                      <a:pt x="24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3" name="Google Shape;20383;p43"/>
              <p:cNvSpPr/>
              <p:nvPr/>
            </p:nvSpPr>
            <p:spPr>
              <a:xfrm flipH="1" rot="5509765">
                <a:off x="1120870" y="516581"/>
                <a:ext cx="8405" cy="7449"/>
              </a:xfrm>
              <a:custGeom>
                <a:rect b="b" l="l" r="r" t="t"/>
                <a:pathLst>
                  <a:path extrusionOk="0" h="490" w="534">
                    <a:moveTo>
                      <a:pt x="255" y="1"/>
                    </a:moveTo>
                    <a:cubicBezTo>
                      <a:pt x="192" y="1"/>
                      <a:pt x="134" y="26"/>
                      <a:pt x="100" y="76"/>
                    </a:cubicBezTo>
                    <a:cubicBezTo>
                      <a:pt x="0" y="176"/>
                      <a:pt x="0" y="343"/>
                      <a:pt x="100" y="443"/>
                    </a:cubicBezTo>
                    <a:cubicBezTo>
                      <a:pt x="145" y="473"/>
                      <a:pt x="204" y="489"/>
                      <a:pt x="264" y="489"/>
                    </a:cubicBezTo>
                    <a:cubicBezTo>
                      <a:pt x="337" y="489"/>
                      <a:pt x="412" y="465"/>
                      <a:pt x="467" y="409"/>
                    </a:cubicBezTo>
                    <a:cubicBezTo>
                      <a:pt x="534" y="309"/>
                      <a:pt x="534" y="143"/>
                      <a:pt x="434" y="76"/>
                    </a:cubicBezTo>
                    <a:cubicBezTo>
                      <a:pt x="384" y="26"/>
                      <a:pt x="317" y="1"/>
                      <a:pt x="25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4" name="Google Shape;20384;p43"/>
              <p:cNvSpPr/>
              <p:nvPr/>
            </p:nvSpPr>
            <p:spPr>
              <a:xfrm flipH="1" rot="5509765">
                <a:off x="985173" y="509974"/>
                <a:ext cx="7697" cy="5533"/>
              </a:xfrm>
              <a:custGeom>
                <a:rect b="b" l="l" r="r" t="t"/>
                <a:pathLst>
                  <a:path extrusionOk="0" h="364" w="489">
                    <a:moveTo>
                      <a:pt x="116" y="1"/>
                    </a:moveTo>
                    <a:cubicBezTo>
                      <a:pt x="74" y="1"/>
                      <a:pt x="41" y="35"/>
                      <a:pt x="34" y="125"/>
                    </a:cubicBezTo>
                    <a:cubicBezTo>
                      <a:pt x="0" y="225"/>
                      <a:pt x="100" y="359"/>
                      <a:pt x="234" y="359"/>
                    </a:cubicBezTo>
                    <a:cubicBezTo>
                      <a:pt x="251" y="362"/>
                      <a:pt x="266" y="363"/>
                      <a:pt x="279" y="363"/>
                    </a:cubicBezTo>
                    <a:cubicBezTo>
                      <a:pt x="488" y="363"/>
                      <a:pt x="253" y="1"/>
                      <a:pt x="11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5" name="Google Shape;20385;p43"/>
              <p:cNvSpPr/>
              <p:nvPr/>
            </p:nvSpPr>
            <p:spPr>
              <a:xfrm flipH="1" rot="5509765">
                <a:off x="911823" y="613549"/>
                <a:ext cx="7886" cy="7418"/>
              </a:xfrm>
              <a:custGeom>
                <a:rect b="b" l="l" r="r" t="t"/>
                <a:pathLst>
                  <a:path extrusionOk="0" h="488" w="501">
                    <a:moveTo>
                      <a:pt x="249" y="0"/>
                    </a:moveTo>
                    <a:cubicBezTo>
                      <a:pt x="195" y="0"/>
                      <a:pt x="141" y="19"/>
                      <a:pt x="101" y="60"/>
                    </a:cubicBezTo>
                    <a:cubicBezTo>
                      <a:pt x="1" y="160"/>
                      <a:pt x="1" y="327"/>
                      <a:pt x="101" y="427"/>
                    </a:cubicBezTo>
                    <a:cubicBezTo>
                      <a:pt x="142" y="469"/>
                      <a:pt x="198" y="488"/>
                      <a:pt x="253" y="488"/>
                    </a:cubicBezTo>
                    <a:cubicBezTo>
                      <a:pt x="375" y="488"/>
                      <a:pt x="501" y="397"/>
                      <a:pt x="501" y="260"/>
                    </a:cubicBezTo>
                    <a:cubicBezTo>
                      <a:pt x="501" y="98"/>
                      <a:pt x="372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6" name="Google Shape;20386;p43"/>
              <p:cNvSpPr/>
              <p:nvPr/>
            </p:nvSpPr>
            <p:spPr>
              <a:xfrm flipH="1" rot="5509765">
                <a:off x="803426" y="594118"/>
                <a:ext cx="8642" cy="5381"/>
              </a:xfrm>
              <a:custGeom>
                <a:rect b="b" l="l" r="r" t="t"/>
                <a:pathLst>
                  <a:path extrusionOk="0" h="354" w="549">
                    <a:moveTo>
                      <a:pt x="84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67" y="353"/>
                    </a:cubicBezTo>
                    <a:cubicBezTo>
                      <a:pt x="549" y="353"/>
                      <a:pt x="242" y="1"/>
                      <a:pt x="8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7" name="Google Shape;20387;p43"/>
              <p:cNvSpPr/>
              <p:nvPr/>
            </p:nvSpPr>
            <p:spPr>
              <a:xfrm flipH="1" rot="5509765">
                <a:off x="830359" y="544924"/>
                <a:ext cx="8830" cy="7540"/>
              </a:xfrm>
              <a:custGeom>
                <a:rect b="b" l="l" r="r" t="t"/>
                <a:pathLst>
                  <a:path extrusionOk="0" h="496" w="561">
                    <a:moveTo>
                      <a:pt x="268" y="1"/>
                    </a:moveTo>
                    <a:cubicBezTo>
                      <a:pt x="164" y="1"/>
                      <a:pt x="64" y="69"/>
                      <a:pt x="27" y="199"/>
                    </a:cubicBezTo>
                    <a:cubicBezTo>
                      <a:pt x="1" y="358"/>
                      <a:pt x="142" y="496"/>
                      <a:pt x="285" y="496"/>
                    </a:cubicBezTo>
                    <a:cubicBezTo>
                      <a:pt x="323" y="496"/>
                      <a:pt x="360" y="486"/>
                      <a:pt x="394" y="466"/>
                    </a:cubicBezTo>
                    <a:cubicBezTo>
                      <a:pt x="528" y="366"/>
                      <a:pt x="561" y="232"/>
                      <a:pt x="494" y="132"/>
                    </a:cubicBezTo>
                    <a:cubicBezTo>
                      <a:pt x="435" y="44"/>
                      <a:pt x="350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8" name="Google Shape;20388;p43"/>
              <p:cNvSpPr/>
              <p:nvPr/>
            </p:nvSpPr>
            <p:spPr>
              <a:xfrm flipH="1" rot="5509765">
                <a:off x="886204" y="560968"/>
                <a:ext cx="8705" cy="4941"/>
              </a:xfrm>
              <a:custGeom>
                <a:rect b="b" l="l" r="r" t="t"/>
                <a:pathLst>
                  <a:path extrusionOk="0" h="325" w="553">
                    <a:moveTo>
                      <a:pt x="336" y="1"/>
                    </a:moveTo>
                    <a:cubicBezTo>
                      <a:pt x="314" y="1"/>
                      <a:pt x="291" y="3"/>
                      <a:pt x="268" y="9"/>
                    </a:cubicBezTo>
                    <a:cubicBezTo>
                      <a:pt x="0" y="33"/>
                      <a:pt x="301" y="324"/>
                      <a:pt x="457" y="324"/>
                    </a:cubicBezTo>
                    <a:cubicBezTo>
                      <a:pt x="515" y="324"/>
                      <a:pt x="553" y="284"/>
                      <a:pt x="535" y="176"/>
                    </a:cubicBezTo>
                    <a:cubicBezTo>
                      <a:pt x="535" y="65"/>
                      <a:pt x="443" y="1"/>
                      <a:pt x="33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9" name="Google Shape;20389;p43"/>
              <p:cNvSpPr/>
              <p:nvPr/>
            </p:nvSpPr>
            <p:spPr>
              <a:xfrm flipH="1" rot="5509765">
                <a:off x="808890" y="637006"/>
                <a:ext cx="10861" cy="7495"/>
              </a:xfrm>
              <a:custGeom>
                <a:rect b="b" l="l" r="r" t="t"/>
                <a:pathLst>
                  <a:path extrusionOk="0" h="493" w="690">
                    <a:moveTo>
                      <a:pt x="354" y="1"/>
                    </a:moveTo>
                    <a:cubicBezTo>
                      <a:pt x="296" y="1"/>
                      <a:pt x="234" y="24"/>
                      <a:pt x="178" y="80"/>
                    </a:cubicBezTo>
                    <a:cubicBezTo>
                      <a:pt x="1" y="257"/>
                      <a:pt x="151" y="493"/>
                      <a:pt x="336" y="493"/>
                    </a:cubicBezTo>
                    <a:cubicBezTo>
                      <a:pt x="394" y="493"/>
                      <a:pt x="456" y="469"/>
                      <a:pt x="512" y="414"/>
                    </a:cubicBezTo>
                    <a:cubicBezTo>
                      <a:pt x="689" y="236"/>
                      <a:pt x="539" y="1"/>
                      <a:pt x="35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0" name="Google Shape;20390;p43"/>
              <p:cNvSpPr/>
              <p:nvPr/>
            </p:nvSpPr>
            <p:spPr>
              <a:xfrm flipH="1" rot="5509765">
                <a:off x="680444" y="657089"/>
                <a:ext cx="8941" cy="7555"/>
              </a:xfrm>
              <a:custGeom>
                <a:rect b="b" l="l" r="r" t="t"/>
                <a:pathLst>
                  <a:path extrusionOk="0" h="497" w="568">
                    <a:moveTo>
                      <a:pt x="298" y="1"/>
                    </a:moveTo>
                    <a:cubicBezTo>
                      <a:pt x="209" y="1"/>
                      <a:pt x="121" y="49"/>
                      <a:pt x="81" y="155"/>
                    </a:cubicBezTo>
                    <a:cubicBezTo>
                      <a:pt x="1" y="356"/>
                      <a:pt x="162" y="496"/>
                      <a:pt x="318" y="496"/>
                    </a:cubicBezTo>
                    <a:cubicBezTo>
                      <a:pt x="421" y="496"/>
                      <a:pt x="521" y="435"/>
                      <a:pt x="548" y="289"/>
                    </a:cubicBezTo>
                    <a:cubicBezTo>
                      <a:pt x="568" y="109"/>
                      <a:pt x="43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1" name="Google Shape;20391;p43"/>
              <p:cNvSpPr/>
              <p:nvPr/>
            </p:nvSpPr>
            <p:spPr>
              <a:xfrm flipH="1" rot="5509765">
                <a:off x="714868" y="626571"/>
                <a:ext cx="7902" cy="7495"/>
              </a:xfrm>
              <a:custGeom>
                <a:rect b="b" l="l" r="r" t="t"/>
                <a:pathLst>
                  <a:path extrusionOk="0" h="493" w="502">
                    <a:moveTo>
                      <a:pt x="219" y="1"/>
                    </a:moveTo>
                    <a:cubicBezTo>
                      <a:pt x="102" y="1"/>
                      <a:pt x="1" y="97"/>
                      <a:pt x="1" y="250"/>
                    </a:cubicBezTo>
                    <a:cubicBezTo>
                      <a:pt x="1" y="387"/>
                      <a:pt x="110" y="493"/>
                      <a:pt x="232" y="493"/>
                    </a:cubicBezTo>
                    <a:cubicBezTo>
                      <a:pt x="289" y="493"/>
                      <a:pt x="348" y="470"/>
                      <a:pt x="401" y="417"/>
                    </a:cubicBezTo>
                    <a:cubicBezTo>
                      <a:pt x="501" y="317"/>
                      <a:pt x="501" y="184"/>
                      <a:pt x="401" y="83"/>
                    </a:cubicBezTo>
                    <a:cubicBezTo>
                      <a:pt x="344" y="26"/>
                      <a:pt x="279" y="1"/>
                      <a:pt x="21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2" name="Google Shape;20392;p43"/>
              <p:cNvSpPr/>
              <p:nvPr/>
            </p:nvSpPr>
            <p:spPr>
              <a:xfrm flipH="1" rot="5509765">
                <a:off x="806396" y="650444"/>
                <a:ext cx="7367" cy="7631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0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368"/>
                      <a:pt x="467" y="234"/>
                    </a:cubicBezTo>
                    <a:cubicBezTo>
                      <a:pt x="467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3" name="Google Shape;20393;p43"/>
              <p:cNvSpPr/>
              <p:nvPr/>
            </p:nvSpPr>
            <p:spPr>
              <a:xfrm flipH="1" rot="5509765">
                <a:off x="751215" y="691094"/>
                <a:ext cx="8815" cy="7251"/>
              </a:xfrm>
              <a:custGeom>
                <a:rect b="b" l="l" r="r" t="t"/>
                <a:pathLst>
                  <a:path extrusionOk="0" h="477" w="560">
                    <a:moveTo>
                      <a:pt x="272" y="1"/>
                    </a:moveTo>
                    <a:cubicBezTo>
                      <a:pt x="204" y="1"/>
                      <a:pt x="140" y="30"/>
                      <a:pt x="101" y="95"/>
                    </a:cubicBezTo>
                    <a:cubicBezTo>
                      <a:pt x="1" y="195"/>
                      <a:pt x="34" y="362"/>
                      <a:pt x="134" y="429"/>
                    </a:cubicBezTo>
                    <a:cubicBezTo>
                      <a:pt x="184" y="462"/>
                      <a:pt x="236" y="477"/>
                      <a:pt x="286" y="477"/>
                    </a:cubicBezTo>
                    <a:cubicBezTo>
                      <a:pt x="434" y="477"/>
                      <a:pt x="559" y="345"/>
                      <a:pt x="534" y="195"/>
                    </a:cubicBezTo>
                    <a:cubicBezTo>
                      <a:pt x="494" y="73"/>
                      <a:pt x="378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4" name="Google Shape;20394;p43"/>
              <p:cNvSpPr/>
              <p:nvPr/>
            </p:nvSpPr>
            <p:spPr>
              <a:xfrm flipH="1" rot="5509765">
                <a:off x="557184" y="677196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68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501"/>
                      <a:pt x="234" y="501"/>
                    </a:cubicBezTo>
                    <a:cubicBezTo>
                      <a:pt x="368" y="501"/>
                      <a:pt x="468" y="401"/>
                      <a:pt x="468" y="267"/>
                    </a:cubicBezTo>
                    <a:cubicBezTo>
                      <a:pt x="501" y="134"/>
                      <a:pt x="368" y="34"/>
                      <a:pt x="2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5" name="Google Shape;20395;p43"/>
              <p:cNvSpPr/>
              <p:nvPr/>
            </p:nvSpPr>
            <p:spPr>
              <a:xfrm flipH="1" rot="5509765">
                <a:off x="582285" y="635643"/>
                <a:ext cx="8720" cy="7175"/>
              </a:xfrm>
              <a:custGeom>
                <a:rect b="b" l="l" r="r" t="t"/>
                <a:pathLst>
                  <a:path extrusionOk="0" h="472" w="554">
                    <a:moveTo>
                      <a:pt x="293" y="1"/>
                    </a:moveTo>
                    <a:cubicBezTo>
                      <a:pt x="193" y="1"/>
                      <a:pt x="91" y="61"/>
                      <a:pt x="53" y="174"/>
                    </a:cubicBezTo>
                    <a:cubicBezTo>
                      <a:pt x="0" y="333"/>
                      <a:pt x="136" y="471"/>
                      <a:pt x="295" y="471"/>
                    </a:cubicBezTo>
                    <a:cubicBezTo>
                      <a:pt x="336" y="471"/>
                      <a:pt x="379" y="462"/>
                      <a:pt x="420" y="441"/>
                    </a:cubicBezTo>
                    <a:cubicBezTo>
                      <a:pt x="520" y="375"/>
                      <a:pt x="553" y="241"/>
                      <a:pt x="487" y="108"/>
                    </a:cubicBezTo>
                    <a:cubicBezTo>
                      <a:pt x="443" y="36"/>
                      <a:pt x="369" y="1"/>
                      <a:pt x="2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6" name="Google Shape;20396;p43"/>
              <p:cNvSpPr/>
              <p:nvPr/>
            </p:nvSpPr>
            <p:spPr>
              <a:xfrm flipH="1" rot="5509765">
                <a:off x="647732" y="635195"/>
                <a:ext cx="7367" cy="7069"/>
              </a:xfrm>
              <a:custGeom>
                <a:rect b="b" l="l" r="r" t="t"/>
                <a:pathLst>
                  <a:path extrusionOk="0" h="465" w="468">
                    <a:moveTo>
                      <a:pt x="234" y="0"/>
                    </a:moveTo>
                    <a:cubicBezTo>
                      <a:pt x="118" y="0"/>
                      <a:pt x="1" y="75"/>
                      <a:pt x="1" y="225"/>
                    </a:cubicBezTo>
                    <a:cubicBezTo>
                      <a:pt x="1" y="345"/>
                      <a:pt x="81" y="464"/>
                      <a:pt x="193" y="464"/>
                    </a:cubicBezTo>
                    <a:cubicBezTo>
                      <a:pt x="207" y="464"/>
                      <a:pt x="220" y="462"/>
                      <a:pt x="234" y="459"/>
                    </a:cubicBezTo>
                    <a:cubicBezTo>
                      <a:pt x="368" y="459"/>
                      <a:pt x="468" y="359"/>
                      <a:pt x="468" y="225"/>
                    </a:cubicBezTo>
                    <a:cubicBezTo>
                      <a:pt x="468" y="75"/>
                      <a:pt x="351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7" name="Google Shape;20397;p43"/>
              <p:cNvSpPr/>
              <p:nvPr/>
            </p:nvSpPr>
            <p:spPr>
              <a:xfrm flipH="1" rot="5509765">
                <a:off x="661397" y="73443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8" name="Google Shape;20398;p43"/>
              <p:cNvSpPr/>
              <p:nvPr/>
            </p:nvSpPr>
            <p:spPr>
              <a:xfrm flipH="1" rot="5509765">
                <a:off x="503881" y="846241"/>
                <a:ext cx="10200" cy="7175"/>
              </a:xfrm>
              <a:custGeom>
                <a:rect b="b" l="l" r="r" t="t"/>
                <a:pathLst>
                  <a:path extrusionOk="0" h="472" w="648">
                    <a:moveTo>
                      <a:pt x="286" y="0"/>
                    </a:moveTo>
                    <a:cubicBezTo>
                      <a:pt x="221" y="0"/>
                      <a:pt x="156" y="25"/>
                      <a:pt x="101" y="80"/>
                    </a:cubicBezTo>
                    <a:cubicBezTo>
                      <a:pt x="1" y="180"/>
                      <a:pt x="34" y="347"/>
                      <a:pt x="134" y="414"/>
                    </a:cubicBezTo>
                    <a:cubicBezTo>
                      <a:pt x="182" y="455"/>
                      <a:pt x="233" y="472"/>
                      <a:pt x="283" y="472"/>
                    </a:cubicBezTo>
                    <a:cubicBezTo>
                      <a:pt x="479" y="472"/>
                      <a:pt x="647" y="206"/>
                      <a:pt x="435" y="47"/>
                    </a:cubicBezTo>
                    <a:cubicBezTo>
                      <a:pt x="390" y="17"/>
                      <a:pt x="338" y="0"/>
                      <a:pt x="28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9" name="Google Shape;20399;p43"/>
              <p:cNvSpPr/>
              <p:nvPr/>
            </p:nvSpPr>
            <p:spPr>
              <a:xfrm flipH="1" rot="5509765">
                <a:off x="524535" y="790793"/>
                <a:ext cx="11034" cy="7738"/>
              </a:xfrm>
              <a:custGeom>
                <a:rect b="b" l="l" r="r" t="t"/>
                <a:pathLst>
                  <a:path extrusionOk="0" h="509" w="701">
                    <a:moveTo>
                      <a:pt x="367" y="0"/>
                    </a:moveTo>
                    <a:cubicBezTo>
                      <a:pt x="330" y="0"/>
                      <a:pt x="289" y="11"/>
                      <a:pt x="247" y="34"/>
                    </a:cubicBezTo>
                    <a:cubicBezTo>
                      <a:pt x="1" y="157"/>
                      <a:pt x="124" y="509"/>
                      <a:pt x="355" y="509"/>
                    </a:cubicBezTo>
                    <a:cubicBezTo>
                      <a:pt x="374" y="509"/>
                      <a:pt x="394" y="506"/>
                      <a:pt x="414" y="501"/>
                    </a:cubicBezTo>
                    <a:cubicBezTo>
                      <a:pt x="701" y="386"/>
                      <a:pt x="593" y="0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0" name="Google Shape;20400;p43"/>
              <p:cNvSpPr/>
              <p:nvPr/>
            </p:nvSpPr>
            <p:spPr>
              <a:xfrm flipH="1" rot="5509765">
                <a:off x="691139" y="747658"/>
                <a:ext cx="9539" cy="7023"/>
              </a:xfrm>
              <a:custGeom>
                <a:rect b="b" l="l" r="r" t="t"/>
                <a:pathLst>
                  <a:path extrusionOk="0" h="462" w="606">
                    <a:moveTo>
                      <a:pt x="322" y="0"/>
                    </a:moveTo>
                    <a:cubicBezTo>
                      <a:pt x="107" y="0"/>
                      <a:pt x="1" y="331"/>
                      <a:pt x="238" y="450"/>
                    </a:cubicBezTo>
                    <a:cubicBezTo>
                      <a:pt x="262" y="458"/>
                      <a:pt x="287" y="462"/>
                      <a:pt x="313" y="462"/>
                    </a:cubicBezTo>
                    <a:cubicBezTo>
                      <a:pt x="398" y="462"/>
                      <a:pt x="488" y="418"/>
                      <a:pt x="538" y="317"/>
                    </a:cubicBezTo>
                    <a:cubicBezTo>
                      <a:pt x="605" y="183"/>
                      <a:pt x="538" y="50"/>
                      <a:pt x="405" y="16"/>
                    </a:cubicBezTo>
                    <a:cubicBezTo>
                      <a:pt x="376" y="5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1" name="Google Shape;20401;p43"/>
              <p:cNvSpPr/>
              <p:nvPr/>
            </p:nvSpPr>
            <p:spPr>
              <a:xfrm flipH="1" rot="5509765">
                <a:off x="647928" y="797435"/>
                <a:ext cx="8405" cy="7312"/>
              </a:xfrm>
              <a:custGeom>
                <a:rect b="b" l="l" r="r" t="t"/>
                <a:pathLst>
                  <a:path extrusionOk="0" h="481" w="534">
                    <a:moveTo>
                      <a:pt x="282" y="1"/>
                    </a:moveTo>
                    <a:cubicBezTo>
                      <a:pt x="232" y="1"/>
                      <a:pt x="180" y="17"/>
                      <a:pt x="134" y="54"/>
                    </a:cubicBezTo>
                    <a:cubicBezTo>
                      <a:pt x="33" y="154"/>
                      <a:pt x="0" y="288"/>
                      <a:pt x="100" y="388"/>
                    </a:cubicBezTo>
                    <a:cubicBezTo>
                      <a:pt x="151" y="451"/>
                      <a:pt x="220" y="481"/>
                      <a:pt x="289" y="481"/>
                    </a:cubicBezTo>
                    <a:cubicBezTo>
                      <a:pt x="402" y="481"/>
                      <a:pt x="513" y="400"/>
                      <a:pt x="534" y="254"/>
                    </a:cubicBezTo>
                    <a:cubicBezTo>
                      <a:pt x="534" y="110"/>
                      <a:pt x="413" y="1"/>
                      <a:pt x="2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2" name="Google Shape;20402;p43"/>
              <p:cNvSpPr/>
              <p:nvPr/>
            </p:nvSpPr>
            <p:spPr>
              <a:xfrm flipH="1" rot="5509765">
                <a:off x="517787" y="818214"/>
                <a:ext cx="9303" cy="7266"/>
              </a:xfrm>
              <a:custGeom>
                <a:rect b="b" l="l" r="r" t="t"/>
                <a:pathLst>
                  <a:path extrusionOk="0" h="478" w="591">
                    <a:moveTo>
                      <a:pt x="299" y="0"/>
                    </a:moveTo>
                    <a:cubicBezTo>
                      <a:pt x="191" y="0"/>
                      <a:pt x="95" y="65"/>
                      <a:pt x="67" y="175"/>
                    </a:cubicBezTo>
                    <a:cubicBezTo>
                      <a:pt x="1" y="276"/>
                      <a:pt x="67" y="409"/>
                      <a:pt x="201" y="476"/>
                    </a:cubicBezTo>
                    <a:cubicBezTo>
                      <a:pt x="212" y="477"/>
                      <a:pt x="224" y="478"/>
                      <a:pt x="235" y="478"/>
                    </a:cubicBezTo>
                    <a:cubicBezTo>
                      <a:pt x="478" y="478"/>
                      <a:pt x="591" y="136"/>
                      <a:pt x="368" y="9"/>
                    </a:cubicBezTo>
                    <a:cubicBezTo>
                      <a:pt x="345" y="3"/>
                      <a:pt x="322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3" name="Google Shape;20403;p43"/>
              <p:cNvSpPr/>
              <p:nvPr/>
            </p:nvSpPr>
            <p:spPr>
              <a:xfrm flipH="1" rot="5509765">
                <a:off x="425973" y="1019922"/>
                <a:ext cx="11113" cy="7753"/>
              </a:xfrm>
              <a:custGeom>
                <a:rect b="b" l="l" r="r" t="t"/>
                <a:pathLst>
                  <a:path extrusionOk="0" h="510" w="706">
                    <a:moveTo>
                      <a:pt x="376" y="0"/>
                    </a:moveTo>
                    <a:cubicBezTo>
                      <a:pt x="333" y="0"/>
                      <a:pt x="287" y="13"/>
                      <a:pt x="240" y="42"/>
                    </a:cubicBezTo>
                    <a:cubicBezTo>
                      <a:pt x="1" y="202"/>
                      <a:pt x="164" y="510"/>
                      <a:pt x="376" y="510"/>
                    </a:cubicBezTo>
                    <a:cubicBezTo>
                      <a:pt x="429" y="510"/>
                      <a:pt x="486" y="490"/>
                      <a:pt x="540" y="443"/>
                    </a:cubicBezTo>
                    <a:cubicBezTo>
                      <a:pt x="705" y="278"/>
                      <a:pt x="576" y="0"/>
                      <a:pt x="3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4" name="Google Shape;20404;p43"/>
              <p:cNvSpPr/>
              <p:nvPr/>
            </p:nvSpPr>
            <p:spPr>
              <a:xfrm flipH="1" rot="5509765">
                <a:off x="359596" y="1008310"/>
                <a:ext cx="8941" cy="7221"/>
              </a:xfrm>
              <a:custGeom>
                <a:rect b="b" l="l" r="r" t="t"/>
                <a:pathLst>
                  <a:path extrusionOk="0" h="475" w="568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384"/>
                      <a:pt x="101" y="474"/>
                      <a:pt x="215" y="474"/>
                    </a:cubicBezTo>
                    <a:cubicBezTo>
                      <a:pt x="233" y="474"/>
                      <a:pt x="250" y="472"/>
                      <a:pt x="268" y="468"/>
                    </a:cubicBezTo>
                    <a:cubicBezTo>
                      <a:pt x="568" y="435"/>
                      <a:pt x="501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5" name="Google Shape;20405;p43"/>
              <p:cNvSpPr/>
              <p:nvPr/>
            </p:nvSpPr>
            <p:spPr>
              <a:xfrm flipH="1" rot="5509765">
                <a:off x="404484" y="948648"/>
                <a:ext cx="9854" cy="7692"/>
              </a:xfrm>
              <a:custGeom>
                <a:rect b="b" l="l" r="r" t="t"/>
                <a:pathLst>
                  <a:path extrusionOk="0" h="506" w="626">
                    <a:moveTo>
                      <a:pt x="320" y="1"/>
                    </a:moveTo>
                    <a:cubicBezTo>
                      <a:pt x="138" y="1"/>
                      <a:pt x="0" y="217"/>
                      <a:pt x="125" y="404"/>
                    </a:cubicBezTo>
                    <a:cubicBezTo>
                      <a:pt x="168" y="469"/>
                      <a:pt x="239" y="506"/>
                      <a:pt x="320" y="506"/>
                    </a:cubicBezTo>
                    <a:cubicBezTo>
                      <a:pt x="364" y="506"/>
                      <a:pt x="412" y="495"/>
                      <a:pt x="459" y="471"/>
                    </a:cubicBezTo>
                    <a:cubicBezTo>
                      <a:pt x="626" y="338"/>
                      <a:pt x="559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6" name="Google Shape;20406;p43"/>
              <p:cNvSpPr/>
              <p:nvPr/>
            </p:nvSpPr>
            <p:spPr>
              <a:xfrm flipH="1" rot="5509765">
                <a:off x="455762" y="1003771"/>
                <a:ext cx="9995" cy="7312"/>
              </a:xfrm>
              <a:custGeom>
                <a:rect b="b" l="l" r="r" t="t"/>
                <a:pathLst>
                  <a:path extrusionOk="0" h="481" w="635">
                    <a:moveTo>
                      <a:pt x="324" y="1"/>
                    </a:moveTo>
                    <a:cubicBezTo>
                      <a:pt x="254" y="1"/>
                      <a:pt x="189" y="26"/>
                      <a:pt x="134" y="81"/>
                    </a:cubicBezTo>
                    <a:cubicBezTo>
                      <a:pt x="1" y="247"/>
                      <a:pt x="134" y="481"/>
                      <a:pt x="334" y="481"/>
                    </a:cubicBezTo>
                    <a:cubicBezTo>
                      <a:pt x="568" y="481"/>
                      <a:pt x="635" y="214"/>
                      <a:pt x="501" y="47"/>
                    </a:cubicBezTo>
                    <a:cubicBezTo>
                      <a:pt x="441" y="17"/>
                      <a:pt x="381" y="1"/>
                      <a:pt x="32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7" name="Google Shape;20407;p43"/>
              <p:cNvSpPr/>
              <p:nvPr/>
            </p:nvSpPr>
            <p:spPr>
              <a:xfrm flipH="1" rot="5509765">
                <a:off x="341967" y="1200330"/>
                <a:ext cx="10924" cy="7388"/>
              </a:xfrm>
              <a:custGeom>
                <a:rect b="b" l="l" r="r" t="t"/>
                <a:pathLst>
                  <a:path extrusionOk="0" h="486" w="694">
                    <a:moveTo>
                      <a:pt x="349" y="0"/>
                    </a:moveTo>
                    <a:cubicBezTo>
                      <a:pt x="320" y="0"/>
                      <a:pt x="289" y="5"/>
                      <a:pt x="256" y="16"/>
                    </a:cubicBezTo>
                    <a:cubicBezTo>
                      <a:pt x="0" y="130"/>
                      <a:pt x="107" y="486"/>
                      <a:pt x="330" y="486"/>
                    </a:cubicBezTo>
                    <a:cubicBezTo>
                      <a:pt x="369" y="486"/>
                      <a:pt x="411" y="475"/>
                      <a:pt x="456" y="450"/>
                    </a:cubicBezTo>
                    <a:cubicBezTo>
                      <a:pt x="694" y="331"/>
                      <a:pt x="587" y="0"/>
                      <a:pt x="3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8" name="Google Shape;20408;p43"/>
              <p:cNvSpPr/>
              <p:nvPr/>
            </p:nvSpPr>
            <p:spPr>
              <a:xfrm flipH="1" rot="5509765">
                <a:off x="290610" y="1171993"/>
                <a:ext cx="9649" cy="7418"/>
              </a:xfrm>
              <a:custGeom>
                <a:rect b="b" l="l" r="r" t="t"/>
                <a:pathLst>
                  <a:path extrusionOk="0" h="488" w="613">
                    <a:moveTo>
                      <a:pt x="264" y="1"/>
                    </a:moveTo>
                    <a:cubicBezTo>
                      <a:pt x="244" y="1"/>
                      <a:pt x="223" y="3"/>
                      <a:pt x="201" y="9"/>
                    </a:cubicBezTo>
                    <a:cubicBezTo>
                      <a:pt x="67" y="75"/>
                      <a:pt x="1" y="209"/>
                      <a:pt x="67" y="342"/>
                    </a:cubicBezTo>
                    <a:cubicBezTo>
                      <a:pt x="93" y="444"/>
                      <a:pt x="196" y="488"/>
                      <a:pt x="288" y="488"/>
                    </a:cubicBezTo>
                    <a:cubicBezTo>
                      <a:pt x="316" y="488"/>
                      <a:pt x="344" y="483"/>
                      <a:pt x="367" y="476"/>
                    </a:cubicBezTo>
                    <a:cubicBezTo>
                      <a:pt x="612" y="322"/>
                      <a:pt x="49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9" name="Google Shape;20409;p43"/>
              <p:cNvSpPr/>
              <p:nvPr/>
            </p:nvSpPr>
            <p:spPr>
              <a:xfrm flipH="1" rot="5509765">
                <a:off x="419481" y="993186"/>
                <a:ext cx="8311" cy="7373"/>
              </a:xfrm>
              <a:custGeom>
                <a:rect b="b" l="l" r="r" t="t"/>
                <a:pathLst>
                  <a:path extrusionOk="0" h="485" w="528">
                    <a:moveTo>
                      <a:pt x="264" y="1"/>
                    </a:moveTo>
                    <a:cubicBezTo>
                      <a:pt x="156" y="1"/>
                      <a:pt x="46" y="72"/>
                      <a:pt x="27" y="188"/>
                    </a:cubicBezTo>
                    <a:cubicBezTo>
                      <a:pt x="0" y="347"/>
                      <a:pt x="142" y="485"/>
                      <a:pt x="285" y="485"/>
                    </a:cubicBezTo>
                    <a:cubicBezTo>
                      <a:pt x="322" y="485"/>
                      <a:pt x="359" y="476"/>
                      <a:pt x="394" y="455"/>
                    </a:cubicBezTo>
                    <a:cubicBezTo>
                      <a:pt x="494" y="355"/>
                      <a:pt x="527" y="222"/>
                      <a:pt x="461" y="122"/>
                    </a:cubicBezTo>
                    <a:cubicBezTo>
                      <a:pt x="419" y="38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0" name="Google Shape;20410;p43"/>
              <p:cNvSpPr/>
              <p:nvPr/>
            </p:nvSpPr>
            <p:spPr>
              <a:xfrm flipH="1" rot="5509765">
                <a:off x="470906" y="985369"/>
                <a:ext cx="8563" cy="6902"/>
              </a:xfrm>
              <a:custGeom>
                <a:rect b="b" l="l" r="r" t="t"/>
                <a:pathLst>
                  <a:path extrusionOk="0" h="454" w="544">
                    <a:moveTo>
                      <a:pt x="273" y="1"/>
                    </a:moveTo>
                    <a:cubicBezTo>
                      <a:pt x="165" y="1"/>
                      <a:pt x="70" y="60"/>
                      <a:pt x="43" y="143"/>
                    </a:cubicBezTo>
                    <a:cubicBezTo>
                      <a:pt x="1" y="331"/>
                      <a:pt x="142" y="453"/>
                      <a:pt x="286" y="453"/>
                    </a:cubicBezTo>
                    <a:cubicBezTo>
                      <a:pt x="372" y="453"/>
                      <a:pt x="460" y="409"/>
                      <a:pt x="510" y="310"/>
                    </a:cubicBezTo>
                    <a:cubicBezTo>
                      <a:pt x="543" y="176"/>
                      <a:pt x="476" y="43"/>
                      <a:pt x="343" y="9"/>
                    </a:cubicBezTo>
                    <a:cubicBezTo>
                      <a:pt x="319" y="3"/>
                      <a:pt x="296" y="1"/>
                      <a:pt x="2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1" name="Google Shape;20411;p43"/>
              <p:cNvSpPr/>
              <p:nvPr/>
            </p:nvSpPr>
            <p:spPr>
              <a:xfrm flipH="1" rot="5509765">
                <a:off x="384070" y="1015543"/>
                <a:ext cx="9334" cy="7479"/>
              </a:xfrm>
              <a:custGeom>
                <a:rect b="b" l="l" r="r" t="t"/>
                <a:pathLst>
                  <a:path extrusionOk="0" h="492" w="593">
                    <a:moveTo>
                      <a:pt x="313" y="0"/>
                    </a:moveTo>
                    <a:cubicBezTo>
                      <a:pt x="219" y="0"/>
                      <a:pt x="110" y="44"/>
                      <a:pt x="59" y="146"/>
                    </a:cubicBezTo>
                    <a:cubicBezTo>
                      <a:pt x="0" y="293"/>
                      <a:pt x="122" y="491"/>
                      <a:pt x="289" y="491"/>
                    </a:cubicBezTo>
                    <a:cubicBezTo>
                      <a:pt x="312" y="491"/>
                      <a:pt x="335" y="487"/>
                      <a:pt x="359" y="479"/>
                    </a:cubicBezTo>
                    <a:cubicBezTo>
                      <a:pt x="559" y="413"/>
                      <a:pt x="593" y="112"/>
                      <a:pt x="392" y="12"/>
                    </a:cubicBezTo>
                    <a:cubicBezTo>
                      <a:pt x="369" y="4"/>
                      <a:pt x="341" y="0"/>
                      <a:pt x="31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2" name="Google Shape;20412;p43"/>
              <p:cNvSpPr/>
              <p:nvPr/>
            </p:nvSpPr>
            <p:spPr>
              <a:xfrm flipH="1" rot="5509765">
                <a:off x="421628" y="917071"/>
                <a:ext cx="7241" cy="6278"/>
              </a:xfrm>
              <a:custGeom>
                <a:rect b="b" l="l" r="r" t="t"/>
                <a:pathLst>
                  <a:path extrusionOk="0" h="413" w="460">
                    <a:moveTo>
                      <a:pt x="328" y="0"/>
                    </a:moveTo>
                    <a:cubicBezTo>
                      <a:pt x="184" y="0"/>
                      <a:pt x="1" y="413"/>
                      <a:pt x="186" y="413"/>
                    </a:cubicBezTo>
                    <a:cubicBezTo>
                      <a:pt x="206" y="413"/>
                      <a:pt x="230" y="408"/>
                      <a:pt x="259" y="397"/>
                    </a:cubicBezTo>
                    <a:cubicBezTo>
                      <a:pt x="392" y="364"/>
                      <a:pt x="459" y="231"/>
                      <a:pt x="426" y="97"/>
                    </a:cubicBezTo>
                    <a:cubicBezTo>
                      <a:pt x="400" y="28"/>
                      <a:pt x="366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3" name="Google Shape;20413;p43"/>
              <p:cNvSpPr/>
              <p:nvPr/>
            </p:nvSpPr>
            <p:spPr>
              <a:xfrm flipH="1" rot="5509765">
                <a:off x="501899" y="903639"/>
                <a:ext cx="7288" cy="6248"/>
              </a:xfrm>
              <a:custGeom>
                <a:rect b="b" l="l" r="r" t="t"/>
                <a:pathLst>
                  <a:path extrusionOk="0" h="411" w="463">
                    <a:moveTo>
                      <a:pt x="203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210"/>
                      <a:pt x="395" y="77"/>
                      <a:pt x="262" y="10"/>
                    </a:cubicBezTo>
                    <a:cubicBezTo>
                      <a:pt x="239" y="4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4" name="Google Shape;20414;p43"/>
              <p:cNvSpPr/>
              <p:nvPr/>
            </p:nvSpPr>
            <p:spPr>
              <a:xfrm flipH="1" rot="5509765">
                <a:off x="511270" y="1076353"/>
                <a:ext cx="8642" cy="5442"/>
              </a:xfrm>
              <a:custGeom>
                <a:rect b="b" l="l" r="r" t="t"/>
                <a:pathLst>
                  <a:path extrusionOk="0" h="358" w="549">
                    <a:moveTo>
                      <a:pt x="323" y="0"/>
                    </a:moveTo>
                    <a:cubicBezTo>
                      <a:pt x="310" y="0"/>
                      <a:pt x="296" y="2"/>
                      <a:pt x="282" y="5"/>
                    </a:cubicBezTo>
                    <a:cubicBezTo>
                      <a:pt x="1" y="5"/>
                      <a:pt x="307" y="358"/>
                      <a:pt x="465" y="358"/>
                    </a:cubicBezTo>
                    <a:cubicBezTo>
                      <a:pt x="514" y="358"/>
                      <a:pt x="549" y="325"/>
                      <a:pt x="549" y="239"/>
                    </a:cubicBezTo>
                    <a:cubicBezTo>
                      <a:pt x="519" y="120"/>
                      <a:pt x="436" y="0"/>
                      <a:pt x="32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5" name="Google Shape;20415;p43"/>
              <p:cNvSpPr/>
              <p:nvPr/>
            </p:nvSpPr>
            <p:spPr>
              <a:xfrm flipH="1" rot="5509765">
                <a:off x="352188" y="1208666"/>
                <a:ext cx="9728" cy="7677"/>
              </a:xfrm>
              <a:custGeom>
                <a:rect b="b" l="l" r="r" t="t"/>
                <a:pathLst>
                  <a:path extrusionOk="0" h="505" w="618">
                    <a:moveTo>
                      <a:pt x="268" y="1"/>
                    </a:moveTo>
                    <a:cubicBezTo>
                      <a:pt x="209" y="1"/>
                      <a:pt x="151" y="26"/>
                      <a:pt x="101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1" y="486"/>
                      <a:pt x="206" y="504"/>
                      <a:pt x="259" y="504"/>
                    </a:cubicBezTo>
                    <a:cubicBezTo>
                      <a:pt x="452" y="504"/>
                      <a:pt x="618" y="259"/>
                      <a:pt x="435" y="76"/>
                    </a:cubicBezTo>
                    <a:cubicBezTo>
                      <a:pt x="385" y="26"/>
                      <a:pt x="326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6" name="Google Shape;20416;p43"/>
              <p:cNvSpPr/>
              <p:nvPr/>
            </p:nvSpPr>
            <p:spPr>
              <a:xfrm flipH="1" rot="5509765">
                <a:off x="319399" y="1147817"/>
                <a:ext cx="9791" cy="7221"/>
              </a:xfrm>
              <a:custGeom>
                <a:rect b="b" l="l" r="r" t="t"/>
                <a:pathLst>
                  <a:path extrusionOk="0" h="475" w="622">
                    <a:moveTo>
                      <a:pt x="314" y="1"/>
                    </a:moveTo>
                    <a:cubicBezTo>
                      <a:pt x="288" y="1"/>
                      <a:pt x="261" y="5"/>
                      <a:pt x="234" y="14"/>
                    </a:cubicBezTo>
                    <a:cubicBezTo>
                      <a:pt x="34" y="81"/>
                      <a:pt x="1" y="347"/>
                      <a:pt x="201" y="448"/>
                    </a:cubicBezTo>
                    <a:cubicBezTo>
                      <a:pt x="238" y="466"/>
                      <a:pt x="275" y="474"/>
                      <a:pt x="311" y="474"/>
                    </a:cubicBezTo>
                    <a:cubicBezTo>
                      <a:pt x="404" y="474"/>
                      <a:pt x="486" y="420"/>
                      <a:pt x="534" y="347"/>
                    </a:cubicBezTo>
                    <a:cubicBezTo>
                      <a:pt x="621" y="174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7" name="Google Shape;20417;p43"/>
              <p:cNvSpPr/>
              <p:nvPr/>
            </p:nvSpPr>
            <p:spPr>
              <a:xfrm flipH="1" rot="5509765">
                <a:off x="424376" y="1051151"/>
                <a:ext cx="8264" cy="7342"/>
              </a:xfrm>
              <a:custGeom>
                <a:rect b="b" l="l" r="r" t="t"/>
                <a:pathLst>
                  <a:path extrusionOk="0" h="483" w="525">
                    <a:moveTo>
                      <a:pt x="263" y="1"/>
                    </a:moveTo>
                    <a:cubicBezTo>
                      <a:pt x="152" y="1"/>
                      <a:pt x="45" y="73"/>
                      <a:pt x="25" y="196"/>
                    </a:cubicBezTo>
                    <a:cubicBezTo>
                      <a:pt x="0" y="365"/>
                      <a:pt x="117" y="482"/>
                      <a:pt x="247" y="482"/>
                    </a:cubicBezTo>
                    <a:cubicBezTo>
                      <a:pt x="295" y="482"/>
                      <a:pt x="346" y="466"/>
                      <a:pt x="392" y="429"/>
                    </a:cubicBezTo>
                    <a:cubicBezTo>
                      <a:pt x="492" y="362"/>
                      <a:pt x="525" y="196"/>
                      <a:pt x="458" y="96"/>
                    </a:cubicBezTo>
                    <a:cubicBezTo>
                      <a:pt x="406" y="31"/>
                      <a:pt x="334" y="1"/>
                      <a:pt x="2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8" name="Google Shape;20418;p43"/>
              <p:cNvSpPr/>
              <p:nvPr/>
            </p:nvSpPr>
            <p:spPr>
              <a:xfrm flipH="1" rot="5509765">
                <a:off x="452379" y="1143739"/>
                <a:ext cx="9161" cy="4895"/>
              </a:xfrm>
              <a:custGeom>
                <a:rect b="b" l="l" r="r" t="t"/>
                <a:pathLst>
                  <a:path extrusionOk="0" h="322" w="582">
                    <a:moveTo>
                      <a:pt x="252" y="1"/>
                    </a:moveTo>
                    <a:cubicBezTo>
                      <a:pt x="144" y="1"/>
                      <a:pt x="47" y="66"/>
                      <a:pt x="20" y="176"/>
                    </a:cubicBezTo>
                    <a:cubicBezTo>
                      <a:pt x="1" y="282"/>
                      <a:pt x="48" y="321"/>
                      <a:pt x="116" y="321"/>
                    </a:cubicBezTo>
                    <a:cubicBezTo>
                      <a:pt x="284" y="321"/>
                      <a:pt x="581" y="81"/>
                      <a:pt x="320" y="9"/>
                    </a:cubicBezTo>
                    <a:cubicBezTo>
                      <a:pt x="297" y="4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9" name="Google Shape;20419;p43"/>
              <p:cNvSpPr/>
              <p:nvPr/>
            </p:nvSpPr>
            <p:spPr>
              <a:xfrm flipH="1" rot="5509765">
                <a:off x="295765" y="1316852"/>
                <a:ext cx="8421" cy="7160"/>
              </a:xfrm>
              <a:custGeom>
                <a:rect b="b" l="l" r="r" t="t"/>
                <a:pathLst>
                  <a:path extrusionOk="0" h="471" w="535">
                    <a:moveTo>
                      <a:pt x="258" y="1"/>
                    </a:moveTo>
                    <a:cubicBezTo>
                      <a:pt x="213" y="1"/>
                      <a:pt x="170" y="12"/>
                      <a:pt x="134" y="35"/>
                    </a:cubicBezTo>
                    <a:cubicBezTo>
                      <a:pt x="34" y="102"/>
                      <a:pt x="1" y="269"/>
                      <a:pt x="67" y="369"/>
                    </a:cubicBezTo>
                    <a:cubicBezTo>
                      <a:pt x="110" y="434"/>
                      <a:pt x="195" y="470"/>
                      <a:pt x="277" y="470"/>
                    </a:cubicBezTo>
                    <a:cubicBezTo>
                      <a:pt x="322" y="470"/>
                      <a:pt x="365" y="459"/>
                      <a:pt x="401" y="436"/>
                    </a:cubicBezTo>
                    <a:cubicBezTo>
                      <a:pt x="501" y="369"/>
                      <a:pt x="534" y="202"/>
                      <a:pt x="468" y="102"/>
                    </a:cubicBezTo>
                    <a:cubicBezTo>
                      <a:pt x="425" y="38"/>
                      <a:pt x="340" y="1"/>
                      <a:pt x="2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0" name="Google Shape;20420;p43"/>
              <p:cNvSpPr/>
              <p:nvPr/>
            </p:nvSpPr>
            <p:spPr>
              <a:xfrm flipH="1" rot="5509765">
                <a:off x="301923" y="1219870"/>
                <a:ext cx="7367" cy="7114"/>
              </a:xfrm>
              <a:custGeom>
                <a:rect b="b" l="l" r="r" t="t"/>
                <a:pathLst>
                  <a:path extrusionOk="0" h="468" w="468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cubicBezTo>
                      <a:pt x="367" y="467"/>
                      <a:pt x="467" y="367"/>
                      <a:pt x="467" y="234"/>
                    </a:cubicBezTo>
                    <a:cubicBezTo>
                      <a:pt x="467" y="100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1" name="Google Shape;20421;p43"/>
              <p:cNvSpPr/>
              <p:nvPr/>
            </p:nvSpPr>
            <p:spPr>
              <a:xfrm flipH="1" rot="5509765">
                <a:off x="417965" y="1203491"/>
                <a:ext cx="9680" cy="7342"/>
              </a:xfrm>
              <a:custGeom>
                <a:rect b="b" l="l" r="r" t="t"/>
                <a:pathLst>
                  <a:path extrusionOk="0" h="483" w="615">
                    <a:moveTo>
                      <a:pt x="357" y="1"/>
                    </a:moveTo>
                    <a:cubicBezTo>
                      <a:pt x="99" y="1"/>
                      <a:pt x="1" y="412"/>
                      <a:pt x="281" y="474"/>
                    </a:cubicBezTo>
                    <a:cubicBezTo>
                      <a:pt x="304" y="480"/>
                      <a:pt x="327" y="483"/>
                      <a:pt x="349" y="483"/>
                    </a:cubicBezTo>
                    <a:cubicBezTo>
                      <a:pt x="457" y="483"/>
                      <a:pt x="554" y="418"/>
                      <a:pt x="581" y="307"/>
                    </a:cubicBezTo>
                    <a:cubicBezTo>
                      <a:pt x="615" y="174"/>
                      <a:pt x="548" y="41"/>
                      <a:pt x="415" y="7"/>
                    </a:cubicBezTo>
                    <a:cubicBezTo>
                      <a:pt x="395" y="3"/>
                      <a:pt x="375" y="1"/>
                      <a:pt x="35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2" name="Google Shape;20422;p43"/>
              <p:cNvSpPr/>
              <p:nvPr/>
            </p:nvSpPr>
            <p:spPr>
              <a:xfrm flipH="1" rot="5509765">
                <a:off x="375187" y="1338193"/>
                <a:ext cx="6800" cy="6294"/>
              </a:xfrm>
              <a:custGeom>
                <a:rect b="b" l="l" r="r" t="t"/>
                <a:pathLst>
                  <a:path extrusionOk="0" h="414" w="432">
                    <a:moveTo>
                      <a:pt x="266" y="1"/>
                    </a:moveTo>
                    <a:cubicBezTo>
                      <a:pt x="249" y="1"/>
                      <a:pt x="227" y="5"/>
                      <a:pt x="201" y="16"/>
                    </a:cubicBezTo>
                    <a:cubicBezTo>
                      <a:pt x="68" y="49"/>
                      <a:pt x="1" y="183"/>
                      <a:pt x="34" y="316"/>
                    </a:cubicBezTo>
                    <a:cubicBezTo>
                      <a:pt x="53" y="385"/>
                      <a:pt x="83" y="413"/>
                      <a:pt x="116" y="413"/>
                    </a:cubicBezTo>
                    <a:cubicBezTo>
                      <a:pt x="246" y="413"/>
                      <a:pt x="431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3" name="Google Shape;20423;p43"/>
              <p:cNvSpPr/>
              <p:nvPr/>
            </p:nvSpPr>
            <p:spPr>
              <a:xfrm flipH="1" rot="5509765">
                <a:off x="271693" y="1358902"/>
                <a:ext cx="8673" cy="7282"/>
              </a:xfrm>
              <a:custGeom>
                <a:rect b="b" l="l" r="r" t="t"/>
                <a:pathLst>
                  <a:path extrusionOk="0" h="479" w="551">
                    <a:moveTo>
                      <a:pt x="263" y="0"/>
                    </a:moveTo>
                    <a:cubicBezTo>
                      <a:pt x="167" y="0"/>
                      <a:pt x="69" y="50"/>
                      <a:pt x="34" y="155"/>
                    </a:cubicBezTo>
                    <a:cubicBezTo>
                      <a:pt x="0" y="288"/>
                      <a:pt x="34" y="421"/>
                      <a:pt x="167" y="455"/>
                    </a:cubicBezTo>
                    <a:cubicBezTo>
                      <a:pt x="200" y="471"/>
                      <a:pt x="233" y="479"/>
                      <a:pt x="265" y="479"/>
                    </a:cubicBezTo>
                    <a:cubicBezTo>
                      <a:pt x="425" y="479"/>
                      <a:pt x="551" y="288"/>
                      <a:pt x="467" y="121"/>
                    </a:cubicBezTo>
                    <a:cubicBezTo>
                      <a:pt x="436" y="42"/>
                      <a:pt x="351" y="0"/>
                      <a:pt x="2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4" name="Google Shape;20424;p43"/>
              <p:cNvSpPr/>
              <p:nvPr/>
            </p:nvSpPr>
            <p:spPr>
              <a:xfrm flipH="1" rot="5509765">
                <a:off x="325165" y="1356803"/>
                <a:ext cx="9192" cy="7388"/>
              </a:xfrm>
              <a:custGeom>
                <a:rect b="b" l="l" r="r" t="t"/>
                <a:pathLst>
                  <a:path extrusionOk="0" h="486" w="584">
                    <a:moveTo>
                      <a:pt x="265" y="1"/>
                    </a:moveTo>
                    <a:cubicBezTo>
                      <a:pt x="192" y="1"/>
                      <a:pt x="119" y="35"/>
                      <a:pt x="68" y="117"/>
                    </a:cubicBezTo>
                    <a:cubicBezTo>
                      <a:pt x="1" y="217"/>
                      <a:pt x="34" y="384"/>
                      <a:pt x="134" y="451"/>
                    </a:cubicBezTo>
                    <a:cubicBezTo>
                      <a:pt x="182" y="475"/>
                      <a:pt x="229" y="486"/>
                      <a:pt x="273" y="486"/>
                    </a:cubicBezTo>
                    <a:cubicBezTo>
                      <a:pt x="354" y="486"/>
                      <a:pt x="425" y="449"/>
                      <a:pt x="468" y="384"/>
                    </a:cubicBezTo>
                    <a:cubicBezTo>
                      <a:pt x="583" y="176"/>
                      <a:pt x="427" y="1"/>
                      <a:pt x="2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5" name="Google Shape;20425;p43"/>
              <p:cNvSpPr/>
              <p:nvPr/>
            </p:nvSpPr>
            <p:spPr>
              <a:xfrm flipH="1" rot="5509765">
                <a:off x="301698" y="1332070"/>
                <a:ext cx="8421" cy="7601"/>
              </a:xfrm>
              <a:custGeom>
                <a:rect b="b" l="l" r="r" t="t"/>
                <a:pathLst>
                  <a:path extrusionOk="0" h="500" w="535">
                    <a:moveTo>
                      <a:pt x="268" y="1"/>
                    </a:moveTo>
                    <a:cubicBezTo>
                      <a:pt x="201" y="1"/>
                      <a:pt x="136" y="34"/>
                      <a:pt x="100" y="106"/>
                    </a:cubicBezTo>
                    <a:cubicBezTo>
                      <a:pt x="0" y="172"/>
                      <a:pt x="0" y="339"/>
                      <a:pt x="100" y="439"/>
                    </a:cubicBezTo>
                    <a:cubicBezTo>
                      <a:pt x="142" y="481"/>
                      <a:pt x="196" y="500"/>
                      <a:pt x="249" y="500"/>
                    </a:cubicBezTo>
                    <a:cubicBezTo>
                      <a:pt x="323" y="500"/>
                      <a:pt x="395" y="464"/>
                      <a:pt x="434" y="406"/>
                    </a:cubicBezTo>
                    <a:cubicBezTo>
                      <a:pt x="534" y="306"/>
                      <a:pt x="534" y="139"/>
                      <a:pt x="434" y="72"/>
                    </a:cubicBezTo>
                    <a:cubicBezTo>
                      <a:pt x="388" y="26"/>
                      <a:pt x="327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6" name="Google Shape;20426;p43"/>
              <p:cNvSpPr/>
              <p:nvPr/>
            </p:nvSpPr>
            <p:spPr>
              <a:xfrm flipH="1" rot="5509765">
                <a:off x="325216" y="1298011"/>
                <a:ext cx="8815" cy="7403"/>
              </a:xfrm>
              <a:custGeom>
                <a:rect b="b" l="l" r="r" t="t"/>
                <a:pathLst>
                  <a:path extrusionOk="0" h="487" w="560">
                    <a:moveTo>
                      <a:pt x="287" y="0"/>
                    </a:moveTo>
                    <a:cubicBezTo>
                      <a:pt x="176" y="0"/>
                      <a:pt x="66" y="80"/>
                      <a:pt x="26" y="219"/>
                    </a:cubicBezTo>
                    <a:cubicBezTo>
                      <a:pt x="1" y="372"/>
                      <a:pt x="132" y="486"/>
                      <a:pt x="285" y="486"/>
                    </a:cubicBezTo>
                    <a:cubicBezTo>
                      <a:pt x="331" y="486"/>
                      <a:pt x="380" y="476"/>
                      <a:pt x="427" y="452"/>
                    </a:cubicBezTo>
                    <a:cubicBezTo>
                      <a:pt x="527" y="352"/>
                      <a:pt x="560" y="219"/>
                      <a:pt x="493" y="119"/>
                    </a:cubicBezTo>
                    <a:cubicBezTo>
                      <a:pt x="439" y="38"/>
                      <a:pt x="363" y="0"/>
                      <a:pt x="2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7" name="Google Shape;20427;p43"/>
              <p:cNvSpPr/>
              <p:nvPr/>
            </p:nvSpPr>
            <p:spPr>
              <a:xfrm flipH="1" rot="5509765">
                <a:off x="388108" y="1441168"/>
                <a:ext cx="8893" cy="7160"/>
              </a:xfrm>
              <a:custGeom>
                <a:rect b="b" l="l" r="r" t="t"/>
                <a:pathLst>
                  <a:path extrusionOk="0" h="471" w="565">
                    <a:moveTo>
                      <a:pt x="304" y="0"/>
                    </a:moveTo>
                    <a:cubicBezTo>
                      <a:pt x="205" y="0"/>
                      <a:pt x="115" y="44"/>
                      <a:pt x="64" y="146"/>
                    </a:cubicBezTo>
                    <a:cubicBezTo>
                      <a:pt x="1" y="335"/>
                      <a:pt x="163" y="471"/>
                      <a:pt x="316" y="471"/>
                    </a:cubicBezTo>
                    <a:cubicBezTo>
                      <a:pt x="406" y="471"/>
                      <a:pt x="494" y="424"/>
                      <a:pt x="531" y="312"/>
                    </a:cubicBezTo>
                    <a:cubicBezTo>
                      <a:pt x="564" y="179"/>
                      <a:pt x="498" y="46"/>
                      <a:pt x="397" y="12"/>
                    </a:cubicBezTo>
                    <a:cubicBezTo>
                      <a:pt x="366" y="4"/>
                      <a:pt x="334" y="0"/>
                      <a:pt x="30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8" name="Google Shape;20428;p43"/>
              <p:cNvSpPr/>
              <p:nvPr/>
            </p:nvSpPr>
            <p:spPr>
              <a:xfrm flipH="1" rot="5509765">
                <a:off x="302349" y="1624464"/>
                <a:ext cx="9255" cy="7327"/>
              </a:xfrm>
              <a:custGeom>
                <a:rect b="b" l="l" r="r" t="t"/>
                <a:pathLst>
                  <a:path extrusionOk="0" h="482" w="588">
                    <a:moveTo>
                      <a:pt x="280" y="0"/>
                    </a:moveTo>
                    <a:cubicBezTo>
                      <a:pt x="254" y="0"/>
                      <a:pt x="227" y="4"/>
                      <a:pt x="201" y="13"/>
                    </a:cubicBezTo>
                    <a:cubicBezTo>
                      <a:pt x="67" y="47"/>
                      <a:pt x="0" y="180"/>
                      <a:pt x="34" y="314"/>
                    </a:cubicBezTo>
                    <a:cubicBezTo>
                      <a:pt x="70" y="422"/>
                      <a:pt x="165" y="481"/>
                      <a:pt x="265" y="481"/>
                    </a:cubicBezTo>
                    <a:cubicBezTo>
                      <a:pt x="350" y="481"/>
                      <a:pt x="440" y="439"/>
                      <a:pt x="501" y="347"/>
                    </a:cubicBezTo>
                    <a:cubicBezTo>
                      <a:pt x="587" y="174"/>
                      <a:pt x="449" y="0"/>
                      <a:pt x="28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9" name="Google Shape;20429;p43"/>
              <p:cNvSpPr/>
              <p:nvPr/>
            </p:nvSpPr>
            <p:spPr>
              <a:xfrm flipH="1" rot="5509765">
                <a:off x="288287" y="1539378"/>
                <a:ext cx="9208" cy="5260"/>
              </a:xfrm>
              <a:custGeom>
                <a:rect b="b" l="l" r="r" t="t"/>
                <a:pathLst>
                  <a:path extrusionOk="0" h="346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39"/>
                    </a:cubicBezTo>
                    <a:cubicBezTo>
                      <a:pt x="284" y="344"/>
                      <a:pt x="302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0" name="Google Shape;20430;p43"/>
              <p:cNvSpPr/>
              <p:nvPr/>
            </p:nvSpPr>
            <p:spPr>
              <a:xfrm flipH="1" rot="5509765">
                <a:off x="334193" y="1477482"/>
                <a:ext cx="9743" cy="7297"/>
              </a:xfrm>
              <a:custGeom>
                <a:rect b="b" l="l" r="r" t="t"/>
                <a:pathLst>
                  <a:path extrusionOk="0" h="480" w="619">
                    <a:moveTo>
                      <a:pt x="314" y="0"/>
                    </a:moveTo>
                    <a:cubicBezTo>
                      <a:pt x="142" y="0"/>
                      <a:pt x="1" y="199"/>
                      <a:pt x="118" y="346"/>
                    </a:cubicBezTo>
                    <a:cubicBezTo>
                      <a:pt x="140" y="435"/>
                      <a:pt x="222" y="479"/>
                      <a:pt x="303" y="479"/>
                    </a:cubicBezTo>
                    <a:cubicBezTo>
                      <a:pt x="344" y="479"/>
                      <a:pt x="385" y="468"/>
                      <a:pt x="418" y="446"/>
                    </a:cubicBezTo>
                    <a:cubicBezTo>
                      <a:pt x="619" y="346"/>
                      <a:pt x="585" y="79"/>
                      <a:pt x="385" y="12"/>
                    </a:cubicBezTo>
                    <a:cubicBezTo>
                      <a:pt x="361" y="4"/>
                      <a:pt x="337" y="0"/>
                      <a:pt x="31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1" name="Google Shape;20431;p43"/>
              <p:cNvSpPr/>
              <p:nvPr/>
            </p:nvSpPr>
            <p:spPr>
              <a:xfrm flipH="1" rot="5509765">
                <a:off x="374514" y="1555628"/>
                <a:ext cx="11192" cy="7540"/>
              </a:xfrm>
              <a:custGeom>
                <a:rect b="b" l="l" r="r" t="t"/>
                <a:pathLst>
                  <a:path extrusionOk="0" h="496" w="711">
                    <a:moveTo>
                      <a:pt x="357" y="0"/>
                    </a:moveTo>
                    <a:cubicBezTo>
                      <a:pt x="111" y="0"/>
                      <a:pt x="1" y="391"/>
                      <a:pt x="272" y="481"/>
                    </a:cubicBezTo>
                    <a:cubicBezTo>
                      <a:pt x="304" y="491"/>
                      <a:pt x="334" y="495"/>
                      <a:pt x="362" y="495"/>
                    </a:cubicBezTo>
                    <a:cubicBezTo>
                      <a:pt x="627" y="495"/>
                      <a:pt x="710" y="105"/>
                      <a:pt x="439" y="14"/>
                    </a:cubicBezTo>
                    <a:cubicBezTo>
                      <a:pt x="410" y="5"/>
                      <a:pt x="383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2" name="Google Shape;20432;p43"/>
              <p:cNvSpPr/>
              <p:nvPr/>
            </p:nvSpPr>
            <p:spPr>
              <a:xfrm flipH="1" rot="5509765">
                <a:off x="318137" y="1603197"/>
                <a:ext cx="9759" cy="7388"/>
              </a:xfrm>
              <a:custGeom>
                <a:rect b="b" l="l" r="r" t="t"/>
                <a:pathLst>
                  <a:path extrusionOk="0" h="486" w="620">
                    <a:moveTo>
                      <a:pt x="279" y="0"/>
                    </a:moveTo>
                    <a:cubicBezTo>
                      <a:pt x="231" y="0"/>
                      <a:pt x="181" y="17"/>
                      <a:pt x="133" y="58"/>
                    </a:cubicBezTo>
                    <a:cubicBezTo>
                      <a:pt x="0" y="125"/>
                      <a:pt x="0" y="291"/>
                      <a:pt x="67" y="392"/>
                    </a:cubicBezTo>
                    <a:cubicBezTo>
                      <a:pt x="125" y="450"/>
                      <a:pt x="194" y="485"/>
                      <a:pt x="268" y="485"/>
                    </a:cubicBezTo>
                    <a:cubicBezTo>
                      <a:pt x="322" y="485"/>
                      <a:pt x="378" y="467"/>
                      <a:pt x="434" y="425"/>
                    </a:cubicBezTo>
                    <a:cubicBezTo>
                      <a:pt x="620" y="265"/>
                      <a:pt x="467" y="0"/>
                      <a:pt x="2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3" name="Google Shape;20433;p43"/>
              <p:cNvSpPr/>
              <p:nvPr/>
            </p:nvSpPr>
            <p:spPr>
              <a:xfrm flipH="1" rot="5509765">
                <a:off x="304721" y="1548877"/>
                <a:ext cx="9208" cy="5275"/>
              </a:xfrm>
              <a:custGeom>
                <a:rect b="b" l="l" r="r" t="t"/>
                <a:pathLst>
                  <a:path extrusionOk="0" h="347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40"/>
                    </a:cubicBezTo>
                    <a:cubicBezTo>
                      <a:pt x="284" y="344"/>
                      <a:pt x="301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4" name="Google Shape;20434;p43"/>
              <p:cNvSpPr/>
              <p:nvPr/>
            </p:nvSpPr>
            <p:spPr>
              <a:xfrm flipH="1" rot="5509765">
                <a:off x="359052" y="1507194"/>
                <a:ext cx="9759" cy="7434"/>
              </a:xfrm>
              <a:custGeom>
                <a:rect b="b" l="l" r="r" t="t"/>
                <a:pathLst>
                  <a:path extrusionOk="0" h="489" w="620">
                    <a:moveTo>
                      <a:pt x="357" y="0"/>
                    </a:moveTo>
                    <a:cubicBezTo>
                      <a:pt x="176" y="0"/>
                      <a:pt x="1" y="236"/>
                      <a:pt x="153" y="413"/>
                    </a:cubicBezTo>
                    <a:cubicBezTo>
                      <a:pt x="203" y="463"/>
                      <a:pt x="270" y="488"/>
                      <a:pt x="336" y="488"/>
                    </a:cubicBezTo>
                    <a:cubicBezTo>
                      <a:pt x="403" y="488"/>
                      <a:pt x="470" y="463"/>
                      <a:pt x="520" y="413"/>
                    </a:cubicBezTo>
                    <a:cubicBezTo>
                      <a:pt x="587" y="313"/>
                      <a:pt x="620" y="180"/>
                      <a:pt x="520" y="80"/>
                    </a:cubicBezTo>
                    <a:cubicBezTo>
                      <a:pt x="472" y="24"/>
                      <a:pt x="414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5" name="Google Shape;20435;p43"/>
              <p:cNvSpPr/>
              <p:nvPr/>
            </p:nvSpPr>
            <p:spPr>
              <a:xfrm flipH="1" rot="5509765">
                <a:off x="407285" y="1615715"/>
                <a:ext cx="8925" cy="7236"/>
              </a:xfrm>
              <a:custGeom>
                <a:rect b="b" l="l" r="r" t="t"/>
                <a:pathLst>
                  <a:path extrusionOk="0" h="476" w="567">
                    <a:moveTo>
                      <a:pt x="308" y="0"/>
                    </a:moveTo>
                    <a:cubicBezTo>
                      <a:pt x="211" y="0"/>
                      <a:pt x="93" y="60"/>
                      <a:pt x="66" y="142"/>
                    </a:cubicBezTo>
                    <a:cubicBezTo>
                      <a:pt x="1" y="337"/>
                      <a:pt x="161" y="476"/>
                      <a:pt x="309" y="476"/>
                    </a:cubicBezTo>
                    <a:cubicBezTo>
                      <a:pt x="388" y="476"/>
                      <a:pt x="464" y="436"/>
                      <a:pt x="499" y="342"/>
                    </a:cubicBezTo>
                    <a:cubicBezTo>
                      <a:pt x="566" y="209"/>
                      <a:pt x="499" y="75"/>
                      <a:pt x="366" y="9"/>
                    </a:cubicBezTo>
                    <a:cubicBezTo>
                      <a:pt x="348" y="3"/>
                      <a:pt x="328" y="0"/>
                      <a:pt x="30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6" name="Google Shape;20436;p43"/>
              <p:cNvSpPr/>
              <p:nvPr/>
            </p:nvSpPr>
            <p:spPr>
              <a:xfrm flipH="1" rot="5509765">
                <a:off x="329644" y="1686700"/>
                <a:ext cx="8295" cy="7601"/>
              </a:xfrm>
              <a:custGeom>
                <a:rect b="b" l="l" r="r" t="t"/>
                <a:pathLst>
                  <a:path extrusionOk="0" h="500" w="527">
                    <a:moveTo>
                      <a:pt x="267" y="0"/>
                    </a:moveTo>
                    <a:cubicBezTo>
                      <a:pt x="222" y="0"/>
                      <a:pt x="176" y="15"/>
                      <a:pt x="134" y="48"/>
                    </a:cubicBezTo>
                    <a:cubicBezTo>
                      <a:pt x="34" y="148"/>
                      <a:pt x="1" y="282"/>
                      <a:pt x="68" y="415"/>
                    </a:cubicBezTo>
                    <a:cubicBezTo>
                      <a:pt x="114" y="474"/>
                      <a:pt x="182" y="499"/>
                      <a:pt x="250" y="499"/>
                    </a:cubicBezTo>
                    <a:cubicBezTo>
                      <a:pt x="375" y="499"/>
                      <a:pt x="501" y="412"/>
                      <a:pt x="501" y="282"/>
                    </a:cubicBezTo>
                    <a:cubicBezTo>
                      <a:pt x="526" y="132"/>
                      <a:pt x="401" y="0"/>
                      <a:pt x="2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7" name="Google Shape;20437;p43"/>
              <p:cNvSpPr/>
              <p:nvPr/>
            </p:nvSpPr>
            <p:spPr>
              <a:xfrm flipH="1" rot="5509765">
                <a:off x="321533" y="1622381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7" y="443"/>
                      <a:pt x="201" y="476"/>
                    </a:cubicBezTo>
                    <a:cubicBezTo>
                      <a:pt x="219" y="481"/>
                      <a:pt x="236" y="483"/>
                      <a:pt x="254" y="483"/>
                    </a:cubicBezTo>
                    <a:cubicBezTo>
                      <a:pt x="368" y="483"/>
                      <a:pt x="472" y="396"/>
                      <a:pt x="501" y="309"/>
                    </a:cubicBezTo>
                    <a:cubicBezTo>
                      <a:pt x="534" y="176"/>
                      <a:pt x="468" y="42"/>
                      <a:pt x="334" y="9"/>
                    </a:cubicBezTo>
                    <a:cubicBezTo>
                      <a:pt x="311" y="3"/>
                      <a:pt x="288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8" name="Google Shape;20438;p43"/>
              <p:cNvSpPr/>
              <p:nvPr/>
            </p:nvSpPr>
            <p:spPr>
              <a:xfrm flipH="1" rot="5509765">
                <a:off x="362084" y="1589695"/>
                <a:ext cx="9177" cy="7008"/>
              </a:xfrm>
              <a:custGeom>
                <a:rect b="b" l="l" r="r" t="t"/>
                <a:pathLst>
                  <a:path extrusionOk="0" h="461" w="583">
                    <a:moveTo>
                      <a:pt x="328" y="0"/>
                    </a:moveTo>
                    <a:cubicBezTo>
                      <a:pt x="147" y="0"/>
                      <a:pt x="0" y="211"/>
                      <a:pt x="149" y="385"/>
                    </a:cubicBezTo>
                    <a:cubicBezTo>
                      <a:pt x="199" y="435"/>
                      <a:pt x="266" y="460"/>
                      <a:pt x="328" y="460"/>
                    </a:cubicBezTo>
                    <a:cubicBezTo>
                      <a:pt x="391" y="460"/>
                      <a:pt x="449" y="435"/>
                      <a:pt x="483" y="385"/>
                    </a:cubicBezTo>
                    <a:cubicBezTo>
                      <a:pt x="583" y="318"/>
                      <a:pt x="583" y="152"/>
                      <a:pt x="516" y="85"/>
                    </a:cubicBezTo>
                    <a:cubicBezTo>
                      <a:pt x="456" y="25"/>
                      <a:pt x="390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9" name="Google Shape;20439;p43"/>
              <p:cNvSpPr/>
              <p:nvPr/>
            </p:nvSpPr>
            <p:spPr>
              <a:xfrm flipH="1" rot="5509765">
                <a:off x="441941" y="1695002"/>
                <a:ext cx="9854" cy="7571"/>
              </a:xfrm>
              <a:custGeom>
                <a:rect b="b" l="l" r="r" t="t"/>
                <a:pathLst>
                  <a:path extrusionOk="0" h="498" w="626">
                    <a:moveTo>
                      <a:pt x="310" y="0"/>
                    </a:moveTo>
                    <a:cubicBezTo>
                      <a:pt x="236" y="0"/>
                      <a:pt x="164" y="36"/>
                      <a:pt x="125" y="94"/>
                    </a:cubicBezTo>
                    <a:cubicBezTo>
                      <a:pt x="0" y="281"/>
                      <a:pt x="138" y="497"/>
                      <a:pt x="320" y="497"/>
                    </a:cubicBezTo>
                    <a:cubicBezTo>
                      <a:pt x="332" y="497"/>
                      <a:pt x="345" y="496"/>
                      <a:pt x="358" y="494"/>
                    </a:cubicBezTo>
                    <a:cubicBezTo>
                      <a:pt x="592" y="428"/>
                      <a:pt x="625" y="161"/>
                      <a:pt x="458" y="61"/>
                    </a:cubicBezTo>
                    <a:cubicBezTo>
                      <a:pt x="416" y="19"/>
                      <a:pt x="363" y="0"/>
                      <a:pt x="3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0" name="Google Shape;20440;p43"/>
              <p:cNvSpPr/>
              <p:nvPr/>
            </p:nvSpPr>
            <p:spPr>
              <a:xfrm flipH="1" rot="5509765">
                <a:off x="418556" y="1890095"/>
                <a:ext cx="7367" cy="7206"/>
              </a:xfrm>
              <a:custGeom>
                <a:rect b="b" l="l" r="r" t="t"/>
                <a:pathLst>
                  <a:path extrusionOk="0" h="474" w="468">
                    <a:moveTo>
                      <a:pt x="193" y="1"/>
                    </a:moveTo>
                    <a:cubicBezTo>
                      <a:pt x="80" y="1"/>
                      <a:pt x="0" y="120"/>
                      <a:pt x="0" y="240"/>
                    </a:cubicBezTo>
                    <a:cubicBezTo>
                      <a:pt x="0" y="373"/>
                      <a:pt x="100" y="473"/>
                      <a:pt x="234" y="473"/>
                    </a:cubicBezTo>
                    <a:cubicBezTo>
                      <a:pt x="367" y="473"/>
                      <a:pt x="467" y="373"/>
                      <a:pt x="467" y="240"/>
                    </a:cubicBezTo>
                    <a:cubicBezTo>
                      <a:pt x="467" y="120"/>
                      <a:pt x="387" y="1"/>
                      <a:pt x="275" y="1"/>
                    </a:cubicBezTo>
                    <a:cubicBezTo>
                      <a:pt x="262" y="1"/>
                      <a:pt x="248" y="3"/>
                      <a:pt x="234" y="6"/>
                    </a:cubicBezTo>
                    <a:cubicBezTo>
                      <a:pt x="220" y="3"/>
                      <a:pt x="206" y="1"/>
                      <a:pt x="1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1" name="Google Shape;20441;p43"/>
              <p:cNvSpPr/>
              <p:nvPr/>
            </p:nvSpPr>
            <p:spPr>
              <a:xfrm flipH="1" rot="5509765">
                <a:off x="344812" y="1837793"/>
                <a:ext cx="9854" cy="7312"/>
              </a:xfrm>
              <a:custGeom>
                <a:rect b="b" l="l" r="r" t="t"/>
                <a:pathLst>
                  <a:path extrusionOk="0" h="481" w="626">
                    <a:moveTo>
                      <a:pt x="320" y="0"/>
                    </a:moveTo>
                    <a:cubicBezTo>
                      <a:pt x="138" y="0"/>
                      <a:pt x="1" y="214"/>
                      <a:pt x="126" y="370"/>
                    </a:cubicBezTo>
                    <a:cubicBezTo>
                      <a:pt x="165" y="448"/>
                      <a:pt x="238" y="481"/>
                      <a:pt x="312" y="481"/>
                    </a:cubicBezTo>
                    <a:cubicBezTo>
                      <a:pt x="365" y="481"/>
                      <a:pt x="418" y="465"/>
                      <a:pt x="459" y="437"/>
                    </a:cubicBezTo>
                    <a:cubicBezTo>
                      <a:pt x="626" y="304"/>
                      <a:pt x="593" y="37"/>
                      <a:pt x="359" y="3"/>
                    </a:cubicBezTo>
                    <a:cubicBezTo>
                      <a:pt x="346" y="1"/>
                      <a:pt x="333" y="0"/>
                      <a:pt x="32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2" name="Google Shape;20442;p43"/>
              <p:cNvSpPr/>
              <p:nvPr/>
            </p:nvSpPr>
            <p:spPr>
              <a:xfrm flipH="1" rot="5509765">
                <a:off x="368800" y="1740467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5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1" y="107"/>
                      <a:pt x="1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8"/>
                    </a:cubicBezTo>
                    <a:cubicBezTo>
                      <a:pt x="472" y="92"/>
                      <a:pt x="393" y="1"/>
                      <a:pt x="28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3" name="Google Shape;20443;p43"/>
              <p:cNvSpPr/>
              <p:nvPr/>
            </p:nvSpPr>
            <p:spPr>
              <a:xfrm flipH="1" rot="5509765">
                <a:off x="424657" y="1755024"/>
                <a:ext cx="9775" cy="7510"/>
              </a:xfrm>
              <a:custGeom>
                <a:rect b="b" l="l" r="r" t="t"/>
                <a:pathLst>
                  <a:path extrusionOk="0" h="494" w="621">
                    <a:moveTo>
                      <a:pt x="294" y="1"/>
                    </a:moveTo>
                    <a:cubicBezTo>
                      <a:pt x="263" y="1"/>
                      <a:pt x="232" y="5"/>
                      <a:pt x="200" y="13"/>
                    </a:cubicBezTo>
                    <a:cubicBezTo>
                      <a:pt x="0" y="113"/>
                      <a:pt x="34" y="413"/>
                      <a:pt x="234" y="480"/>
                    </a:cubicBezTo>
                    <a:cubicBezTo>
                      <a:pt x="261" y="489"/>
                      <a:pt x="287" y="493"/>
                      <a:pt x="314" y="493"/>
                    </a:cubicBezTo>
                    <a:cubicBezTo>
                      <a:pt x="482" y="493"/>
                      <a:pt x="621" y="320"/>
                      <a:pt x="534" y="146"/>
                    </a:cubicBezTo>
                    <a:cubicBezTo>
                      <a:pt x="483" y="44"/>
                      <a:pt x="393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4" name="Google Shape;20444;p43"/>
              <p:cNvSpPr/>
              <p:nvPr/>
            </p:nvSpPr>
            <p:spPr>
              <a:xfrm flipH="1" rot="5509765">
                <a:off x="423511" y="1822758"/>
                <a:ext cx="9303" cy="7647"/>
              </a:xfrm>
              <a:custGeom>
                <a:rect b="b" l="l" r="r" t="t"/>
                <a:pathLst>
                  <a:path extrusionOk="0" h="503" w="591">
                    <a:moveTo>
                      <a:pt x="327" y="1"/>
                    </a:moveTo>
                    <a:cubicBezTo>
                      <a:pt x="53" y="1"/>
                      <a:pt x="1" y="438"/>
                      <a:pt x="290" y="503"/>
                    </a:cubicBezTo>
                    <a:cubicBezTo>
                      <a:pt x="424" y="503"/>
                      <a:pt x="557" y="403"/>
                      <a:pt x="557" y="269"/>
                    </a:cubicBezTo>
                    <a:cubicBezTo>
                      <a:pt x="591" y="136"/>
                      <a:pt x="491" y="36"/>
                      <a:pt x="357" y="2"/>
                    </a:cubicBezTo>
                    <a:cubicBezTo>
                      <a:pt x="347" y="1"/>
                      <a:pt x="337" y="1"/>
                      <a:pt x="32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5" name="Google Shape;20445;p43"/>
              <p:cNvSpPr/>
              <p:nvPr/>
            </p:nvSpPr>
            <p:spPr>
              <a:xfrm flipH="1" rot="5509765">
                <a:off x="355050" y="1850274"/>
                <a:ext cx="9492" cy="7358"/>
              </a:xfrm>
              <a:custGeom>
                <a:rect b="b" l="l" r="r" t="t"/>
                <a:pathLst>
                  <a:path extrusionOk="0" h="484" w="603">
                    <a:moveTo>
                      <a:pt x="298" y="0"/>
                    </a:moveTo>
                    <a:cubicBezTo>
                      <a:pt x="209" y="0"/>
                      <a:pt x="122" y="47"/>
                      <a:pt x="85" y="159"/>
                    </a:cubicBezTo>
                    <a:cubicBezTo>
                      <a:pt x="1" y="348"/>
                      <a:pt x="155" y="484"/>
                      <a:pt x="305" y="484"/>
                    </a:cubicBezTo>
                    <a:cubicBezTo>
                      <a:pt x="394" y="484"/>
                      <a:pt x="482" y="437"/>
                      <a:pt x="519" y="325"/>
                    </a:cubicBezTo>
                    <a:cubicBezTo>
                      <a:pt x="603" y="136"/>
                      <a:pt x="449" y="0"/>
                      <a:pt x="29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6" name="Google Shape;20446;p43"/>
              <p:cNvSpPr/>
              <p:nvPr/>
            </p:nvSpPr>
            <p:spPr>
              <a:xfrm flipH="1" rot="5509765">
                <a:off x="354297" y="1765276"/>
                <a:ext cx="8295" cy="7662"/>
              </a:xfrm>
              <a:custGeom>
                <a:rect b="b" l="l" r="r" t="t"/>
                <a:pathLst>
                  <a:path extrusionOk="0" h="504" w="527">
                    <a:moveTo>
                      <a:pt x="289" y="0"/>
                    </a:moveTo>
                    <a:cubicBezTo>
                      <a:pt x="282" y="0"/>
                      <a:pt x="275" y="1"/>
                      <a:pt x="267" y="2"/>
                    </a:cubicBezTo>
                    <a:cubicBezTo>
                      <a:pt x="134" y="2"/>
                      <a:pt x="33" y="102"/>
                      <a:pt x="33" y="235"/>
                    </a:cubicBezTo>
                    <a:cubicBezTo>
                      <a:pt x="0" y="369"/>
                      <a:pt x="134" y="502"/>
                      <a:pt x="267" y="502"/>
                    </a:cubicBezTo>
                    <a:cubicBezTo>
                      <a:pt x="275" y="503"/>
                      <a:pt x="282" y="503"/>
                      <a:pt x="289" y="503"/>
                    </a:cubicBezTo>
                    <a:cubicBezTo>
                      <a:pt x="526" y="503"/>
                      <a:pt x="526" y="0"/>
                      <a:pt x="28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7" name="Google Shape;20447;p43"/>
              <p:cNvSpPr/>
              <p:nvPr/>
            </p:nvSpPr>
            <p:spPr>
              <a:xfrm flipH="1" rot="5509765">
                <a:off x="442740" y="1675186"/>
                <a:ext cx="10263" cy="7236"/>
              </a:xfrm>
              <a:custGeom>
                <a:rect b="b" l="l" r="r" t="t"/>
                <a:pathLst>
                  <a:path extrusionOk="0" h="476" w="652">
                    <a:moveTo>
                      <a:pt x="298" y="1"/>
                    </a:moveTo>
                    <a:cubicBezTo>
                      <a:pt x="256" y="1"/>
                      <a:pt x="212" y="13"/>
                      <a:pt x="168" y="40"/>
                    </a:cubicBezTo>
                    <a:cubicBezTo>
                      <a:pt x="34" y="107"/>
                      <a:pt x="1" y="274"/>
                      <a:pt x="68" y="374"/>
                    </a:cubicBezTo>
                    <a:cubicBezTo>
                      <a:pt x="132" y="438"/>
                      <a:pt x="211" y="475"/>
                      <a:pt x="285" y="475"/>
                    </a:cubicBezTo>
                    <a:cubicBezTo>
                      <a:pt x="326" y="475"/>
                      <a:pt x="366" y="464"/>
                      <a:pt x="401" y="441"/>
                    </a:cubicBezTo>
                    <a:lnTo>
                      <a:pt x="401" y="474"/>
                    </a:lnTo>
                    <a:cubicBezTo>
                      <a:pt x="652" y="307"/>
                      <a:pt x="507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8" name="Google Shape;20448;p43"/>
              <p:cNvSpPr/>
              <p:nvPr/>
            </p:nvSpPr>
            <p:spPr>
              <a:xfrm flipH="1" rot="5509765">
                <a:off x="479781" y="1801817"/>
                <a:ext cx="7335" cy="6233"/>
              </a:xfrm>
              <a:custGeom>
                <a:rect b="b" l="l" r="r" t="t"/>
                <a:pathLst>
                  <a:path extrusionOk="0" h="410" w="466">
                    <a:moveTo>
                      <a:pt x="205" y="0"/>
                    </a:moveTo>
                    <a:cubicBezTo>
                      <a:pt x="1" y="0"/>
                      <a:pt x="183" y="410"/>
                      <a:pt x="331" y="410"/>
                    </a:cubicBezTo>
                    <a:cubicBezTo>
                      <a:pt x="369" y="410"/>
                      <a:pt x="406" y="381"/>
                      <a:pt x="432" y="310"/>
                    </a:cubicBezTo>
                    <a:cubicBezTo>
                      <a:pt x="465" y="176"/>
                      <a:pt x="365" y="43"/>
                      <a:pt x="265" y="9"/>
                    </a:cubicBezTo>
                    <a:cubicBezTo>
                      <a:pt x="242" y="3"/>
                      <a:pt x="222" y="0"/>
                      <a:pt x="20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9" name="Google Shape;20449;p43"/>
              <p:cNvSpPr/>
              <p:nvPr/>
            </p:nvSpPr>
            <p:spPr>
              <a:xfrm flipH="1" rot="5509765">
                <a:off x="412961" y="1925244"/>
                <a:ext cx="11144" cy="7555"/>
              </a:xfrm>
              <a:custGeom>
                <a:rect b="b" l="l" r="r" t="t"/>
                <a:pathLst>
                  <a:path extrusionOk="0" h="497" w="708">
                    <a:moveTo>
                      <a:pt x="352" y="1"/>
                    </a:moveTo>
                    <a:cubicBezTo>
                      <a:pt x="326" y="1"/>
                      <a:pt x="298" y="5"/>
                      <a:pt x="270" y="15"/>
                    </a:cubicBezTo>
                    <a:cubicBezTo>
                      <a:pt x="0" y="135"/>
                      <a:pt x="107" y="497"/>
                      <a:pt x="349" y="497"/>
                    </a:cubicBezTo>
                    <a:cubicBezTo>
                      <a:pt x="377" y="497"/>
                      <a:pt x="406" y="492"/>
                      <a:pt x="437" y="482"/>
                    </a:cubicBezTo>
                    <a:cubicBezTo>
                      <a:pt x="708" y="391"/>
                      <a:pt x="598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0" name="Google Shape;20450;p43"/>
              <p:cNvSpPr/>
              <p:nvPr/>
            </p:nvSpPr>
            <p:spPr>
              <a:xfrm flipH="1" rot="5509765">
                <a:off x="402449" y="1865247"/>
                <a:ext cx="9539" cy="7464"/>
              </a:xfrm>
              <a:custGeom>
                <a:rect b="b" l="l" r="r" t="t"/>
                <a:pathLst>
                  <a:path extrusionOk="0" h="491" w="606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8" y="443"/>
                      <a:pt x="201" y="476"/>
                    </a:cubicBezTo>
                    <a:cubicBezTo>
                      <a:pt x="230" y="486"/>
                      <a:pt x="257" y="490"/>
                      <a:pt x="283" y="490"/>
                    </a:cubicBezTo>
                    <a:cubicBezTo>
                      <a:pt x="523" y="490"/>
                      <a:pt x="606" y="100"/>
                      <a:pt x="335" y="9"/>
                    </a:cubicBezTo>
                    <a:cubicBezTo>
                      <a:pt x="312" y="3"/>
                      <a:pt x="289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1" name="Google Shape;20451;p43"/>
              <p:cNvSpPr/>
              <p:nvPr/>
            </p:nvSpPr>
            <p:spPr>
              <a:xfrm flipH="1" rot="5509765">
                <a:off x="458147" y="1851521"/>
                <a:ext cx="9413" cy="4986"/>
              </a:xfrm>
              <a:custGeom>
                <a:rect b="b" l="l" r="r" t="t"/>
                <a:pathLst>
                  <a:path extrusionOk="0" h="328" w="598">
                    <a:moveTo>
                      <a:pt x="482" y="1"/>
                    </a:moveTo>
                    <a:cubicBezTo>
                      <a:pt x="316" y="1"/>
                      <a:pt x="0" y="225"/>
                      <a:pt x="257" y="319"/>
                    </a:cubicBezTo>
                    <a:cubicBezTo>
                      <a:pt x="280" y="324"/>
                      <a:pt x="303" y="327"/>
                      <a:pt x="325" y="327"/>
                    </a:cubicBezTo>
                    <a:cubicBezTo>
                      <a:pt x="433" y="327"/>
                      <a:pt x="530" y="262"/>
                      <a:pt x="557" y="152"/>
                    </a:cubicBezTo>
                    <a:cubicBezTo>
                      <a:pt x="597" y="42"/>
                      <a:pt x="554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2" name="Google Shape;20452;p43"/>
              <p:cNvSpPr/>
              <p:nvPr/>
            </p:nvSpPr>
            <p:spPr>
              <a:xfrm flipH="1" rot="5509765">
                <a:off x="494551" y="1931390"/>
                <a:ext cx="9366" cy="7677"/>
              </a:xfrm>
              <a:custGeom>
                <a:rect b="b" l="l" r="r" t="t"/>
                <a:pathLst>
                  <a:path extrusionOk="0" h="505" w="595">
                    <a:moveTo>
                      <a:pt x="297" y="1"/>
                    </a:moveTo>
                    <a:cubicBezTo>
                      <a:pt x="213" y="1"/>
                      <a:pt x="139" y="45"/>
                      <a:pt x="94" y="134"/>
                    </a:cubicBezTo>
                    <a:cubicBezTo>
                      <a:pt x="1" y="290"/>
                      <a:pt x="140" y="504"/>
                      <a:pt x="322" y="504"/>
                    </a:cubicBezTo>
                    <a:cubicBezTo>
                      <a:pt x="335" y="504"/>
                      <a:pt x="348" y="503"/>
                      <a:pt x="361" y="501"/>
                    </a:cubicBezTo>
                    <a:cubicBezTo>
                      <a:pt x="561" y="434"/>
                      <a:pt x="595" y="168"/>
                      <a:pt x="428" y="34"/>
                    </a:cubicBezTo>
                    <a:cubicBezTo>
                      <a:pt x="383" y="12"/>
                      <a:pt x="339" y="1"/>
                      <a:pt x="29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3" name="Google Shape;20453;p43"/>
              <p:cNvSpPr/>
              <p:nvPr/>
            </p:nvSpPr>
            <p:spPr>
              <a:xfrm flipH="1" rot="5509765">
                <a:off x="456151" y="2014300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9" y="1"/>
                    </a:moveTo>
                    <a:cubicBezTo>
                      <a:pt x="246" y="1"/>
                      <a:pt x="223" y="4"/>
                      <a:pt x="200" y="9"/>
                    </a:cubicBezTo>
                    <a:cubicBezTo>
                      <a:pt x="67" y="43"/>
                      <a:pt x="0" y="176"/>
                      <a:pt x="34" y="276"/>
                    </a:cubicBezTo>
                    <a:cubicBezTo>
                      <a:pt x="63" y="392"/>
                      <a:pt x="167" y="483"/>
                      <a:pt x="281" y="483"/>
                    </a:cubicBezTo>
                    <a:cubicBezTo>
                      <a:pt x="299" y="483"/>
                      <a:pt x="316" y="481"/>
                      <a:pt x="334" y="476"/>
                    </a:cubicBezTo>
                    <a:cubicBezTo>
                      <a:pt x="434" y="410"/>
                      <a:pt x="534" y="276"/>
                      <a:pt x="501" y="176"/>
                    </a:cubicBezTo>
                    <a:cubicBezTo>
                      <a:pt x="473" y="66"/>
                      <a:pt x="377" y="1"/>
                      <a:pt x="26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4" name="Google Shape;20454;p43"/>
              <p:cNvSpPr/>
              <p:nvPr/>
            </p:nvSpPr>
            <p:spPr>
              <a:xfrm flipH="1" rot="5509765">
                <a:off x="431183" y="2002578"/>
                <a:ext cx="8941" cy="7525"/>
              </a:xfrm>
              <a:custGeom>
                <a:rect b="b" l="l" r="r" t="t"/>
                <a:pathLst>
                  <a:path extrusionOk="0" h="495" w="568">
                    <a:moveTo>
                      <a:pt x="298" y="1"/>
                    </a:moveTo>
                    <a:cubicBezTo>
                      <a:pt x="256" y="1"/>
                      <a:pt x="212" y="12"/>
                      <a:pt x="167" y="34"/>
                    </a:cubicBezTo>
                    <a:cubicBezTo>
                      <a:pt x="67" y="101"/>
                      <a:pt x="0" y="234"/>
                      <a:pt x="67" y="335"/>
                    </a:cubicBezTo>
                    <a:cubicBezTo>
                      <a:pt x="116" y="432"/>
                      <a:pt x="201" y="494"/>
                      <a:pt x="295" y="494"/>
                    </a:cubicBezTo>
                    <a:cubicBezTo>
                      <a:pt x="329" y="494"/>
                      <a:pt x="365" y="486"/>
                      <a:pt x="401" y="468"/>
                    </a:cubicBezTo>
                    <a:cubicBezTo>
                      <a:pt x="501" y="401"/>
                      <a:pt x="568" y="268"/>
                      <a:pt x="501" y="134"/>
                    </a:cubicBezTo>
                    <a:cubicBezTo>
                      <a:pt x="456" y="45"/>
                      <a:pt x="38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5" name="Google Shape;20455;p43"/>
              <p:cNvSpPr/>
              <p:nvPr/>
            </p:nvSpPr>
            <p:spPr>
              <a:xfrm flipH="1" rot="5509765">
                <a:off x="475722" y="1948634"/>
                <a:ext cx="8862" cy="7069"/>
              </a:xfrm>
              <a:custGeom>
                <a:rect b="b" l="l" r="r" t="t"/>
                <a:pathLst>
                  <a:path extrusionOk="0" h="465" w="563">
                    <a:moveTo>
                      <a:pt x="318" y="0"/>
                    </a:moveTo>
                    <a:cubicBezTo>
                      <a:pt x="159" y="0"/>
                      <a:pt x="0" y="173"/>
                      <a:pt x="95" y="363"/>
                    </a:cubicBezTo>
                    <a:cubicBezTo>
                      <a:pt x="138" y="428"/>
                      <a:pt x="209" y="464"/>
                      <a:pt x="290" y="464"/>
                    </a:cubicBezTo>
                    <a:cubicBezTo>
                      <a:pt x="334" y="464"/>
                      <a:pt x="382" y="453"/>
                      <a:pt x="429" y="430"/>
                    </a:cubicBezTo>
                    <a:cubicBezTo>
                      <a:pt x="529" y="363"/>
                      <a:pt x="562" y="229"/>
                      <a:pt x="496" y="96"/>
                    </a:cubicBezTo>
                    <a:cubicBezTo>
                      <a:pt x="447" y="29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6" name="Google Shape;20456;p43"/>
              <p:cNvSpPr/>
              <p:nvPr/>
            </p:nvSpPr>
            <p:spPr>
              <a:xfrm flipH="1" rot="5509765">
                <a:off x="534219" y="1962479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9"/>
                      <a:pt x="234" y="27"/>
                    </a:cubicBezTo>
                    <a:cubicBezTo>
                      <a:pt x="33" y="60"/>
                      <a:pt x="0" y="360"/>
                      <a:pt x="200" y="460"/>
                    </a:cubicBezTo>
                    <a:cubicBezTo>
                      <a:pt x="231" y="479"/>
                      <a:pt x="264" y="487"/>
                      <a:pt x="297" y="487"/>
                    </a:cubicBezTo>
                    <a:cubicBezTo>
                      <a:pt x="443" y="487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7" name="Google Shape;20457;p43"/>
              <p:cNvSpPr/>
              <p:nvPr/>
            </p:nvSpPr>
            <p:spPr>
              <a:xfrm flipH="1" rot="5509765">
                <a:off x="539801" y="2035680"/>
                <a:ext cx="8815" cy="7647"/>
              </a:xfrm>
              <a:custGeom>
                <a:rect b="b" l="l" r="r" t="t"/>
                <a:pathLst>
                  <a:path extrusionOk="0" h="503" w="560">
                    <a:moveTo>
                      <a:pt x="275" y="0"/>
                    </a:moveTo>
                    <a:cubicBezTo>
                      <a:pt x="167" y="0"/>
                      <a:pt x="88" y="91"/>
                      <a:pt x="59" y="207"/>
                    </a:cubicBezTo>
                    <a:cubicBezTo>
                      <a:pt x="0" y="384"/>
                      <a:pt x="138" y="503"/>
                      <a:pt x="281" y="503"/>
                    </a:cubicBezTo>
                    <a:cubicBezTo>
                      <a:pt x="382" y="503"/>
                      <a:pt x="485" y="444"/>
                      <a:pt x="526" y="307"/>
                    </a:cubicBezTo>
                    <a:cubicBezTo>
                      <a:pt x="560" y="174"/>
                      <a:pt x="459" y="40"/>
                      <a:pt x="326" y="7"/>
                    </a:cubicBezTo>
                    <a:cubicBezTo>
                      <a:pt x="308" y="2"/>
                      <a:pt x="291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8" name="Google Shape;20458;p43"/>
              <p:cNvSpPr/>
              <p:nvPr/>
            </p:nvSpPr>
            <p:spPr>
              <a:xfrm flipH="1" rot="5509765">
                <a:off x="572552" y="2103442"/>
                <a:ext cx="9397" cy="7418"/>
              </a:xfrm>
              <a:custGeom>
                <a:rect b="b" l="l" r="r" t="t"/>
                <a:pathLst>
                  <a:path extrusionOk="0" h="488" w="597">
                    <a:moveTo>
                      <a:pt x="330" y="0"/>
                    </a:moveTo>
                    <a:cubicBezTo>
                      <a:pt x="145" y="0"/>
                      <a:pt x="1" y="250"/>
                      <a:pt x="163" y="412"/>
                    </a:cubicBezTo>
                    <a:cubicBezTo>
                      <a:pt x="213" y="463"/>
                      <a:pt x="271" y="488"/>
                      <a:pt x="330" y="488"/>
                    </a:cubicBezTo>
                    <a:cubicBezTo>
                      <a:pt x="388" y="488"/>
                      <a:pt x="446" y="463"/>
                      <a:pt x="496" y="412"/>
                    </a:cubicBezTo>
                    <a:cubicBezTo>
                      <a:pt x="597" y="279"/>
                      <a:pt x="563" y="146"/>
                      <a:pt x="463" y="46"/>
                    </a:cubicBezTo>
                    <a:cubicBezTo>
                      <a:pt x="419" y="14"/>
                      <a:pt x="373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9" name="Google Shape;20459;p43"/>
              <p:cNvSpPr/>
              <p:nvPr/>
            </p:nvSpPr>
            <p:spPr>
              <a:xfrm flipH="1" rot="5509765">
                <a:off x="589612" y="2083961"/>
                <a:ext cx="8941" cy="7160"/>
              </a:xfrm>
              <a:custGeom>
                <a:rect b="b" l="l" r="r" t="t"/>
                <a:pathLst>
                  <a:path extrusionOk="0" h="471" w="568">
                    <a:moveTo>
                      <a:pt x="291" y="0"/>
                    </a:moveTo>
                    <a:cubicBezTo>
                      <a:pt x="246" y="0"/>
                      <a:pt x="202" y="11"/>
                      <a:pt x="167" y="35"/>
                    </a:cubicBezTo>
                    <a:cubicBezTo>
                      <a:pt x="67" y="102"/>
                      <a:pt x="0" y="235"/>
                      <a:pt x="67" y="369"/>
                    </a:cubicBezTo>
                    <a:cubicBezTo>
                      <a:pt x="131" y="433"/>
                      <a:pt x="210" y="470"/>
                      <a:pt x="293" y="470"/>
                    </a:cubicBezTo>
                    <a:cubicBezTo>
                      <a:pt x="339" y="470"/>
                      <a:pt x="386" y="459"/>
                      <a:pt x="434" y="435"/>
                    </a:cubicBezTo>
                    <a:cubicBezTo>
                      <a:pt x="534" y="369"/>
                      <a:pt x="567" y="235"/>
                      <a:pt x="500" y="102"/>
                    </a:cubicBezTo>
                    <a:cubicBezTo>
                      <a:pt x="457" y="37"/>
                      <a:pt x="372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0" name="Google Shape;20460;p43"/>
              <p:cNvSpPr/>
              <p:nvPr/>
            </p:nvSpPr>
            <p:spPr>
              <a:xfrm flipH="1" rot="5509765">
                <a:off x="650182" y="2126610"/>
                <a:ext cx="9854" cy="7190"/>
              </a:xfrm>
              <a:custGeom>
                <a:rect b="b" l="l" r="r" t="t"/>
                <a:pathLst>
                  <a:path extrusionOk="0" h="473" w="626">
                    <a:moveTo>
                      <a:pt x="291" y="0"/>
                    </a:moveTo>
                    <a:cubicBezTo>
                      <a:pt x="246" y="0"/>
                      <a:pt x="202" y="12"/>
                      <a:pt x="167" y="35"/>
                    </a:cubicBezTo>
                    <a:cubicBezTo>
                      <a:pt x="0" y="169"/>
                      <a:pt x="67" y="469"/>
                      <a:pt x="300" y="469"/>
                    </a:cubicBezTo>
                    <a:cubicBezTo>
                      <a:pt x="313" y="471"/>
                      <a:pt x="326" y="472"/>
                      <a:pt x="339" y="472"/>
                    </a:cubicBezTo>
                    <a:cubicBezTo>
                      <a:pt x="517" y="472"/>
                      <a:pt x="625" y="258"/>
                      <a:pt x="501" y="102"/>
                    </a:cubicBezTo>
                    <a:cubicBezTo>
                      <a:pt x="457" y="37"/>
                      <a:pt x="373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1" name="Google Shape;20461;p43"/>
              <p:cNvSpPr/>
              <p:nvPr/>
            </p:nvSpPr>
            <p:spPr>
              <a:xfrm flipH="1" rot="5509765">
                <a:off x="543517" y="2126393"/>
                <a:ext cx="10735" cy="7707"/>
              </a:xfrm>
              <a:custGeom>
                <a:rect b="b" l="l" r="r" t="t"/>
                <a:pathLst>
                  <a:path extrusionOk="0" h="507" w="682">
                    <a:moveTo>
                      <a:pt x="356" y="1"/>
                    </a:moveTo>
                    <a:cubicBezTo>
                      <a:pt x="339" y="1"/>
                      <a:pt x="320" y="3"/>
                      <a:pt x="301" y="6"/>
                    </a:cubicBezTo>
                    <a:cubicBezTo>
                      <a:pt x="0" y="73"/>
                      <a:pt x="67" y="507"/>
                      <a:pt x="367" y="507"/>
                    </a:cubicBezTo>
                    <a:cubicBezTo>
                      <a:pt x="681" y="475"/>
                      <a:pt x="641" y="1"/>
                      <a:pt x="3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2" name="Google Shape;20462;p43"/>
              <p:cNvSpPr/>
              <p:nvPr/>
            </p:nvSpPr>
            <p:spPr>
              <a:xfrm flipH="1" rot="5509765">
                <a:off x="375620" y="1943135"/>
                <a:ext cx="17189" cy="12618"/>
              </a:xfrm>
              <a:custGeom>
                <a:rect b="b" l="l" r="r" t="t"/>
                <a:pathLst>
                  <a:path extrusionOk="0" h="830" w="1092">
                    <a:moveTo>
                      <a:pt x="543" y="1"/>
                    </a:moveTo>
                    <a:cubicBezTo>
                      <a:pt x="529" y="1"/>
                      <a:pt x="515" y="1"/>
                      <a:pt x="500" y="3"/>
                    </a:cubicBezTo>
                    <a:cubicBezTo>
                      <a:pt x="134" y="36"/>
                      <a:pt x="0" y="503"/>
                      <a:pt x="267" y="737"/>
                    </a:cubicBezTo>
                    <a:cubicBezTo>
                      <a:pt x="357" y="797"/>
                      <a:pt x="460" y="830"/>
                      <a:pt x="559" y="830"/>
                    </a:cubicBezTo>
                    <a:cubicBezTo>
                      <a:pt x="680" y="830"/>
                      <a:pt x="794" y="780"/>
                      <a:pt x="867" y="670"/>
                    </a:cubicBezTo>
                    <a:cubicBezTo>
                      <a:pt x="1092" y="381"/>
                      <a:pt x="885" y="1"/>
                      <a:pt x="54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3" name="Google Shape;20463;p43"/>
              <p:cNvSpPr/>
              <p:nvPr/>
            </p:nvSpPr>
            <p:spPr>
              <a:xfrm flipH="1" rot="5509765">
                <a:off x="381967" y="1885031"/>
                <a:ext cx="18212" cy="12709"/>
              </a:xfrm>
              <a:custGeom>
                <a:rect b="b" l="l" r="r" t="t"/>
                <a:pathLst>
                  <a:path extrusionOk="0" h="836" w="1157">
                    <a:moveTo>
                      <a:pt x="600" y="0"/>
                    </a:moveTo>
                    <a:cubicBezTo>
                      <a:pt x="589" y="0"/>
                      <a:pt x="579" y="0"/>
                      <a:pt x="567" y="1"/>
                    </a:cubicBezTo>
                    <a:cubicBezTo>
                      <a:pt x="0" y="1"/>
                      <a:pt x="34" y="835"/>
                      <a:pt x="601" y="835"/>
                    </a:cubicBezTo>
                    <a:cubicBezTo>
                      <a:pt x="1157" y="802"/>
                      <a:pt x="1136" y="0"/>
                      <a:pt x="60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4" name="Google Shape;20464;p43"/>
              <p:cNvSpPr/>
              <p:nvPr/>
            </p:nvSpPr>
            <p:spPr>
              <a:xfrm flipH="1" rot="5509765">
                <a:off x="449359" y="1905262"/>
                <a:ext cx="16417" cy="12754"/>
              </a:xfrm>
              <a:custGeom>
                <a:rect b="b" l="l" r="r" t="t"/>
                <a:pathLst>
                  <a:path extrusionOk="0" h="839" w="1043">
                    <a:moveTo>
                      <a:pt x="530" y="1"/>
                    </a:moveTo>
                    <a:cubicBezTo>
                      <a:pt x="264" y="1"/>
                      <a:pt x="0" y="244"/>
                      <a:pt x="147" y="581"/>
                    </a:cubicBezTo>
                    <a:cubicBezTo>
                      <a:pt x="220" y="762"/>
                      <a:pt x="366" y="838"/>
                      <a:pt x="514" y="838"/>
                    </a:cubicBezTo>
                    <a:cubicBezTo>
                      <a:pt x="776" y="838"/>
                      <a:pt x="1042" y="600"/>
                      <a:pt x="915" y="281"/>
                    </a:cubicBezTo>
                    <a:cubicBezTo>
                      <a:pt x="841" y="84"/>
                      <a:pt x="685" y="1"/>
                      <a:pt x="53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5" name="Google Shape;20465;p43"/>
              <p:cNvSpPr/>
              <p:nvPr/>
            </p:nvSpPr>
            <p:spPr>
              <a:xfrm flipH="1" rot="5509765">
                <a:off x="447991" y="1947079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470" y="1"/>
                    </a:moveTo>
                    <a:cubicBezTo>
                      <a:pt x="301" y="1"/>
                      <a:pt x="133" y="121"/>
                      <a:pt x="78" y="285"/>
                    </a:cubicBezTo>
                    <a:cubicBezTo>
                      <a:pt x="0" y="571"/>
                      <a:pt x="226" y="816"/>
                      <a:pt x="471" y="816"/>
                    </a:cubicBezTo>
                    <a:cubicBezTo>
                      <a:pt x="541" y="816"/>
                      <a:pt x="612" y="796"/>
                      <a:pt x="679" y="752"/>
                    </a:cubicBezTo>
                    <a:cubicBezTo>
                      <a:pt x="1012" y="585"/>
                      <a:pt x="946" y="85"/>
                      <a:pt x="579" y="18"/>
                    </a:cubicBezTo>
                    <a:cubicBezTo>
                      <a:pt x="543" y="7"/>
                      <a:pt x="507" y="1"/>
                      <a:pt x="47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6" name="Google Shape;20466;p43"/>
              <p:cNvSpPr/>
              <p:nvPr/>
            </p:nvSpPr>
            <p:spPr>
              <a:xfrm flipH="1" rot="5509765">
                <a:off x="364672" y="1891214"/>
                <a:ext cx="17204" cy="12450"/>
              </a:xfrm>
              <a:custGeom>
                <a:rect b="b" l="l" r="r" t="t"/>
                <a:pathLst>
                  <a:path extrusionOk="0" h="819" w="1093">
                    <a:moveTo>
                      <a:pt x="553" y="1"/>
                    </a:moveTo>
                    <a:cubicBezTo>
                      <a:pt x="209" y="1"/>
                      <a:pt x="1" y="413"/>
                      <a:pt x="226" y="670"/>
                    </a:cubicBezTo>
                    <a:cubicBezTo>
                      <a:pt x="323" y="767"/>
                      <a:pt x="443" y="819"/>
                      <a:pt x="565" y="819"/>
                    </a:cubicBezTo>
                    <a:cubicBezTo>
                      <a:pt x="653" y="819"/>
                      <a:pt x="742" y="792"/>
                      <a:pt x="826" y="737"/>
                    </a:cubicBezTo>
                    <a:cubicBezTo>
                      <a:pt x="1093" y="503"/>
                      <a:pt x="959" y="36"/>
                      <a:pt x="593" y="3"/>
                    </a:cubicBezTo>
                    <a:cubicBezTo>
                      <a:pt x="579" y="1"/>
                      <a:pt x="566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7" name="Google Shape;20467;p43"/>
              <p:cNvSpPr/>
              <p:nvPr/>
            </p:nvSpPr>
            <p:spPr>
              <a:xfrm flipH="1" rot="5509765">
                <a:off x="370317" y="1772059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3" y="1"/>
                    </a:moveTo>
                    <a:cubicBezTo>
                      <a:pt x="440" y="1"/>
                      <a:pt x="347" y="32"/>
                      <a:pt x="268" y="101"/>
                    </a:cubicBezTo>
                    <a:cubicBezTo>
                      <a:pt x="1" y="335"/>
                      <a:pt x="134" y="802"/>
                      <a:pt x="535" y="835"/>
                    </a:cubicBezTo>
                    <a:cubicBezTo>
                      <a:pt x="735" y="835"/>
                      <a:pt x="935" y="668"/>
                      <a:pt x="968" y="435"/>
                    </a:cubicBezTo>
                    <a:cubicBezTo>
                      <a:pt x="968" y="176"/>
                      <a:pt x="753" y="1"/>
                      <a:pt x="53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8" name="Google Shape;20468;p43"/>
              <p:cNvSpPr/>
              <p:nvPr/>
            </p:nvSpPr>
            <p:spPr>
              <a:xfrm flipH="1" rot="5509765">
                <a:off x="432990" y="1772407"/>
                <a:ext cx="15646" cy="12861"/>
              </a:xfrm>
              <a:custGeom>
                <a:rect b="b" l="l" r="r" t="t"/>
                <a:pathLst>
                  <a:path extrusionOk="0" h="846" w="994">
                    <a:moveTo>
                      <a:pt x="553" y="0"/>
                    </a:moveTo>
                    <a:cubicBezTo>
                      <a:pt x="536" y="0"/>
                      <a:pt x="518" y="2"/>
                      <a:pt x="501" y="5"/>
                    </a:cubicBezTo>
                    <a:cubicBezTo>
                      <a:pt x="101" y="71"/>
                      <a:pt x="1" y="538"/>
                      <a:pt x="301" y="772"/>
                    </a:cubicBezTo>
                    <a:cubicBezTo>
                      <a:pt x="377" y="822"/>
                      <a:pt x="459" y="845"/>
                      <a:pt x="540" y="845"/>
                    </a:cubicBezTo>
                    <a:cubicBezTo>
                      <a:pt x="776" y="845"/>
                      <a:pt x="993" y="646"/>
                      <a:pt x="968" y="372"/>
                    </a:cubicBezTo>
                    <a:cubicBezTo>
                      <a:pt x="938" y="158"/>
                      <a:pt x="740" y="0"/>
                      <a:pt x="5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9" name="Google Shape;20469;p43"/>
              <p:cNvSpPr/>
              <p:nvPr/>
            </p:nvSpPr>
            <p:spPr>
              <a:xfrm flipH="1" rot="5509765">
                <a:off x="436443" y="1844850"/>
                <a:ext cx="14560" cy="12876"/>
              </a:xfrm>
              <a:custGeom>
                <a:rect b="b" l="l" r="r" t="t"/>
                <a:pathLst>
                  <a:path extrusionOk="0" h="847" w="925">
                    <a:moveTo>
                      <a:pt x="452" y="0"/>
                    </a:moveTo>
                    <a:cubicBezTo>
                      <a:pt x="258" y="0"/>
                      <a:pt x="85" y="150"/>
                      <a:pt x="57" y="349"/>
                    </a:cubicBezTo>
                    <a:cubicBezTo>
                      <a:pt x="1" y="665"/>
                      <a:pt x="236" y="846"/>
                      <a:pt x="472" y="846"/>
                    </a:cubicBezTo>
                    <a:cubicBezTo>
                      <a:pt x="659" y="846"/>
                      <a:pt x="846" y="733"/>
                      <a:pt x="891" y="482"/>
                    </a:cubicBezTo>
                    <a:cubicBezTo>
                      <a:pt x="924" y="249"/>
                      <a:pt x="791" y="48"/>
                      <a:pt x="557" y="15"/>
                    </a:cubicBezTo>
                    <a:cubicBezTo>
                      <a:pt x="522" y="5"/>
                      <a:pt x="487" y="0"/>
                      <a:pt x="4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0" name="Google Shape;20470;p43"/>
              <p:cNvSpPr/>
              <p:nvPr/>
            </p:nvSpPr>
            <p:spPr>
              <a:xfrm flipH="1" rot="5509765">
                <a:off x="381283" y="1839863"/>
                <a:ext cx="14906" cy="12663"/>
              </a:xfrm>
              <a:custGeom>
                <a:rect b="b" l="l" r="r" t="t"/>
                <a:pathLst>
                  <a:path extrusionOk="0" h="833" w="947">
                    <a:moveTo>
                      <a:pt x="488" y="1"/>
                    </a:moveTo>
                    <a:cubicBezTo>
                      <a:pt x="448" y="1"/>
                      <a:pt x="408" y="6"/>
                      <a:pt x="367" y="18"/>
                    </a:cubicBezTo>
                    <a:cubicBezTo>
                      <a:pt x="134" y="51"/>
                      <a:pt x="0" y="285"/>
                      <a:pt x="67" y="518"/>
                    </a:cubicBezTo>
                    <a:cubicBezTo>
                      <a:pt x="121" y="737"/>
                      <a:pt x="288" y="832"/>
                      <a:pt x="456" y="832"/>
                    </a:cubicBezTo>
                    <a:cubicBezTo>
                      <a:pt x="699" y="832"/>
                      <a:pt x="946" y="633"/>
                      <a:pt x="867" y="318"/>
                    </a:cubicBezTo>
                    <a:cubicBezTo>
                      <a:pt x="840" y="125"/>
                      <a:pt x="676" y="1"/>
                      <a:pt x="4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1" name="Google Shape;20471;p43"/>
              <p:cNvSpPr/>
              <p:nvPr/>
            </p:nvSpPr>
            <p:spPr>
              <a:xfrm flipH="1" rot="5509765">
                <a:off x="362769" y="1695823"/>
                <a:ext cx="18967" cy="12937"/>
              </a:xfrm>
              <a:custGeom>
                <a:rect b="b" l="l" r="r" t="t"/>
                <a:pathLst>
                  <a:path extrusionOk="0" h="851" w="1205">
                    <a:moveTo>
                      <a:pt x="583" y="0"/>
                    </a:moveTo>
                    <a:cubicBezTo>
                      <a:pt x="119" y="0"/>
                      <a:pt x="1" y="748"/>
                      <a:pt x="536" y="843"/>
                    </a:cubicBezTo>
                    <a:cubicBezTo>
                      <a:pt x="568" y="848"/>
                      <a:pt x="599" y="851"/>
                      <a:pt x="628" y="851"/>
                    </a:cubicBezTo>
                    <a:cubicBezTo>
                      <a:pt x="1116" y="851"/>
                      <a:pt x="1204" y="103"/>
                      <a:pt x="669" y="9"/>
                    </a:cubicBezTo>
                    <a:cubicBezTo>
                      <a:pt x="639" y="3"/>
                      <a:pt x="610" y="0"/>
                      <a:pt x="5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2" name="Google Shape;20472;p43"/>
              <p:cNvSpPr/>
              <p:nvPr/>
            </p:nvSpPr>
            <p:spPr>
              <a:xfrm flipH="1" rot="5509765">
                <a:off x="346755" y="1556998"/>
                <a:ext cx="17865" cy="13074"/>
              </a:xfrm>
              <a:custGeom>
                <a:rect b="b" l="l" r="r" t="t"/>
                <a:pathLst>
                  <a:path extrusionOk="0" h="860" w="1135">
                    <a:moveTo>
                      <a:pt x="568" y="0"/>
                    </a:moveTo>
                    <a:cubicBezTo>
                      <a:pt x="201" y="0"/>
                      <a:pt x="1" y="467"/>
                      <a:pt x="267" y="734"/>
                    </a:cubicBezTo>
                    <a:cubicBezTo>
                      <a:pt x="351" y="818"/>
                      <a:pt x="459" y="859"/>
                      <a:pt x="568" y="859"/>
                    </a:cubicBezTo>
                    <a:cubicBezTo>
                      <a:pt x="676" y="859"/>
                      <a:pt x="784" y="818"/>
                      <a:pt x="868" y="734"/>
                    </a:cubicBezTo>
                    <a:cubicBezTo>
                      <a:pt x="1135" y="467"/>
                      <a:pt x="935" y="0"/>
                      <a:pt x="5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3" name="Google Shape;20473;p43"/>
              <p:cNvSpPr/>
              <p:nvPr/>
            </p:nvSpPr>
            <p:spPr>
              <a:xfrm flipH="1" rot="5509765">
                <a:off x="356406" y="1317148"/>
                <a:ext cx="15253" cy="12633"/>
              </a:xfrm>
              <a:custGeom>
                <a:rect b="b" l="l" r="r" t="t"/>
                <a:pathLst>
                  <a:path extrusionOk="0" h="831" w="969">
                    <a:moveTo>
                      <a:pt x="568" y="1"/>
                    </a:moveTo>
                    <a:cubicBezTo>
                      <a:pt x="464" y="1"/>
                      <a:pt x="357" y="41"/>
                      <a:pt x="268" y="130"/>
                    </a:cubicBezTo>
                    <a:cubicBezTo>
                      <a:pt x="1" y="397"/>
                      <a:pt x="201" y="831"/>
                      <a:pt x="568" y="831"/>
                    </a:cubicBezTo>
                    <a:cubicBezTo>
                      <a:pt x="801" y="831"/>
                      <a:pt x="968" y="631"/>
                      <a:pt x="968" y="431"/>
                    </a:cubicBezTo>
                    <a:cubicBezTo>
                      <a:pt x="968" y="164"/>
                      <a:pt x="775" y="1"/>
                      <a:pt x="5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4" name="Google Shape;20474;p43"/>
              <p:cNvSpPr/>
              <p:nvPr/>
            </p:nvSpPr>
            <p:spPr>
              <a:xfrm flipH="1" rot="5509765">
                <a:off x="361490" y="1278547"/>
                <a:ext cx="15489" cy="12694"/>
              </a:xfrm>
              <a:custGeom>
                <a:rect b="b" l="l" r="r" t="t"/>
                <a:pathLst>
                  <a:path extrusionOk="0" h="835" w="984">
                    <a:moveTo>
                      <a:pt x="545" y="0"/>
                    </a:moveTo>
                    <a:cubicBezTo>
                      <a:pt x="421" y="0"/>
                      <a:pt x="297" y="59"/>
                      <a:pt x="216" y="193"/>
                    </a:cubicBezTo>
                    <a:cubicBezTo>
                      <a:pt x="0" y="471"/>
                      <a:pt x="213" y="834"/>
                      <a:pt x="536" y="834"/>
                    </a:cubicBezTo>
                    <a:cubicBezTo>
                      <a:pt x="562" y="834"/>
                      <a:pt x="589" y="832"/>
                      <a:pt x="617" y="827"/>
                    </a:cubicBezTo>
                    <a:cubicBezTo>
                      <a:pt x="850" y="794"/>
                      <a:pt x="984" y="560"/>
                      <a:pt x="950" y="327"/>
                    </a:cubicBezTo>
                    <a:cubicBezTo>
                      <a:pt x="910" y="128"/>
                      <a:pt x="728" y="0"/>
                      <a:pt x="54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5" name="Google Shape;20475;p43"/>
              <p:cNvSpPr/>
              <p:nvPr/>
            </p:nvSpPr>
            <p:spPr>
              <a:xfrm flipH="1" rot="5509765">
                <a:off x="367422" y="1480405"/>
                <a:ext cx="17346" cy="12694"/>
              </a:xfrm>
              <a:custGeom>
                <a:rect b="b" l="l" r="r" t="t"/>
                <a:pathLst>
                  <a:path extrusionOk="0" h="835" w="1102">
                    <a:moveTo>
                      <a:pt x="534" y="1"/>
                    </a:moveTo>
                    <a:cubicBezTo>
                      <a:pt x="0" y="1"/>
                      <a:pt x="0" y="835"/>
                      <a:pt x="534" y="835"/>
                    </a:cubicBezTo>
                    <a:cubicBezTo>
                      <a:pt x="1101" y="835"/>
                      <a:pt x="1101" y="1"/>
                      <a:pt x="5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6" name="Google Shape;20476;p43"/>
              <p:cNvSpPr/>
              <p:nvPr/>
            </p:nvSpPr>
            <p:spPr>
              <a:xfrm flipH="1" rot="5509765">
                <a:off x="320097" y="1569307"/>
                <a:ext cx="15914" cy="12633"/>
              </a:xfrm>
              <a:custGeom>
                <a:rect b="b" l="l" r="r" t="t"/>
                <a:pathLst>
                  <a:path extrusionOk="0" h="831" w="1011">
                    <a:moveTo>
                      <a:pt x="489" y="1"/>
                    </a:moveTo>
                    <a:cubicBezTo>
                      <a:pt x="439" y="1"/>
                      <a:pt x="387" y="10"/>
                      <a:pt x="334" y="29"/>
                    </a:cubicBezTo>
                    <a:cubicBezTo>
                      <a:pt x="134" y="96"/>
                      <a:pt x="0" y="329"/>
                      <a:pt x="100" y="563"/>
                    </a:cubicBezTo>
                    <a:cubicBezTo>
                      <a:pt x="153" y="738"/>
                      <a:pt x="316" y="830"/>
                      <a:pt x="483" y="830"/>
                    </a:cubicBezTo>
                    <a:cubicBezTo>
                      <a:pt x="634" y="830"/>
                      <a:pt x="788" y="754"/>
                      <a:pt x="868" y="596"/>
                    </a:cubicBezTo>
                    <a:cubicBezTo>
                      <a:pt x="1010" y="311"/>
                      <a:pt x="787" y="1"/>
                      <a:pt x="4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7" name="Google Shape;20477;p43"/>
              <p:cNvSpPr/>
              <p:nvPr/>
            </p:nvSpPr>
            <p:spPr>
              <a:xfrm flipH="1" rot="5509765">
                <a:off x="323126" y="1374794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5" y="0"/>
                    </a:moveTo>
                    <a:cubicBezTo>
                      <a:pt x="1" y="0"/>
                      <a:pt x="1" y="834"/>
                      <a:pt x="535" y="834"/>
                    </a:cubicBezTo>
                    <a:cubicBezTo>
                      <a:pt x="768" y="834"/>
                      <a:pt x="968" y="634"/>
                      <a:pt x="968" y="434"/>
                    </a:cubicBezTo>
                    <a:cubicBezTo>
                      <a:pt x="968" y="200"/>
                      <a:pt x="768" y="0"/>
                      <a:pt x="5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8" name="Google Shape;20478;p43"/>
              <p:cNvSpPr/>
              <p:nvPr/>
            </p:nvSpPr>
            <p:spPr>
              <a:xfrm flipH="1" rot="5509765">
                <a:off x="385377" y="1268281"/>
                <a:ext cx="15441" cy="12770"/>
              </a:xfrm>
              <a:custGeom>
                <a:rect b="b" l="l" r="r" t="t"/>
                <a:pathLst>
                  <a:path extrusionOk="0" h="840" w="981">
                    <a:moveTo>
                      <a:pt x="496" y="0"/>
                    </a:moveTo>
                    <a:cubicBezTo>
                      <a:pt x="338" y="0"/>
                      <a:pt x="180" y="92"/>
                      <a:pt x="113" y="276"/>
                    </a:cubicBezTo>
                    <a:cubicBezTo>
                      <a:pt x="0" y="557"/>
                      <a:pt x="245" y="839"/>
                      <a:pt x="525" y="839"/>
                    </a:cubicBezTo>
                    <a:cubicBezTo>
                      <a:pt x="576" y="839"/>
                      <a:pt x="628" y="830"/>
                      <a:pt x="680" y="809"/>
                    </a:cubicBezTo>
                    <a:cubicBezTo>
                      <a:pt x="880" y="709"/>
                      <a:pt x="980" y="476"/>
                      <a:pt x="880" y="276"/>
                    </a:cubicBezTo>
                    <a:cubicBezTo>
                      <a:pt x="813" y="92"/>
                      <a:pt x="655" y="0"/>
                      <a:pt x="49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9" name="Google Shape;20479;p43"/>
              <p:cNvSpPr/>
              <p:nvPr/>
            </p:nvSpPr>
            <p:spPr>
              <a:xfrm flipH="1" rot="5509765">
                <a:off x="391524" y="1305107"/>
                <a:ext cx="16008" cy="12648"/>
              </a:xfrm>
              <a:custGeom>
                <a:rect b="b" l="l" r="r" t="t"/>
                <a:pathLst>
                  <a:path extrusionOk="0" h="832" w="1017">
                    <a:moveTo>
                      <a:pt x="431" y="0"/>
                    </a:moveTo>
                    <a:cubicBezTo>
                      <a:pt x="244" y="0"/>
                      <a:pt x="49" y="158"/>
                      <a:pt x="49" y="371"/>
                    </a:cubicBezTo>
                    <a:cubicBezTo>
                      <a:pt x="1" y="636"/>
                      <a:pt x="214" y="832"/>
                      <a:pt x="449" y="832"/>
                    </a:cubicBezTo>
                    <a:cubicBezTo>
                      <a:pt x="539" y="832"/>
                      <a:pt x="633" y="803"/>
                      <a:pt x="716" y="738"/>
                    </a:cubicBezTo>
                    <a:cubicBezTo>
                      <a:pt x="1016" y="505"/>
                      <a:pt x="850" y="38"/>
                      <a:pt x="483" y="4"/>
                    </a:cubicBezTo>
                    <a:cubicBezTo>
                      <a:pt x="466" y="1"/>
                      <a:pt x="448" y="0"/>
                      <a:pt x="4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0" name="Google Shape;20480;p43"/>
              <p:cNvSpPr/>
              <p:nvPr/>
            </p:nvSpPr>
            <p:spPr>
              <a:xfrm flipH="1" rot="5509765">
                <a:off x="347006" y="1342046"/>
                <a:ext cx="14041" cy="12709"/>
              </a:xfrm>
              <a:custGeom>
                <a:rect b="b" l="l" r="r" t="t"/>
                <a:pathLst>
                  <a:path extrusionOk="0" h="836" w="892">
                    <a:moveTo>
                      <a:pt x="447" y="1"/>
                    </a:moveTo>
                    <a:cubicBezTo>
                      <a:pt x="361" y="1"/>
                      <a:pt x="274" y="30"/>
                      <a:pt x="200" y="94"/>
                    </a:cubicBezTo>
                    <a:cubicBezTo>
                      <a:pt x="33" y="261"/>
                      <a:pt x="0" y="528"/>
                      <a:pt x="133" y="695"/>
                    </a:cubicBezTo>
                    <a:cubicBezTo>
                      <a:pt x="230" y="791"/>
                      <a:pt x="347" y="835"/>
                      <a:pt x="460" y="835"/>
                    </a:cubicBezTo>
                    <a:cubicBezTo>
                      <a:pt x="661" y="835"/>
                      <a:pt x="846" y="696"/>
                      <a:pt x="867" y="461"/>
                    </a:cubicBezTo>
                    <a:cubicBezTo>
                      <a:pt x="891" y="196"/>
                      <a:pt x="672" y="1"/>
                      <a:pt x="4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1" name="Google Shape;20481;p43"/>
              <p:cNvSpPr/>
              <p:nvPr/>
            </p:nvSpPr>
            <p:spPr>
              <a:xfrm flipH="1" rot="5509765">
                <a:off x="378921" y="1175221"/>
                <a:ext cx="15520" cy="12542"/>
              </a:xfrm>
              <a:custGeom>
                <a:rect b="b" l="l" r="r" t="t"/>
                <a:pathLst>
                  <a:path extrusionOk="0" h="825" w="986">
                    <a:moveTo>
                      <a:pt x="538" y="0"/>
                    </a:moveTo>
                    <a:cubicBezTo>
                      <a:pt x="416" y="0"/>
                      <a:pt x="295" y="48"/>
                      <a:pt x="218" y="151"/>
                    </a:cubicBezTo>
                    <a:cubicBezTo>
                      <a:pt x="1" y="430"/>
                      <a:pt x="188" y="825"/>
                      <a:pt x="510" y="825"/>
                    </a:cubicBezTo>
                    <a:cubicBezTo>
                      <a:pt x="534" y="825"/>
                      <a:pt x="559" y="823"/>
                      <a:pt x="585" y="818"/>
                    </a:cubicBezTo>
                    <a:cubicBezTo>
                      <a:pt x="819" y="785"/>
                      <a:pt x="985" y="585"/>
                      <a:pt x="952" y="351"/>
                    </a:cubicBezTo>
                    <a:cubicBezTo>
                      <a:pt x="931" y="125"/>
                      <a:pt x="733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2" name="Google Shape;20482;p43"/>
              <p:cNvSpPr/>
              <p:nvPr/>
            </p:nvSpPr>
            <p:spPr>
              <a:xfrm flipH="1" rot="5509765">
                <a:off x="405135" y="1038951"/>
                <a:ext cx="15520" cy="12678"/>
              </a:xfrm>
              <a:custGeom>
                <a:rect b="b" l="l" r="r" t="t"/>
                <a:pathLst>
                  <a:path extrusionOk="0" h="834" w="986">
                    <a:moveTo>
                      <a:pt x="531" y="0"/>
                    </a:moveTo>
                    <a:cubicBezTo>
                      <a:pt x="393" y="0"/>
                      <a:pt x="257" y="61"/>
                      <a:pt x="185" y="192"/>
                    </a:cubicBezTo>
                    <a:cubicBezTo>
                      <a:pt x="1" y="499"/>
                      <a:pt x="240" y="834"/>
                      <a:pt x="565" y="834"/>
                    </a:cubicBezTo>
                    <a:cubicBezTo>
                      <a:pt x="593" y="834"/>
                      <a:pt x="622" y="831"/>
                      <a:pt x="652" y="826"/>
                    </a:cubicBezTo>
                    <a:cubicBezTo>
                      <a:pt x="852" y="759"/>
                      <a:pt x="986" y="525"/>
                      <a:pt x="952" y="292"/>
                    </a:cubicBezTo>
                    <a:cubicBezTo>
                      <a:pt x="896" y="103"/>
                      <a:pt x="711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3" name="Google Shape;20483;p43"/>
              <p:cNvSpPr/>
              <p:nvPr/>
            </p:nvSpPr>
            <p:spPr>
              <a:xfrm flipH="1" rot="5509765">
                <a:off x="372010" y="1148815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553" y="1"/>
                    </a:moveTo>
                    <a:cubicBezTo>
                      <a:pt x="514" y="1"/>
                      <a:pt x="475" y="6"/>
                      <a:pt x="434" y="18"/>
                    </a:cubicBezTo>
                    <a:cubicBezTo>
                      <a:pt x="67" y="85"/>
                      <a:pt x="0" y="585"/>
                      <a:pt x="334" y="752"/>
                    </a:cubicBezTo>
                    <a:cubicBezTo>
                      <a:pt x="401" y="796"/>
                      <a:pt x="473" y="816"/>
                      <a:pt x="543" y="816"/>
                    </a:cubicBezTo>
                    <a:cubicBezTo>
                      <a:pt x="788" y="816"/>
                      <a:pt x="1012" y="577"/>
                      <a:pt x="934" y="318"/>
                    </a:cubicBezTo>
                    <a:cubicBezTo>
                      <a:pt x="879" y="125"/>
                      <a:pt x="733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4" name="Google Shape;20484;p43"/>
              <p:cNvSpPr/>
              <p:nvPr/>
            </p:nvSpPr>
            <p:spPr>
              <a:xfrm flipH="1" rot="5509765">
                <a:off x="349841" y="1171612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52" y="1"/>
                    </a:moveTo>
                    <a:cubicBezTo>
                      <a:pt x="353" y="1"/>
                      <a:pt x="251" y="35"/>
                      <a:pt x="167" y="109"/>
                    </a:cubicBezTo>
                    <a:cubicBezTo>
                      <a:pt x="0" y="275"/>
                      <a:pt x="0" y="542"/>
                      <a:pt x="167" y="709"/>
                    </a:cubicBezTo>
                    <a:cubicBezTo>
                      <a:pt x="252" y="794"/>
                      <a:pt x="354" y="832"/>
                      <a:pt x="453" y="832"/>
                    </a:cubicBezTo>
                    <a:cubicBezTo>
                      <a:pt x="666" y="832"/>
                      <a:pt x="867" y="659"/>
                      <a:pt x="867" y="409"/>
                    </a:cubicBezTo>
                    <a:cubicBezTo>
                      <a:pt x="867" y="158"/>
                      <a:pt x="665" y="1"/>
                      <a:pt x="4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5" name="Google Shape;20485;p43"/>
              <p:cNvSpPr/>
              <p:nvPr/>
            </p:nvSpPr>
            <p:spPr>
              <a:xfrm flipH="1" rot="5509765">
                <a:off x="511672" y="909597"/>
                <a:ext cx="17283" cy="12739"/>
              </a:xfrm>
              <a:custGeom>
                <a:rect b="b" l="l" r="r" t="t"/>
                <a:pathLst>
                  <a:path extrusionOk="0" h="838" w="1098">
                    <a:moveTo>
                      <a:pt x="595" y="1"/>
                    </a:moveTo>
                    <a:cubicBezTo>
                      <a:pt x="527" y="1"/>
                      <a:pt x="459" y="16"/>
                      <a:pt x="397" y="47"/>
                    </a:cubicBezTo>
                    <a:cubicBezTo>
                      <a:pt x="0" y="273"/>
                      <a:pt x="230" y="838"/>
                      <a:pt x="615" y="838"/>
                    </a:cubicBezTo>
                    <a:cubicBezTo>
                      <a:pt x="683" y="838"/>
                      <a:pt x="756" y="820"/>
                      <a:pt x="831" y="780"/>
                    </a:cubicBezTo>
                    <a:cubicBezTo>
                      <a:pt x="1031" y="647"/>
                      <a:pt x="1098" y="413"/>
                      <a:pt x="964" y="213"/>
                    </a:cubicBezTo>
                    <a:cubicBezTo>
                      <a:pt x="895" y="75"/>
                      <a:pt x="746" y="1"/>
                      <a:pt x="59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6" name="Google Shape;20486;p43"/>
              <p:cNvSpPr/>
              <p:nvPr/>
            </p:nvSpPr>
            <p:spPr>
              <a:xfrm flipH="1" rot="5509765">
                <a:off x="628785" y="739768"/>
                <a:ext cx="17094" cy="12618"/>
              </a:xfrm>
              <a:custGeom>
                <a:rect b="b" l="l" r="r" t="t"/>
                <a:pathLst>
                  <a:path extrusionOk="0" h="830" w="1086">
                    <a:moveTo>
                      <a:pt x="538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71" y="770"/>
                      <a:pt x="411" y="829"/>
                      <a:pt x="545" y="829"/>
                    </a:cubicBezTo>
                    <a:cubicBezTo>
                      <a:pt x="620" y="829"/>
                      <a:pt x="692" y="811"/>
                      <a:pt x="752" y="775"/>
                    </a:cubicBezTo>
                    <a:cubicBezTo>
                      <a:pt x="1086" y="541"/>
                      <a:pt x="986" y="74"/>
                      <a:pt x="619" y="8"/>
                    </a:cubicBezTo>
                    <a:cubicBezTo>
                      <a:pt x="591" y="3"/>
                      <a:pt x="564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7" name="Google Shape;20487;p43"/>
              <p:cNvSpPr/>
              <p:nvPr/>
            </p:nvSpPr>
            <p:spPr>
              <a:xfrm flipH="1" rot="5509765">
                <a:off x="607655" y="756207"/>
                <a:ext cx="14576" cy="12694"/>
              </a:xfrm>
              <a:custGeom>
                <a:rect b="b" l="l" r="r" t="t"/>
                <a:pathLst>
                  <a:path extrusionOk="0" h="835" w="926">
                    <a:moveTo>
                      <a:pt x="479" y="0"/>
                    </a:moveTo>
                    <a:cubicBezTo>
                      <a:pt x="366" y="0"/>
                      <a:pt x="251" y="44"/>
                      <a:pt x="167" y="140"/>
                    </a:cubicBezTo>
                    <a:cubicBezTo>
                      <a:pt x="0" y="307"/>
                      <a:pt x="34" y="574"/>
                      <a:pt x="234" y="741"/>
                    </a:cubicBezTo>
                    <a:cubicBezTo>
                      <a:pt x="308" y="806"/>
                      <a:pt x="395" y="834"/>
                      <a:pt x="481" y="834"/>
                    </a:cubicBezTo>
                    <a:cubicBezTo>
                      <a:pt x="705" y="834"/>
                      <a:pt x="925" y="639"/>
                      <a:pt x="901" y="374"/>
                    </a:cubicBezTo>
                    <a:cubicBezTo>
                      <a:pt x="880" y="139"/>
                      <a:pt x="681" y="0"/>
                      <a:pt x="4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8" name="Google Shape;20488;p43"/>
              <p:cNvSpPr/>
              <p:nvPr/>
            </p:nvSpPr>
            <p:spPr>
              <a:xfrm flipH="1" rot="5509765">
                <a:off x="524323" y="832201"/>
                <a:ext cx="17016" cy="13286"/>
              </a:xfrm>
              <a:custGeom>
                <a:rect b="b" l="l" r="r" t="t"/>
                <a:pathLst>
                  <a:path extrusionOk="0" h="874" w="1081">
                    <a:moveTo>
                      <a:pt x="468" y="0"/>
                    </a:moveTo>
                    <a:cubicBezTo>
                      <a:pt x="359" y="0"/>
                      <a:pt x="251" y="42"/>
                      <a:pt x="167" y="125"/>
                    </a:cubicBezTo>
                    <a:cubicBezTo>
                      <a:pt x="1" y="292"/>
                      <a:pt x="1" y="592"/>
                      <a:pt x="201" y="759"/>
                    </a:cubicBezTo>
                    <a:cubicBezTo>
                      <a:pt x="288" y="839"/>
                      <a:pt x="384" y="873"/>
                      <a:pt x="475" y="873"/>
                    </a:cubicBezTo>
                    <a:cubicBezTo>
                      <a:pt x="803" y="873"/>
                      <a:pt x="1081" y="438"/>
                      <a:pt x="768" y="125"/>
                    </a:cubicBezTo>
                    <a:cubicBezTo>
                      <a:pt x="684" y="42"/>
                      <a:pt x="576" y="0"/>
                      <a:pt x="4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9" name="Google Shape;20489;p43"/>
              <p:cNvSpPr/>
              <p:nvPr/>
            </p:nvSpPr>
            <p:spPr>
              <a:xfrm flipH="1" rot="5509765">
                <a:off x="549486" y="754592"/>
                <a:ext cx="19707" cy="12876"/>
              </a:xfrm>
              <a:custGeom>
                <a:rect b="b" l="l" r="r" t="t"/>
                <a:pathLst>
                  <a:path extrusionOk="0" h="847" w="1252">
                    <a:moveTo>
                      <a:pt x="664" y="1"/>
                    </a:moveTo>
                    <a:cubicBezTo>
                      <a:pt x="599" y="1"/>
                      <a:pt x="530" y="18"/>
                      <a:pt x="457" y="57"/>
                    </a:cubicBezTo>
                    <a:cubicBezTo>
                      <a:pt x="1" y="256"/>
                      <a:pt x="227" y="846"/>
                      <a:pt x="615" y="846"/>
                    </a:cubicBezTo>
                    <a:cubicBezTo>
                      <a:pt x="681" y="846"/>
                      <a:pt x="752" y="829"/>
                      <a:pt x="824" y="790"/>
                    </a:cubicBezTo>
                    <a:cubicBezTo>
                      <a:pt x="1252" y="591"/>
                      <a:pt x="1046" y="1"/>
                      <a:pt x="6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0" name="Google Shape;20490;p43"/>
              <p:cNvSpPr/>
              <p:nvPr/>
            </p:nvSpPr>
            <p:spPr>
              <a:xfrm flipH="1" rot="5509765">
                <a:off x="624371" y="677160"/>
                <a:ext cx="19125" cy="13058"/>
              </a:xfrm>
              <a:custGeom>
                <a:rect b="b" l="l" r="r" t="t"/>
                <a:pathLst>
                  <a:path extrusionOk="0" h="859" w="1215">
                    <a:moveTo>
                      <a:pt x="628" y="0"/>
                    </a:moveTo>
                    <a:cubicBezTo>
                      <a:pt x="541" y="0"/>
                      <a:pt x="451" y="31"/>
                      <a:pt x="366" y="101"/>
                    </a:cubicBezTo>
                    <a:cubicBezTo>
                      <a:pt x="1" y="388"/>
                      <a:pt x="288" y="859"/>
                      <a:pt x="622" y="859"/>
                    </a:cubicBezTo>
                    <a:cubicBezTo>
                      <a:pt x="715" y="859"/>
                      <a:pt x="812" y="822"/>
                      <a:pt x="899" y="735"/>
                    </a:cubicBezTo>
                    <a:cubicBezTo>
                      <a:pt x="1215" y="420"/>
                      <a:pt x="950" y="0"/>
                      <a:pt x="6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1" name="Google Shape;20491;p43"/>
              <p:cNvSpPr/>
              <p:nvPr/>
            </p:nvSpPr>
            <p:spPr>
              <a:xfrm flipH="1" rot="5509765">
                <a:off x="588062" y="768626"/>
                <a:ext cx="14938" cy="12405"/>
              </a:xfrm>
              <a:custGeom>
                <a:rect b="b" l="l" r="r" t="t"/>
                <a:pathLst>
                  <a:path extrusionOk="0" h="816" w="949">
                    <a:moveTo>
                      <a:pt x="462" y="1"/>
                    </a:moveTo>
                    <a:cubicBezTo>
                      <a:pt x="399" y="1"/>
                      <a:pt x="332" y="15"/>
                      <a:pt x="267" y="48"/>
                    </a:cubicBezTo>
                    <a:cubicBezTo>
                      <a:pt x="67" y="148"/>
                      <a:pt x="0" y="381"/>
                      <a:pt x="100" y="582"/>
                    </a:cubicBezTo>
                    <a:cubicBezTo>
                      <a:pt x="180" y="740"/>
                      <a:pt x="327" y="816"/>
                      <a:pt x="473" y="816"/>
                    </a:cubicBezTo>
                    <a:cubicBezTo>
                      <a:pt x="636" y="816"/>
                      <a:pt x="798" y="723"/>
                      <a:pt x="868" y="548"/>
                    </a:cubicBezTo>
                    <a:cubicBezTo>
                      <a:pt x="948" y="253"/>
                      <a:pt x="726" y="1"/>
                      <a:pt x="4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2" name="Google Shape;20492;p43"/>
              <p:cNvSpPr/>
              <p:nvPr/>
            </p:nvSpPr>
            <p:spPr>
              <a:xfrm flipH="1" rot="5509765">
                <a:off x="549649" y="781511"/>
                <a:ext cx="15457" cy="12861"/>
              </a:xfrm>
              <a:custGeom>
                <a:rect b="b" l="l" r="r" t="t"/>
                <a:pathLst>
                  <a:path extrusionOk="0" h="846" w="982">
                    <a:moveTo>
                      <a:pt x="484" y="0"/>
                    </a:moveTo>
                    <a:cubicBezTo>
                      <a:pt x="326" y="0"/>
                      <a:pt x="167" y="84"/>
                      <a:pt x="100" y="250"/>
                    </a:cubicBezTo>
                    <a:cubicBezTo>
                      <a:pt x="0" y="484"/>
                      <a:pt x="100" y="717"/>
                      <a:pt x="334" y="818"/>
                    </a:cubicBezTo>
                    <a:cubicBezTo>
                      <a:pt x="382" y="837"/>
                      <a:pt x="430" y="846"/>
                      <a:pt x="477" y="846"/>
                    </a:cubicBezTo>
                    <a:cubicBezTo>
                      <a:pt x="754" y="846"/>
                      <a:pt x="982" y="536"/>
                      <a:pt x="868" y="250"/>
                    </a:cubicBezTo>
                    <a:cubicBezTo>
                      <a:pt x="801" y="84"/>
                      <a:pt x="643" y="0"/>
                      <a:pt x="48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3" name="Google Shape;20493;p43"/>
              <p:cNvSpPr/>
              <p:nvPr/>
            </p:nvSpPr>
            <p:spPr>
              <a:xfrm flipH="1" rot="5509765">
                <a:off x="650855" y="665080"/>
                <a:ext cx="14560" cy="12739"/>
              </a:xfrm>
              <a:custGeom>
                <a:rect b="b" l="l" r="r" t="t"/>
                <a:pathLst>
                  <a:path extrusionOk="0" h="838" w="925">
                    <a:moveTo>
                      <a:pt x="447" y="0"/>
                    </a:moveTo>
                    <a:cubicBezTo>
                      <a:pt x="245" y="0"/>
                      <a:pt x="45" y="153"/>
                      <a:pt x="24" y="389"/>
                    </a:cubicBezTo>
                    <a:cubicBezTo>
                      <a:pt x="0" y="646"/>
                      <a:pt x="222" y="837"/>
                      <a:pt x="449" y="837"/>
                    </a:cubicBezTo>
                    <a:cubicBezTo>
                      <a:pt x="546" y="837"/>
                      <a:pt x="644" y="802"/>
                      <a:pt x="724" y="722"/>
                    </a:cubicBezTo>
                    <a:cubicBezTo>
                      <a:pt x="891" y="589"/>
                      <a:pt x="924" y="322"/>
                      <a:pt x="757" y="155"/>
                    </a:cubicBezTo>
                    <a:cubicBezTo>
                      <a:pt x="674" y="48"/>
                      <a:pt x="560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4" name="Google Shape;20494;p43"/>
              <p:cNvSpPr/>
              <p:nvPr/>
            </p:nvSpPr>
            <p:spPr>
              <a:xfrm flipH="1" rot="5509765">
                <a:off x="728708" y="664188"/>
                <a:ext cx="15646" cy="12694"/>
              </a:xfrm>
              <a:custGeom>
                <a:rect b="b" l="l" r="r" t="t"/>
                <a:pathLst>
                  <a:path extrusionOk="0" h="835" w="994">
                    <a:moveTo>
                      <a:pt x="550" y="0"/>
                    </a:moveTo>
                    <a:cubicBezTo>
                      <a:pt x="208" y="0"/>
                      <a:pt x="0" y="381"/>
                      <a:pt x="192" y="670"/>
                    </a:cubicBezTo>
                    <a:cubicBezTo>
                      <a:pt x="281" y="783"/>
                      <a:pt x="403" y="835"/>
                      <a:pt x="524" y="835"/>
                    </a:cubicBezTo>
                    <a:cubicBezTo>
                      <a:pt x="723" y="835"/>
                      <a:pt x="918" y="697"/>
                      <a:pt x="960" y="469"/>
                    </a:cubicBezTo>
                    <a:cubicBezTo>
                      <a:pt x="993" y="236"/>
                      <a:pt x="826" y="36"/>
                      <a:pt x="593" y="2"/>
                    </a:cubicBezTo>
                    <a:cubicBezTo>
                      <a:pt x="578" y="1"/>
                      <a:pt x="564" y="0"/>
                      <a:pt x="5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5" name="Google Shape;20495;p43"/>
              <p:cNvSpPr/>
              <p:nvPr/>
            </p:nvSpPr>
            <p:spPr>
              <a:xfrm flipH="1" rot="5509765">
                <a:off x="689740" y="701364"/>
                <a:ext cx="17236" cy="12922"/>
              </a:xfrm>
              <a:custGeom>
                <a:rect b="b" l="l" r="r" t="t"/>
                <a:pathLst>
                  <a:path extrusionOk="0" h="850" w="1095">
                    <a:moveTo>
                      <a:pt x="559" y="0"/>
                    </a:moveTo>
                    <a:cubicBezTo>
                      <a:pt x="430" y="0"/>
                      <a:pt x="294" y="60"/>
                      <a:pt x="194" y="180"/>
                    </a:cubicBezTo>
                    <a:cubicBezTo>
                      <a:pt x="1" y="437"/>
                      <a:pt x="211" y="849"/>
                      <a:pt x="554" y="849"/>
                    </a:cubicBezTo>
                    <a:cubicBezTo>
                      <a:pt x="567" y="849"/>
                      <a:pt x="581" y="849"/>
                      <a:pt x="594" y="847"/>
                    </a:cubicBezTo>
                    <a:cubicBezTo>
                      <a:pt x="961" y="781"/>
                      <a:pt x="1094" y="314"/>
                      <a:pt x="794" y="80"/>
                    </a:cubicBezTo>
                    <a:cubicBezTo>
                      <a:pt x="727" y="27"/>
                      <a:pt x="645" y="0"/>
                      <a:pt x="55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6" name="Google Shape;20496;p43"/>
              <p:cNvSpPr/>
              <p:nvPr/>
            </p:nvSpPr>
            <p:spPr>
              <a:xfrm flipH="1" rot="5509765">
                <a:off x="689366" y="679390"/>
                <a:ext cx="13143" cy="12694"/>
              </a:xfrm>
              <a:custGeom>
                <a:rect b="b" l="l" r="r" t="t"/>
                <a:pathLst>
                  <a:path extrusionOk="0" h="835" w="835">
                    <a:moveTo>
                      <a:pt x="435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5" y="835"/>
                    </a:cubicBezTo>
                    <a:cubicBezTo>
                      <a:pt x="668" y="835"/>
                      <a:pt x="835" y="634"/>
                      <a:pt x="835" y="401"/>
                    </a:cubicBezTo>
                    <a:cubicBezTo>
                      <a:pt x="835" y="167"/>
                      <a:pt x="668" y="1"/>
                      <a:pt x="43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7" name="Google Shape;20497;p43"/>
              <p:cNvSpPr/>
              <p:nvPr/>
            </p:nvSpPr>
            <p:spPr>
              <a:xfrm flipH="1" rot="5509765">
                <a:off x="852898" y="598222"/>
                <a:ext cx="18196" cy="13089"/>
              </a:xfrm>
              <a:custGeom>
                <a:rect b="b" l="l" r="r" t="t"/>
                <a:pathLst>
                  <a:path extrusionOk="0" h="861" w="1156">
                    <a:moveTo>
                      <a:pt x="641" y="0"/>
                    </a:moveTo>
                    <a:cubicBezTo>
                      <a:pt x="229" y="0"/>
                      <a:pt x="1" y="620"/>
                      <a:pt x="488" y="821"/>
                    </a:cubicBezTo>
                    <a:cubicBezTo>
                      <a:pt x="542" y="848"/>
                      <a:pt x="601" y="860"/>
                      <a:pt x="659" y="860"/>
                    </a:cubicBezTo>
                    <a:cubicBezTo>
                      <a:pt x="820" y="860"/>
                      <a:pt x="982" y="768"/>
                      <a:pt x="1056" y="621"/>
                    </a:cubicBezTo>
                    <a:cubicBezTo>
                      <a:pt x="1156" y="421"/>
                      <a:pt x="1056" y="154"/>
                      <a:pt x="855" y="54"/>
                    </a:cubicBezTo>
                    <a:cubicBezTo>
                      <a:pt x="781" y="17"/>
                      <a:pt x="709" y="0"/>
                      <a:pt x="6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8" name="Google Shape;20498;p43"/>
              <p:cNvSpPr/>
              <p:nvPr/>
            </p:nvSpPr>
            <p:spPr>
              <a:xfrm flipH="1" rot="5509765">
                <a:off x="998329" y="561262"/>
                <a:ext cx="15929" cy="12891"/>
              </a:xfrm>
              <a:custGeom>
                <a:rect b="b" l="l" r="r" t="t"/>
                <a:pathLst>
                  <a:path extrusionOk="0" h="848" w="1012">
                    <a:moveTo>
                      <a:pt x="531" y="0"/>
                    </a:moveTo>
                    <a:cubicBezTo>
                      <a:pt x="242" y="0"/>
                      <a:pt x="0" y="322"/>
                      <a:pt x="178" y="617"/>
                    </a:cubicBezTo>
                    <a:cubicBezTo>
                      <a:pt x="255" y="772"/>
                      <a:pt x="397" y="848"/>
                      <a:pt x="541" y="848"/>
                    </a:cubicBezTo>
                    <a:cubicBezTo>
                      <a:pt x="706" y="848"/>
                      <a:pt x="873" y="747"/>
                      <a:pt x="945" y="551"/>
                    </a:cubicBezTo>
                    <a:cubicBezTo>
                      <a:pt x="1011" y="317"/>
                      <a:pt x="878" y="84"/>
                      <a:pt x="645" y="17"/>
                    </a:cubicBezTo>
                    <a:cubicBezTo>
                      <a:pt x="606" y="5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9" name="Google Shape;20499;p43"/>
              <p:cNvSpPr/>
              <p:nvPr/>
            </p:nvSpPr>
            <p:spPr>
              <a:xfrm flipH="1" rot="5509765">
                <a:off x="950211" y="566515"/>
                <a:ext cx="16591" cy="12770"/>
              </a:xfrm>
              <a:custGeom>
                <a:rect b="b" l="l" r="r" t="t"/>
                <a:pathLst>
                  <a:path extrusionOk="0" h="840" w="1054">
                    <a:moveTo>
                      <a:pt x="461" y="0"/>
                    </a:moveTo>
                    <a:cubicBezTo>
                      <a:pt x="291" y="0"/>
                      <a:pt x="123" y="125"/>
                      <a:pt x="67" y="318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16" y="833"/>
                      <a:pt x="461" y="840"/>
                      <a:pt x="504" y="840"/>
                    </a:cubicBezTo>
                    <a:cubicBezTo>
                      <a:pt x="932" y="840"/>
                      <a:pt x="1053" y="139"/>
                      <a:pt x="568" y="17"/>
                    </a:cubicBezTo>
                    <a:cubicBezTo>
                      <a:pt x="533" y="6"/>
                      <a:pt x="497" y="0"/>
                      <a:pt x="46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0" name="Google Shape;20500;p43"/>
              <p:cNvSpPr/>
              <p:nvPr/>
            </p:nvSpPr>
            <p:spPr>
              <a:xfrm flipH="1" rot="5509765">
                <a:off x="860272" y="564323"/>
                <a:ext cx="15630" cy="12815"/>
              </a:xfrm>
              <a:custGeom>
                <a:rect b="b" l="l" r="r" t="t"/>
                <a:pathLst>
                  <a:path extrusionOk="0" h="843" w="993">
                    <a:moveTo>
                      <a:pt x="455" y="0"/>
                    </a:moveTo>
                    <a:cubicBezTo>
                      <a:pt x="254" y="0"/>
                      <a:pt x="55" y="139"/>
                      <a:pt x="34" y="374"/>
                    </a:cubicBezTo>
                    <a:cubicBezTo>
                      <a:pt x="0" y="607"/>
                      <a:pt x="167" y="808"/>
                      <a:pt x="401" y="841"/>
                    </a:cubicBezTo>
                    <a:cubicBezTo>
                      <a:pt x="414" y="842"/>
                      <a:pt x="427" y="843"/>
                      <a:pt x="440" y="843"/>
                    </a:cubicBezTo>
                    <a:cubicBezTo>
                      <a:pt x="784" y="843"/>
                      <a:pt x="993" y="430"/>
                      <a:pt x="768" y="140"/>
                    </a:cubicBezTo>
                    <a:cubicBezTo>
                      <a:pt x="683" y="44"/>
                      <a:pt x="569" y="0"/>
                      <a:pt x="45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1" name="Google Shape;20501;p43"/>
              <p:cNvSpPr/>
              <p:nvPr/>
            </p:nvSpPr>
            <p:spPr>
              <a:xfrm flipH="1" rot="5509765">
                <a:off x="1020163" y="520891"/>
                <a:ext cx="16008" cy="12557"/>
              </a:xfrm>
              <a:custGeom>
                <a:rect b="b" l="l" r="r" t="t"/>
                <a:pathLst>
                  <a:path extrusionOk="0" h="826" w="1017">
                    <a:moveTo>
                      <a:pt x="503" y="1"/>
                    </a:moveTo>
                    <a:cubicBezTo>
                      <a:pt x="346" y="1"/>
                      <a:pt x="190" y="88"/>
                      <a:pt x="126" y="291"/>
                    </a:cubicBezTo>
                    <a:cubicBezTo>
                      <a:pt x="1" y="604"/>
                      <a:pt x="267" y="826"/>
                      <a:pt x="524" y="826"/>
                    </a:cubicBezTo>
                    <a:cubicBezTo>
                      <a:pt x="679" y="826"/>
                      <a:pt x="831" y="746"/>
                      <a:pt x="893" y="558"/>
                    </a:cubicBezTo>
                    <a:cubicBezTo>
                      <a:pt x="1017" y="228"/>
                      <a:pt x="75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2" name="Google Shape;20502;p43"/>
              <p:cNvSpPr/>
              <p:nvPr/>
            </p:nvSpPr>
            <p:spPr>
              <a:xfrm flipH="1" rot="5509765">
                <a:off x="1064049" y="521551"/>
                <a:ext cx="14560" cy="12815"/>
              </a:xfrm>
              <a:custGeom>
                <a:rect b="b" l="l" r="r" t="t"/>
                <a:pathLst>
                  <a:path extrusionOk="0" h="843" w="925">
                    <a:moveTo>
                      <a:pt x="441" y="0"/>
                    </a:moveTo>
                    <a:cubicBezTo>
                      <a:pt x="258" y="0"/>
                      <a:pt x="77" y="106"/>
                      <a:pt x="34" y="337"/>
                    </a:cubicBezTo>
                    <a:cubicBezTo>
                      <a:pt x="1" y="571"/>
                      <a:pt x="134" y="804"/>
                      <a:pt x="368" y="838"/>
                    </a:cubicBezTo>
                    <a:cubicBezTo>
                      <a:pt x="388" y="841"/>
                      <a:pt x="408" y="842"/>
                      <a:pt x="427" y="842"/>
                    </a:cubicBezTo>
                    <a:cubicBezTo>
                      <a:pt x="635" y="842"/>
                      <a:pt x="807" y="687"/>
                      <a:pt x="868" y="504"/>
                    </a:cubicBezTo>
                    <a:cubicBezTo>
                      <a:pt x="925" y="183"/>
                      <a:pt x="681" y="0"/>
                      <a:pt x="4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3" name="Google Shape;20503;p43"/>
              <p:cNvSpPr/>
              <p:nvPr/>
            </p:nvSpPr>
            <p:spPr>
              <a:xfrm flipH="1" rot="5509765">
                <a:off x="973822" y="455879"/>
                <a:ext cx="15583" cy="12861"/>
              </a:xfrm>
              <a:custGeom>
                <a:rect b="b" l="l" r="r" t="t"/>
                <a:pathLst>
                  <a:path extrusionOk="0" h="846" w="990">
                    <a:moveTo>
                      <a:pt x="466" y="1"/>
                    </a:moveTo>
                    <a:cubicBezTo>
                      <a:pt x="411" y="1"/>
                      <a:pt x="355" y="13"/>
                      <a:pt x="301" y="40"/>
                    </a:cubicBezTo>
                    <a:cubicBezTo>
                      <a:pt x="68" y="140"/>
                      <a:pt x="1" y="373"/>
                      <a:pt x="101" y="607"/>
                    </a:cubicBezTo>
                    <a:cubicBezTo>
                      <a:pt x="179" y="775"/>
                      <a:pt x="315" y="845"/>
                      <a:pt x="450" y="845"/>
                    </a:cubicBezTo>
                    <a:cubicBezTo>
                      <a:pt x="719" y="845"/>
                      <a:pt x="990" y="572"/>
                      <a:pt x="835" y="240"/>
                    </a:cubicBezTo>
                    <a:cubicBezTo>
                      <a:pt x="762" y="93"/>
                      <a:pt x="617" y="1"/>
                      <a:pt x="4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4" name="Google Shape;20504;p43"/>
              <p:cNvSpPr/>
              <p:nvPr/>
            </p:nvSpPr>
            <p:spPr>
              <a:xfrm flipH="1" rot="5509765">
                <a:off x="1017081" y="423483"/>
                <a:ext cx="17189" cy="12922"/>
              </a:xfrm>
              <a:custGeom>
                <a:rect b="b" l="l" r="r" t="t"/>
                <a:pathLst>
                  <a:path extrusionOk="0" h="850" w="1092">
                    <a:moveTo>
                      <a:pt x="510" y="0"/>
                    </a:moveTo>
                    <a:cubicBezTo>
                      <a:pt x="496" y="0"/>
                      <a:pt x="482" y="1"/>
                      <a:pt x="467" y="2"/>
                    </a:cubicBezTo>
                    <a:cubicBezTo>
                      <a:pt x="100" y="69"/>
                      <a:pt x="0" y="536"/>
                      <a:pt x="301" y="769"/>
                    </a:cubicBezTo>
                    <a:cubicBezTo>
                      <a:pt x="367" y="823"/>
                      <a:pt x="450" y="849"/>
                      <a:pt x="534" y="849"/>
                    </a:cubicBezTo>
                    <a:cubicBezTo>
                      <a:pt x="659" y="849"/>
                      <a:pt x="788" y="789"/>
                      <a:pt x="868" y="669"/>
                    </a:cubicBezTo>
                    <a:cubicBezTo>
                      <a:pt x="1092" y="381"/>
                      <a:pt x="855" y="0"/>
                      <a:pt x="5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5" name="Google Shape;20505;p43"/>
              <p:cNvSpPr/>
              <p:nvPr/>
            </p:nvSpPr>
            <p:spPr>
              <a:xfrm flipH="1" rot="5509765">
                <a:off x="1126043" y="451464"/>
                <a:ext cx="15520" cy="12450"/>
              </a:xfrm>
              <a:custGeom>
                <a:rect b="b" l="l" r="r" t="t"/>
                <a:pathLst>
                  <a:path extrusionOk="0" h="819" w="986">
                    <a:moveTo>
                      <a:pt x="561" y="1"/>
                    </a:moveTo>
                    <a:cubicBezTo>
                      <a:pt x="530" y="1"/>
                      <a:pt x="498" y="5"/>
                      <a:pt x="468" y="16"/>
                    </a:cubicBezTo>
                    <a:cubicBezTo>
                      <a:pt x="101" y="82"/>
                      <a:pt x="1" y="549"/>
                      <a:pt x="301" y="750"/>
                    </a:cubicBezTo>
                    <a:cubicBezTo>
                      <a:pt x="372" y="797"/>
                      <a:pt x="448" y="818"/>
                      <a:pt x="523" y="818"/>
                    </a:cubicBezTo>
                    <a:cubicBezTo>
                      <a:pt x="764" y="818"/>
                      <a:pt x="986" y="596"/>
                      <a:pt x="935" y="316"/>
                    </a:cubicBezTo>
                    <a:cubicBezTo>
                      <a:pt x="906" y="146"/>
                      <a:pt x="734" y="1"/>
                      <a:pt x="56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6" name="Google Shape;20506;p43"/>
              <p:cNvSpPr/>
              <p:nvPr/>
            </p:nvSpPr>
            <p:spPr>
              <a:xfrm flipH="1" rot="5509765">
                <a:off x="1124174" y="484497"/>
                <a:ext cx="15378" cy="12572"/>
              </a:xfrm>
              <a:custGeom>
                <a:rect b="b" l="l" r="r" t="t"/>
                <a:pathLst>
                  <a:path extrusionOk="0" h="827" w="977">
                    <a:moveTo>
                      <a:pt x="487" y="0"/>
                    </a:moveTo>
                    <a:cubicBezTo>
                      <a:pt x="438" y="0"/>
                      <a:pt x="387" y="9"/>
                      <a:pt x="334" y="28"/>
                    </a:cubicBezTo>
                    <a:cubicBezTo>
                      <a:pt x="134" y="95"/>
                      <a:pt x="0" y="329"/>
                      <a:pt x="67" y="529"/>
                    </a:cubicBezTo>
                    <a:cubicBezTo>
                      <a:pt x="138" y="725"/>
                      <a:pt x="305" y="826"/>
                      <a:pt x="471" y="826"/>
                    </a:cubicBezTo>
                    <a:cubicBezTo>
                      <a:pt x="614" y="826"/>
                      <a:pt x="757" y="750"/>
                      <a:pt x="834" y="595"/>
                    </a:cubicBezTo>
                    <a:cubicBezTo>
                      <a:pt x="977" y="310"/>
                      <a:pt x="778" y="0"/>
                      <a:pt x="4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7" name="Google Shape;20507;p43"/>
              <p:cNvSpPr/>
              <p:nvPr/>
            </p:nvSpPr>
            <p:spPr>
              <a:xfrm flipH="1" rot="5509765">
                <a:off x="1098837" y="470220"/>
                <a:ext cx="14576" cy="12815"/>
              </a:xfrm>
              <a:custGeom>
                <a:rect b="b" l="l" r="r" t="t"/>
                <a:pathLst>
                  <a:path extrusionOk="0" h="843" w="926">
                    <a:moveTo>
                      <a:pt x="472" y="1"/>
                    </a:moveTo>
                    <a:cubicBezTo>
                      <a:pt x="438" y="1"/>
                      <a:pt x="403" y="6"/>
                      <a:pt x="367" y="16"/>
                    </a:cubicBezTo>
                    <a:cubicBezTo>
                      <a:pt x="167" y="49"/>
                      <a:pt x="0" y="282"/>
                      <a:pt x="67" y="516"/>
                    </a:cubicBezTo>
                    <a:lnTo>
                      <a:pt x="34" y="516"/>
                    </a:lnTo>
                    <a:cubicBezTo>
                      <a:pt x="76" y="742"/>
                      <a:pt x="250" y="842"/>
                      <a:pt x="429" y="842"/>
                    </a:cubicBezTo>
                    <a:cubicBezTo>
                      <a:pt x="673" y="842"/>
                      <a:pt x="925" y="657"/>
                      <a:pt x="868" y="349"/>
                    </a:cubicBezTo>
                    <a:cubicBezTo>
                      <a:pt x="839" y="151"/>
                      <a:pt x="667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8" name="Google Shape;20508;p43"/>
              <p:cNvSpPr/>
              <p:nvPr/>
            </p:nvSpPr>
            <p:spPr>
              <a:xfrm flipH="1" rot="5509765">
                <a:off x="1388756" y="420054"/>
                <a:ext cx="16055" cy="12846"/>
              </a:xfrm>
              <a:custGeom>
                <a:rect b="b" l="l" r="r" t="t"/>
                <a:pathLst>
                  <a:path extrusionOk="0" h="845" w="1020">
                    <a:moveTo>
                      <a:pt x="572" y="1"/>
                    </a:moveTo>
                    <a:cubicBezTo>
                      <a:pt x="244" y="1"/>
                      <a:pt x="1" y="364"/>
                      <a:pt x="186" y="642"/>
                    </a:cubicBezTo>
                    <a:cubicBezTo>
                      <a:pt x="284" y="781"/>
                      <a:pt x="422" y="845"/>
                      <a:pt x="555" y="845"/>
                    </a:cubicBezTo>
                    <a:cubicBezTo>
                      <a:pt x="740" y="845"/>
                      <a:pt x="914" y="722"/>
                      <a:pt x="953" y="508"/>
                    </a:cubicBezTo>
                    <a:cubicBezTo>
                      <a:pt x="1020" y="275"/>
                      <a:pt x="853" y="75"/>
                      <a:pt x="653" y="8"/>
                    </a:cubicBezTo>
                    <a:cubicBezTo>
                      <a:pt x="625" y="3"/>
                      <a:pt x="598" y="1"/>
                      <a:pt x="5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9" name="Google Shape;20509;p43"/>
              <p:cNvSpPr/>
              <p:nvPr/>
            </p:nvSpPr>
            <p:spPr>
              <a:xfrm flipH="1" rot="5509765">
                <a:off x="1563470" y="485803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10" y="1"/>
                    </a:moveTo>
                    <a:cubicBezTo>
                      <a:pt x="262" y="1"/>
                      <a:pt x="1" y="214"/>
                      <a:pt x="81" y="536"/>
                    </a:cubicBezTo>
                    <a:cubicBezTo>
                      <a:pt x="147" y="747"/>
                      <a:pt x="312" y="839"/>
                      <a:pt x="478" y="839"/>
                    </a:cubicBezTo>
                    <a:cubicBezTo>
                      <a:pt x="730" y="839"/>
                      <a:pt x="983" y="626"/>
                      <a:pt x="882" y="303"/>
                    </a:cubicBezTo>
                    <a:cubicBezTo>
                      <a:pt x="829" y="92"/>
                      <a:pt x="672" y="1"/>
                      <a:pt x="5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0" name="Google Shape;20510;p43"/>
              <p:cNvSpPr/>
              <p:nvPr/>
            </p:nvSpPr>
            <p:spPr>
              <a:xfrm flipH="1" rot="5509765">
                <a:off x="1486441" y="506646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448" y="1"/>
                    </a:moveTo>
                    <a:cubicBezTo>
                      <a:pt x="257" y="1"/>
                      <a:pt x="74" y="125"/>
                      <a:pt x="34" y="344"/>
                    </a:cubicBezTo>
                    <a:cubicBezTo>
                      <a:pt x="1" y="578"/>
                      <a:pt x="134" y="778"/>
                      <a:pt x="368" y="811"/>
                    </a:cubicBezTo>
                    <a:cubicBezTo>
                      <a:pt x="395" y="816"/>
                      <a:pt x="422" y="819"/>
                      <a:pt x="448" y="819"/>
                    </a:cubicBezTo>
                    <a:cubicBezTo>
                      <a:pt x="772" y="819"/>
                      <a:pt x="986" y="455"/>
                      <a:pt x="801" y="177"/>
                    </a:cubicBezTo>
                    <a:cubicBezTo>
                      <a:pt x="707" y="57"/>
                      <a:pt x="576" y="1"/>
                      <a:pt x="4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1" name="Google Shape;20511;p43"/>
              <p:cNvSpPr/>
              <p:nvPr/>
            </p:nvSpPr>
            <p:spPr>
              <a:xfrm flipH="1" rot="5509765">
                <a:off x="1367858" y="455066"/>
                <a:ext cx="16559" cy="12785"/>
              </a:xfrm>
              <a:custGeom>
                <a:rect b="b" l="l" r="r" t="t"/>
                <a:pathLst>
                  <a:path extrusionOk="0" h="841" w="1052">
                    <a:moveTo>
                      <a:pt x="475" y="0"/>
                    </a:moveTo>
                    <a:cubicBezTo>
                      <a:pt x="431" y="0"/>
                      <a:pt x="384" y="7"/>
                      <a:pt x="334" y="23"/>
                    </a:cubicBezTo>
                    <a:cubicBezTo>
                      <a:pt x="134" y="56"/>
                      <a:pt x="0" y="290"/>
                      <a:pt x="67" y="523"/>
                    </a:cubicBezTo>
                    <a:cubicBezTo>
                      <a:pt x="122" y="716"/>
                      <a:pt x="268" y="841"/>
                      <a:pt x="449" y="841"/>
                    </a:cubicBezTo>
                    <a:cubicBezTo>
                      <a:pt x="487" y="841"/>
                      <a:pt x="527" y="835"/>
                      <a:pt x="568" y="824"/>
                    </a:cubicBezTo>
                    <a:cubicBezTo>
                      <a:pt x="1051" y="672"/>
                      <a:pt x="905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2" name="Google Shape;20512;p43"/>
              <p:cNvSpPr/>
              <p:nvPr/>
            </p:nvSpPr>
            <p:spPr>
              <a:xfrm flipH="1" rot="5509765">
                <a:off x="1410721" y="416345"/>
                <a:ext cx="14450" cy="12770"/>
              </a:xfrm>
              <a:custGeom>
                <a:rect b="b" l="l" r="r" t="t"/>
                <a:pathLst>
                  <a:path extrusionOk="0" h="840" w="918">
                    <a:moveTo>
                      <a:pt x="467" y="0"/>
                    </a:moveTo>
                    <a:cubicBezTo>
                      <a:pt x="225" y="0"/>
                      <a:pt x="1" y="217"/>
                      <a:pt x="50" y="488"/>
                    </a:cubicBezTo>
                    <a:cubicBezTo>
                      <a:pt x="71" y="715"/>
                      <a:pt x="256" y="839"/>
                      <a:pt x="450" y="839"/>
                    </a:cubicBezTo>
                    <a:cubicBezTo>
                      <a:pt x="570" y="839"/>
                      <a:pt x="694" y="791"/>
                      <a:pt x="784" y="689"/>
                    </a:cubicBezTo>
                    <a:cubicBezTo>
                      <a:pt x="917" y="488"/>
                      <a:pt x="884" y="222"/>
                      <a:pt x="717" y="88"/>
                    </a:cubicBezTo>
                    <a:cubicBezTo>
                      <a:pt x="639" y="27"/>
                      <a:pt x="552" y="0"/>
                      <a:pt x="4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3" name="Google Shape;20513;p43"/>
              <p:cNvSpPr/>
              <p:nvPr/>
            </p:nvSpPr>
            <p:spPr>
              <a:xfrm flipH="1" rot="5509765">
                <a:off x="1516936" y="438709"/>
                <a:ext cx="14560" cy="12709"/>
              </a:xfrm>
              <a:custGeom>
                <a:rect b="b" l="l" r="r" t="t"/>
                <a:pathLst>
                  <a:path extrusionOk="0" h="836" w="925">
                    <a:moveTo>
                      <a:pt x="473" y="0"/>
                    </a:moveTo>
                    <a:cubicBezTo>
                      <a:pt x="438" y="0"/>
                      <a:pt x="403" y="5"/>
                      <a:pt x="368" y="15"/>
                    </a:cubicBezTo>
                    <a:cubicBezTo>
                      <a:pt x="168" y="48"/>
                      <a:pt x="1" y="248"/>
                      <a:pt x="34" y="482"/>
                    </a:cubicBezTo>
                    <a:cubicBezTo>
                      <a:pt x="78" y="728"/>
                      <a:pt x="259" y="836"/>
                      <a:pt x="442" y="836"/>
                    </a:cubicBezTo>
                    <a:cubicBezTo>
                      <a:pt x="682" y="836"/>
                      <a:pt x="925" y="651"/>
                      <a:pt x="868" y="349"/>
                    </a:cubicBezTo>
                    <a:cubicBezTo>
                      <a:pt x="840" y="150"/>
                      <a:pt x="667" y="0"/>
                      <a:pt x="4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4" name="Google Shape;20514;p43"/>
              <p:cNvSpPr/>
              <p:nvPr/>
            </p:nvSpPr>
            <p:spPr>
              <a:xfrm flipH="1" rot="5509765">
                <a:off x="1538868" y="464517"/>
                <a:ext cx="17204" cy="12618"/>
              </a:xfrm>
              <a:custGeom>
                <a:rect b="b" l="l" r="r" t="t"/>
                <a:pathLst>
                  <a:path extrusionOk="0" h="830" w="1093">
                    <a:moveTo>
                      <a:pt x="566" y="1"/>
                    </a:moveTo>
                    <a:cubicBezTo>
                      <a:pt x="471" y="1"/>
                      <a:pt x="376" y="34"/>
                      <a:pt x="301" y="94"/>
                    </a:cubicBezTo>
                    <a:cubicBezTo>
                      <a:pt x="1" y="327"/>
                      <a:pt x="134" y="794"/>
                      <a:pt x="501" y="828"/>
                    </a:cubicBezTo>
                    <a:cubicBezTo>
                      <a:pt x="516" y="829"/>
                      <a:pt x="530" y="830"/>
                      <a:pt x="544" y="830"/>
                    </a:cubicBezTo>
                    <a:cubicBezTo>
                      <a:pt x="886" y="830"/>
                      <a:pt x="1093" y="449"/>
                      <a:pt x="868" y="161"/>
                    </a:cubicBezTo>
                    <a:cubicBezTo>
                      <a:pt x="795" y="50"/>
                      <a:pt x="681" y="1"/>
                      <a:pt x="5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5" name="Google Shape;20515;p43"/>
              <p:cNvSpPr/>
              <p:nvPr/>
            </p:nvSpPr>
            <p:spPr>
              <a:xfrm flipH="1" rot="5509765">
                <a:off x="1319812" y="467034"/>
                <a:ext cx="15237" cy="13028"/>
              </a:xfrm>
              <a:custGeom>
                <a:rect b="b" l="l" r="r" t="t"/>
                <a:pathLst>
                  <a:path extrusionOk="0" h="857" w="968">
                    <a:moveTo>
                      <a:pt x="415" y="0"/>
                    </a:moveTo>
                    <a:cubicBezTo>
                      <a:pt x="202" y="0"/>
                      <a:pt x="1" y="173"/>
                      <a:pt x="1" y="423"/>
                    </a:cubicBezTo>
                    <a:cubicBezTo>
                      <a:pt x="1" y="657"/>
                      <a:pt x="167" y="857"/>
                      <a:pt x="401" y="857"/>
                    </a:cubicBezTo>
                    <a:cubicBezTo>
                      <a:pt x="768" y="857"/>
                      <a:pt x="968" y="390"/>
                      <a:pt x="701" y="123"/>
                    </a:cubicBezTo>
                    <a:cubicBezTo>
                      <a:pt x="616" y="38"/>
                      <a:pt x="514" y="0"/>
                      <a:pt x="41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6" name="Google Shape;20516;p43"/>
              <p:cNvSpPr/>
              <p:nvPr/>
            </p:nvSpPr>
            <p:spPr>
              <a:xfrm flipH="1" rot="5509765">
                <a:off x="1257295" y="444077"/>
                <a:ext cx="15520" cy="12800"/>
              </a:xfrm>
              <a:custGeom>
                <a:rect b="b" l="l" r="r" t="t"/>
                <a:pathLst>
                  <a:path extrusionOk="0" h="842" w="986">
                    <a:moveTo>
                      <a:pt x="463" y="0"/>
                    </a:moveTo>
                    <a:cubicBezTo>
                      <a:pt x="222" y="0"/>
                      <a:pt x="0" y="222"/>
                      <a:pt x="51" y="503"/>
                    </a:cubicBezTo>
                    <a:cubicBezTo>
                      <a:pt x="81" y="712"/>
                      <a:pt x="272" y="841"/>
                      <a:pt x="480" y="841"/>
                    </a:cubicBezTo>
                    <a:cubicBezTo>
                      <a:pt x="504" y="841"/>
                      <a:pt x="528" y="840"/>
                      <a:pt x="552" y="836"/>
                    </a:cubicBezTo>
                    <a:cubicBezTo>
                      <a:pt x="918" y="769"/>
                      <a:pt x="985" y="269"/>
                      <a:pt x="685" y="69"/>
                    </a:cubicBezTo>
                    <a:cubicBezTo>
                      <a:pt x="614" y="22"/>
                      <a:pt x="538" y="0"/>
                      <a:pt x="4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7" name="Google Shape;20517;p43"/>
              <p:cNvSpPr/>
              <p:nvPr/>
            </p:nvSpPr>
            <p:spPr>
              <a:xfrm flipH="1" rot="5509765">
                <a:off x="1334399" y="420692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539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66" y="762"/>
                      <a:pt x="395" y="818"/>
                      <a:pt x="525" y="818"/>
                    </a:cubicBezTo>
                    <a:cubicBezTo>
                      <a:pt x="718" y="818"/>
                      <a:pt x="913" y="694"/>
                      <a:pt x="953" y="475"/>
                    </a:cubicBezTo>
                    <a:cubicBezTo>
                      <a:pt x="986" y="274"/>
                      <a:pt x="853" y="41"/>
                      <a:pt x="619" y="8"/>
                    </a:cubicBezTo>
                    <a:cubicBezTo>
                      <a:pt x="592" y="3"/>
                      <a:pt x="565" y="0"/>
                      <a:pt x="5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8" name="Google Shape;20518;p43"/>
              <p:cNvSpPr/>
              <p:nvPr/>
            </p:nvSpPr>
            <p:spPr>
              <a:xfrm flipH="1" rot="5509765">
                <a:off x="1592783" y="478790"/>
                <a:ext cx="14607" cy="13134"/>
              </a:xfrm>
              <a:custGeom>
                <a:rect b="b" l="l" r="r" t="t"/>
                <a:pathLst>
                  <a:path extrusionOk="0" h="864" w="928">
                    <a:moveTo>
                      <a:pt x="472" y="1"/>
                    </a:moveTo>
                    <a:cubicBezTo>
                      <a:pt x="236" y="1"/>
                      <a:pt x="1" y="182"/>
                      <a:pt x="57" y="499"/>
                    </a:cubicBezTo>
                    <a:cubicBezTo>
                      <a:pt x="86" y="749"/>
                      <a:pt x="266" y="863"/>
                      <a:pt x="451" y="863"/>
                    </a:cubicBezTo>
                    <a:cubicBezTo>
                      <a:pt x="685" y="863"/>
                      <a:pt x="928" y="682"/>
                      <a:pt x="891" y="365"/>
                    </a:cubicBezTo>
                    <a:cubicBezTo>
                      <a:pt x="847" y="115"/>
                      <a:pt x="659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9" name="Google Shape;20519;p43"/>
              <p:cNvSpPr/>
              <p:nvPr/>
            </p:nvSpPr>
            <p:spPr>
              <a:xfrm flipH="1" rot="5509765">
                <a:off x="1711833" y="516471"/>
                <a:ext cx="15048" cy="12694"/>
              </a:xfrm>
              <a:custGeom>
                <a:rect b="b" l="l" r="r" t="t"/>
                <a:pathLst>
                  <a:path extrusionOk="0" h="835" w="956">
                    <a:moveTo>
                      <a:pt x="503" y="1"/>
                    </a:moveTo>
                    <a:cubicBezTo>
                      <a:pt x="251" y="1"/>
                      <a:pt x="0" y="206"/>
                      <a:pt x="116" y="532"/>
                    </a:cubicBezTo>
                    <a:cubicBezTo>
                      <a:pt x="172" y="742"/>
                      <a:pt x="333" y="835"/>
                      <a:pt x="496" y="835"/>
                    </a:cubicBezTo>
                    <a:cubicBezTo>
                      <a:pt x="723" y="835"/>
                      <a:pt x="955" y="656"/>
                      <a:pt x="916" y="366"/>
                    </a:cubicBezTo>
                    <a:cubicBezTo>
                      <a:pt x="874" y="111"/>
                      <a:pt x="68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0" name="Google Shape;20520;p43"/>
              <p:cNvSpPr/>
              <p:nvPr/>
            </p:nvSpPr>
            <p:spPr>
              <a:xfrm flipH="1" rot="5509765">
                <a:off x="1648623" y="541083"/>
                <a:ext cx="16701" cy="12663"/>
              </a:xfrm>
              <a:custGeom>
                <a:rect b="b" l="l" r="r" t="t"/>
                <a:pathLst>
                  <a:path extrusionOk="0" h="833" w="1061">
                    <a:moveTo>
                      <a:pt x="447" y="0"/>
                    </a:moveTo>
                    <a:cubicBezTo>
                      <a:pt x="259" y="0"/>
                      <a:pt x="95" y="125"/>
                      <a:pt x="67" y="317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08" y="828"/>
                      <a:pt x="447" y="833"/>
                      <a:pt x="484" y="833"/>
                    </a:cubicBezTo>
                    <a:cubicBezTo>
                      <a:pt x="928" y="833"/>
                      <a:pt x="1061" y="140"/>
                      <a:pt x="568" y="17"/>
                    </a:cubicBezTo>
                    <a:cubicBezTo>
                      <a:pt x="527" y="6"/>
                      <a:pt x="486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1" name="Google Shape;20521;p43"/>
              <p:cNvSpPr/>
              <p:nvPr/>
            </p:nvSpPr>
            <p:spPr>
              <a:xfrm flipH="1" rot="5509765">
                <a:off x="1633407" y="521104"/>
                <a:ext cx="17204" cy="12952"/>
              </a:xfrm>
              <a:custGeom>
                <a:rect b="b" l="l" r="r" t="t"/>
                <a:pathLst>
                  <a:path extrusionOk="0" h="852" w="1093">
                    <a:moveTo>
                      <a:pt x="552" y="0"/>
                    </a:moveTo>
                    <a:cubicBezTo>
                      <a:pt x="209" y="0"/>
                      <a:pt x="0" y="413"/>
                      <a:pt x="225" y="702"/>
                    </a:cubicBezTo>
                    <a:cubicBezTo>
                      <a:pt x="303" y="800"/>
                      <a:pt x="426" y="852"/>
                      <a:pt x="555" y="852"/>
                    </a:cubicBezTo>
                    <a:cubicBezTo>
                      <a:pt x="647" y="852"/>
                      <a:pt x="742" y="825"/>
                      <a:pt x="825" y="769"/>
                    </a:cubicBezTo>
                    <a:cubicBezTo>
                      <a:pt x="1092" y="536"/>
                      <a:pt x="959" y="69"/>
                      <a:pt x="592" y="2"/>
                    </a:cubicBezTo>
                    <a:cubicBezTo>
                      <a:pt x="579" y="1"/>
                      <a:pt x="565" y="0"/>
                      <a:pt x="5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2" name="Google Shape;20522;p43"/>
              <p:cNvSpPr/>
              <p:nvPr/>
            </p:nvSpPr>
            <p:spPr>
              <a:xfrm flipH="1" rot="5509765">
                <a:off x="1888568" y="612936"/>
                <a:ext cx="15693" cy="12846"/>
              </a:xfrm>
              <a:custGeom>
                <a:rect b="b" l="l" r="r" t="t"/>
                <a:pathLst>
                  <a:path extrusionOk="0" h="845" w="997">
                    <a:moveTo>
                      <a:pt x="482" y="1"/>
                    </a:moveTo>
                    <a:cubicBezTo>
                      <a:pt x="423" y="1"/>
                      <a:pt x="362" y="13"/>
                      <a:pt x="301" y="39"/>
                    </a:cubicBezTo>
                    <a:cubicBezTo>
                      <a:pt x="101" y="139"/>
                      <a:pt x="1" y="373"/>
                      <a:pt x="101" y="573"/>
                    </a:cubicBezTo>
                    <a:cubicBezTo>
                      <a:pt x="173" y="765"/>
                      <a:pt x="319" y="845"/>
                      <a:pt x="466" y="845"/>
                    </a:cubicBezTo>
                    <a:cubicBezTo>
                      <a:pt x="728" y="845"/>
                      <a:pt x="996" y="593"/>
                      <a:pt x="868" y="273"/>
                    </a:cubicBezTo>
                    <a:cubicBezTo>
                      <a:pt x="794" y="100"/>
                      <a:pt x="647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3" name="Google Shape;20523;p43"/>
              <p:cNvSpPr/>
              <p:nvPr/>
            </p:nvSpPr>
            <p:spPr>
              <a:xfrm flipH="1" rot="5509765">
                <a:off x="1975180" y="716152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09" y="1"/>
                    </a:moveTo>
                    <a:cubicBezTo>
                      <a:pt x="261" y="1"/>
                      <a:pt x="0" y="214"/>
                      <a:pt x="81" y="536"/>
                    </a:cubicBezTo>
                    <a:cubicBezTo>
                      <a:pt x="147" y="747"/>
                      <a:pt x="312" y="838"/>
                      <a:pt x="477" y="838"/>
                    </a:cubicBezTo>
                    <a:cubicBezTo>
                      <a:pt x="729" y="838"/>
                      <a:pt x="982" y="626"/>
                      <a:pt x="881" y="303"/>
                    </a:cubicBezTo>
                    <a:cubicBezTo>
                      <a:pt x="828" y="92"/>
                      <a:pt x="671" y="1"/>
                      <a:pt x="50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4" name="Google Shape;20524;p43"/>
              <p:cNvSpPr/>
              <p:nvPr/>
            </p:nvSpPr>
            <p:spPr>
              <a:xfrm flipH="1" rot="5509765">
                <a:off x="1936072" y="685528"/>
                <a:ext cx="14717" cy="12739"/>
              </a:xfrm>
              <a:custGeom>
                <a:rect b="b" l="l" r="r" t="t"/>
                <a:pathLst>
                  <a:path extrusionOk="0" h="838" w="935">
                    <a:moveTo>
                      <a:pt x="483" y="1"/>
                    </a:moveTo>
                    <a:cubicBezTo>
                      <a:pt x="388" y="1"/>
                      <a:pt x="291" y="35"/>
                      <a:pt x="201" y="110"/>
                    </a:cubicBezTo>
                    <a:cubicBezTo>
                      <a:pt x="34" y="244"/>
                      <a:pt x="1" y="511"/>
                      <a:pt x="168" y="677"/>
                    </a:cubicBezTo>
                    <a:cubicBezTo>
                      <a:pt x="241" y="788"/>
                      <a:pt x="355" y="837"/>
                      <a:pt x="470" y="837"/>
                    </a:cubicBezTo>
                    <a:cubicBezTo>
                      <a:pt x="565" y="837"/>
                      <a:pt x="660" y="804"/>
                      <a:pt x="735" y="744"/>
                    </a:cubicBezTo>
                    <a:cubicBezTo>
                      <a:pt x="902" y="611"/>
                      <a:pt x="935" y="344"/>
                      <a:pt x="802" y="144"/>
                    </a:cubicBezTo>
                    <a:cubicBezTo>
                      <a:pt x="710" y="52"/>
                      <a:pt x="598" y="1"/>
                      <a:pt x="4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5" name="Google Shape;20525;p43"/>
              <p:cNvSpPr/>
              <p:nvPr/>
            </p:nvSpPr>
            <p:spPr>
              <a:xfrm flipH="1" rot="5509765">
                <a:off x="1958663" y="669535"/>
                <a:ext cx="26806" cy="23076"/>
              </a:xfrm>
              <a:custGeom>
                <a:rect b="b" l="l" r="r" t="t"/>
                <a:pathLst>
                  <a:path extrusionOk="0" h="1518" w="1703">
                    <a:moveTo>
                      <a:pt x="886" y="1"/>
                    </a:moveTo>
                    <a:cubicBezTo>
                      <a:pt x="803" y="1"/>
                      <a:pt x="718" y="14"/>
                      <a:pt x="635" y="42"/>
                    </a:cubicBezTo>
                    <a:cubicBezTo>
                      <a:pt x="234" y="175"/>
                      <a:pt x="1" y="609"/>
                      <a:pt x="134" y="1009"/>
                    </a:cubicBezTo>
                    <a:cubicBezTo>
                      <a:pt x="240" y="1326"/>
                      <a:pt x="533" y="1518"/>
                      <a:pt x="850" y="1518"/>
                    </a:cubicBezTo>
                    <a:cubicBezTo>
                      <a:pt x="933" y="1518"/>
                      <a:pt x="1018" y="1504"/>
                      <a:pt x="1102" y="1476"/>
                    </a:cubicBezTo>
                    <a:cubicBezTo>
                      <a:pt x="1502" y="1343"/>
                      <a:pt x="1702" y="909"/>
                      <a:pt x="1569" y="509"/>
                    </a:cubicBezTo>
                    <a:cubicBezTo>
                      <a:pt x="1489" y="192"/>
                      <a:pt x="1201" y="1"/>
                      <a:pt x="8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6" name="Google Shape;20526;p43"/>
              <p:cNvSpPr/>
              <p:nvPr/>
            </p:nvSpPr>
            <p:spPr>
              <a:xfrm flipH="1" rot="5509765">
                <a:off x="1502543" y="479603"/>
                <a:ext cx="28884" cy="23213"/>
              </a:xfrm>
              <a:custGeom>
                <a:rect b="b" l="l" r="r" t="t"/>
                <a:pathLst>
                  <a:path extrusionOk="0" h="1527" w="1835">
                    <a:moveTo>
                      <a:pt x="844" y="1"/>
                    </a:moveTo>
                    <a:cubicBezTo>
                      <a:pt x="400" y="1"/>
                      <a:pt x="0" y="386"/>
                      <a:pt x="99" y="883"/>
                    </a:cubicBezTo>
                    <a:cubicBezTo>
                      <a:pt x="159" y="1272"/>
                      <a:pt x="461" y="1527"/>
                      <a:pt x="836" y="1527"/>
                    </a:cubicBezTo>
                    <a:cubicBezTo>
                      <a:pt x="878" y="1527"/>
                      <a:pt x="922" y="1523"/>
                      <a:pt x="967" y="1516"/>
                    </a:cubicBezTo>
                    <a:cubicBezTo>
                      <a:pt x="1634" y="1416"/>
                      <a:pt x="1834" y="549"/>
                      <a:pt x="1300" y="149"/>
                    </a:cubicBezTo>
                    <a:cubicBezTo>
                      <a:pt x="1155" y="46"/>
                      <a:pt x="997" y="1"/>
                      <a:pt x="84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7" name="Google Shape;20527;p43"/>
              <p:cNvSpPr/>
              <p:nvPr/>
            </p:nvSpPr>
            <p:spPr>
              <a:xfrm flipH="1" rot="5509765">
                <a:off x="1077921" y="502537"/>
                <a:ext cx="28789" cy="23365"/>
              </a:xfrm>
              <a:custGeom>
                <a:rect b="b" l="l" r="r" t="t"/>
                <a:pathLst>
                  <a:path extrusionOk="0" h="1537" w="1829">
                    <a:moveTo>
                      <a:pt x="878" y="1"/>
                    </a:moveTo>
                    <a:cubicBezTo>
                      <a:pt x="563" y="1"/>
                      <a:pt x="244" y="188"/>
                      <a:pt x="134" y="534"/>
                    </a:cubicBezTo>
                    <a:cubicBezTo>
                      <a:pt x="1" y="935"/>
                      <a:pt x="234" y="1368"/>
                      <a:pt x="634" y="1502"/>
                    </a:cubicBezTo>
                    <a:cubicBezTo>
                      <a:pt x="710" y="1526"/>
                      <a:pt x="785" y="1537"/>
                      <a:pt x="858" y="1537"/>
                    </a:cubicBezTo>
                    <a:cubicBezTo>
                      <a:pt x="1398" y="1537"/>
                      <a:pt x="1829" y="930"/>
                      <a:pt x="1535" y="401"/>
                    </a:cubicBezTo>
                    <a:cubicBezTo>
                      <a:pt x="1399" y="129"/>
                      <a:pt x="1140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8" name="Google Shape;20528;p43"/>
              <p:cNvSpPr/>
              <p:nvPr/>
            </p:nvSpPr>
            <p:spPr>
              <a:xfrm flipH="1" rot="5509765">
                <a:off x="613894" y="804288"/>
                <a:ext cx="29797" cy="23107"/>
              </a:xfrm>
              <a:custGeom>
                <a:rect b="b" l="l" r="r" t="t"/>
                <a:pathLst>
                  <a:path extrusionOk="0" h="1520" w="1893">
                    <a:moveTo>
                      <a:pt x="942" y="1"/>
                    </a:moveTo>
                    <a:cubicBezTo>
                      <a:pt x="829" y="1"/>
                      <a:pt x="714" y="24"/>
                      <a:pt x="601" y="71"/>
                    </a:cubicBezTo>
                    <a:cubicBezTo>
                      <a:pt x="0" y="371"/>
                      <a:pt x="34" y="1239"/>
                      <a:pt x="667" y="1472"/>
                    </a:cubicBezTo>
                    <a:cubicBezTo>
                      <a:pt x="761" y="1505"/>
                      <a:pt x="853" y="1520"/>
                      <a:pt x="942" y="1520"/>
                    </a:cubicBezTo>
                    <a:cubicBezTo>
                      <a:pt x="1485" y="1520"/>
                      <a:pt x="1893" y="954"/>
                      <a:pt x="1635" y="438"/>
                    </a:cubicBezTo>
                    <a:cubicBezTo>
                      <a:pt x="1491" y="151"/>
                      <a:pt x="1227" y="1"/>
                      <a:pt x="94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9" name="Google Shape;20529;p43"/>
              <p:cNvSpPr/>
              <p:nvPr/>
            </p:nvSpPr>
            <p:spPr>
              <a:xfrm flipH="1" rot="5509765">
                <a:off x="549449" y="903123"/>
                <a:ext cx="27231" cy="23046"/>
              </a:xfrm>
              <a:custGeom>
                <a:rect b="b" l="l" r="r" t="t"/>
                <a:pathLst>
                  <a:path extrusionOk="0" h="1516" w="1730">
                    <a:moveTo>
                      <a:pt x="878" y="1"/>
                    </a:moveTo>
                    <a:cubicBezTo>
                      <a:pt x="741" y="1"/>
                      <a:pt x="600" y="39"/>
                      <a:pt x="467" y="125"/>
                    </a:cubicBezTo>
                    <a:cubicBezTo>
                      <a:pt x="100" y="325"/>
                      <a:pt x="0" y="825"/>
                      <a:pt x="234" y="1159"/>
                    </a:cubicBezTo>
                    <a:cubicBezTo>
                      <a:pt x="390" y="1401"/>
                      <a:pt x="638" y="1515"/>
                      <a:pt x="881" y="1515"/>
                    </a:cubicBezTo>
                    <a:cubicBezTo>
                      <a:pt x="1207" y="1515"/>
                      <a:pt x="1525" y="1308"/>
                      <a:pt x="1602" y="925"/>
                    </a:cubicBezTo>
                    <a:cubicBezTo>
                      <a:pt x="1729" y="414"/>
                      <a:pt x="1328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0" name="Google Shape;20530;p43"/>
              <p:cNvSpPr/>
              <p:nvPr/>
            </p:nvSpPr>
            <p:spPr>
              <a:xfrm flipH="1" rot="5509765">
                <a:off x="389634" y="1131702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826" y="1"/>
                    </a:moveTo>
                    <a:cubicBezTo>
                      <a:pt x="775" y="1"/>
                      <a:pt x="722" y="6"/>
                      <a:pt x="668" y="16"/>
                    </a:cubicBezTo>
                    <a:cubicBezTo>
                      <a:pt x="268" y="117"/>
                      <a:pt x="1" y="517"/>
                      <a:pt x="67" y="917"/>
                    </a:cubicBezTo>
                    <a:cubicBezTo>
                      <a:pt x="165" y="1308"/>
                      <a:pt x="504" y="1527"/>
                      <a:pt x="841" y="1527"/>
                    </a:cubicBezTo>
                    <a:cubicBezTo>
                      <a:pt x="1079" y="1527"/>
                      <a:pt x="1317" y="1418"/>
                      <a:pt x="1468" y="1184"/>
                    </a:cubicBezTo>
                    <a:cubicBezTo>
                      <a:pt x="1806" y="663"/>
                      <a:pt x="1410" y="1"/>
                      <a:pt x="82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1" name="Google Shape;20531;p43"/>
              <p:cNvSpPr/>
              <p:nvPr/>
            </p:nvSpPr>
            <p:spPr>
              <a:xfrm flipH="1" rot="5509765">
                <a:off x="352571" y="1395141"/>
                <a:ext cx="28616" cy="23152"/>
              </a:xfrm>
              <a:custGeom>
                <a:rect b="b" l="l" r="r" t="t"/>
                <a:pathLst>
                  <a:path extrusionOk="0" h="1523" w="1818">
                    <a:moveTo>
                      <a:pt x="816" y="0"/>
                    </a:moveTo>
                    <a:cubicBezTo>
                      <a:pt x="789" y="0"/>
                      <a:pt x="762" y="2"/>
                      <a:pt x="735" y="4"/>
                    </a:cubicBezTo>
                    <a:cubicBezTo>
                      <a:pt x="334" y="38"/>
                      <a:pt x="1" y="405"/>
                      <a:pt x="67" y="838"/>
                    </a:cubicBezTo>
                    <a:cubicBezTo>
                      <a:pt x="110" y="1261"/>
                      <a:pt x="459" y="1523"/>
                      <a:pt x="820" y="1523"/>
                    </a:cubicBezTo>
                    <a:cubicBezTo>
                      <a:pt x="1030" y="1523"/>
                      <a:pt x="1243" y="1435"/>
                      <a:pt x="1402" y="1239"/>
                    </a:cubicBezTo>
                    <a:cubicBezTo>
                      <a:pt x="1818" y="727"/>
                      <a:pt x="1436" y="0"/>
                      <a:pt x="81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2" name="Google Shape;20532;p43"/>
              <p:cNvSpPr/>
              <p:nvPr/>
            </p:nvSpPr>
            <p:spPr>
              <a:xfrm flipH="1" rot="5509765">
                <a:off x="369021" y="1665298"/>
                <a:ext cx="32945" cy="23411"/>
              </a:xfrm>
              <a:custGeom>
                <a:rect b="b" l="l" r="r" t="t"/>
                <a:pathLst>
                  <a:path extrusionOk="0" h="1540" w="2093">
                    <a:moveTo>
                      <a:pt x="1047" y="1"/>
                    </a:moveTo>
                    <a:cubicBezTo>
                      <a:pt x="75" y="1"/>
                      <a:pt x="0" y="1440"/>
                      <a:pt x="979" y="1538"/>
                    </a:cubicBezTo>
                    <a:cubicBezTo>
                      <a:pt x="1001" y="1539"/>
                      <a:pt x="1022" y="1540"/>
                      <a:pt x="1042" y="1540"/>
                    </a:cubicBezTo>
                    <a:cubicBezTo>
                      <a:pt x="1985" y="1540"/>
                      <a:pt x="2092" y="68"/>
                      <a:pt x="1113" y="3"/>
                    </a:cubicBezTo>
                    <a:cubicBezTo>
                      <a:pt x="1090" y="2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3" name="Google Shape;20533;p43"/>
              <p:cNvSpPr/>
              <p:nvPr/>
            </p:nvSpPr>
            <p:spPr>
              <a:xfrm flipH="1" rot="5509765">
                <a:off x="387089" y="1760117"/>
                <a:ext cx="28821" cy="23456"/>
              </a:xfrm>
              <a:custGeom>
                <a:rect b="b" l="l" r="r" t="t"/>
                <a:pathLst>
                  <a:path extrusionOk="0" h="1543" w="1831">
                    <a:moveTo>
                      <a:pt x="858" y="1"/>
                    </a:moveTo>
                    <a:cubicBezTo>
                      <a:pt x="514" y="1"/>
                      <a:pt x="187" y="246"/>
                      <a:pt x="130" y="589"/>
                    </a:cubicBezTo>
                    <a:cubicBezTo>
                      <a:pt x="0" y="1106"/>
                      <a:pt x="412" y="1543"/>
                      <a:pt x="867" y="1543"/>
                    </a:cubicBezTo>
                    <a:cubicBezTo>
                      <a:pt x="1000" y="1543"/>
                      <a:pt x="1136" y="1506"/>
                      <a:pt x="1264" y="1423"/>
                    </a:cubicBezTo>
                    <a:cubicBezTo>
                      <a:pt x="1831" y="1056"/>
                      <a:pt x="1697" y="155"/>
                      <a:pt x="1030" y="22"/>
                    </a:cubicBezTo>
                    <a:cubicBezTo>
                      <a:pt x="973" y="8"/>
                      <a:pt x="915" y="1"/>
                      <a:pt x="8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4" name="Google Shape;20534;p43"/>
              <p:cNvSpPr/>
              <p:nvPr/>
            </p:nvSpPr>
            <p:spPr>
              <a:xfrm flipH="1" rot="5509765">
                <a:off x="430140" y="1863305"/>
                <a:ext cx="35164" cy="23669"/>
              </a:xfrm>
              <a:custGeom>
                <a:rect b="b" l="l" r="r" t="t"/>
                <a:pathLst>
                  <a:path extrusionOk="0" h="1557" w="2234">
                    <a:moveTo>
                      <a:pt x="1068" y="0"/>
                    </a:moveTo>
                    <a:cubicBezTo>
                      <a:pt x="350" y="0"/>
                      <a:pt x="0" y="1107"/>
                      <a:pt x="782" y="1484"/>
                    </a:cubicBezTo>
                    <a:cubicBezTo>
                      <a:pt x="899" y="1534"/>
                      <a:pt x="1012" y="1556"/>
                      <a:pt x="1117" y="1556"/>
                    </a:cubicBezTo>
                    <a:cubicBezTo>
                      <a:pt x="1850" y="1556"/>
                      <a:pt x="2233" y="462"/>
                      <a:pt x="1416" y="83"/>
                    </a:cubicBezTo>
                    <a:cubicBezTo>
                      <a:pt x="1293" y="26"/>
                      <a:pt x="1177" y="0"/>
                      <a:pt x="10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5" name="Google Shape;20535;p43"/>
              <p:cNvSpPr/>
              <p:nvPr/>
            </p:nvSpPr>
            <p:spPr>
              <a:xfrm flipH="1" rot="5509765">
                <a:off x="476269" y="1974353"/>
                <a:ext cx="35794" cy="23882"/>
              </a:xfrm>
              <a:custGeom>
                <a:rect b="b" l="l" r="r" t="t"/>
                <a:pathLst>
                  <a:path extrusionOk="0" h="1571" w="2274">
                    <a:moveTo>
                      <a:pt x="1115" y="1"/>
                    </a:moveTo>
                    <a:cubicBezTo>
                      <a:pt x="448" y="1"/>
                      <a:pt x="0" y="973"/>
                      <a:pt x="718" y="1442"/>
                    </a:cubicBezTo>
                    <a:cubicBezTo>
                      <a:pt x="863" y="1531"/>
                      <a:pt x="1008" y="1570"/>
                      <a:pt x="1144" y="1570"/>
                    </a:cubicBezTo>
                    <a:cubicBezTo>
                      <a:pt x="1817" y="1570"/>
                      <a:pt x="2274" y="613"/>
                      <a:pt x="1552" y="141"/>
                    </a:cubicBezTo>
                    <a:cubicBezTo>
                      <a:pt x="1402" y="43"/>
                      <a:pt x="1254" y="1"/>
                      <a:pt x="111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36" name="Google Shape;20536;p43"/>
            <p:cNvGrpSpPr/>
            <p:nvPr/>
          </p:nvGrpSpPr>
          <p:grpSpPr>
            <a:xfrm rot="10800000">
              <a:off x="2418641" y="1523873"/>
              <a:ext cx="1282192" cy="1252202"/>
              <a:chOff x="243076" y="291833"/>
              <a:chExt cx="1782059" cy="1843914"/>
            </a:xfrm>
          </p:grpSpPr>
          <p:sp>
            <p:nvSpPr>
              <p:cNvPr id="20537" name="Google Shape;20537;p43"/>
              <p:cNvSpPr/>
              <p:nvPr/>
            </p:nvSpPr>
            <p:spPr>
              <a:xfrm flipH="1" rot="5509765">
                <a:off x="1926829" y="373577"/>
                <a:ext cx="10279" cy="7723"/>
              </a:xfrm>
              <a:custGeom>
                <a:rect b="b" l="l" r="r" t="t"/>
                <a:pathLst>
                  <a:path extrusionOk="0" h="508" w="653">
                    <a:moveTo>
                      <a:pt x="293" y="0"/>
                    </a:moveTo>
                    <a:cubicBezTo>
                      <a:pt x="254" y="0"/>
                      <a:pt x="212" y="10"/>
                      <a:pt x="168" y="32"/>
                    </a:cubicBezTo>
                    <a:cubicBezTo>
                      <a:pt x="68" y="66"/>
                      <a:pt x="1" y="199"/>
                      <a:pt x="34" y="333"/>
                    </a:cubicBezTo>
                    <a:cubicBezTo>
                      <a:pt x="62" y="443"/>
                      <a:pt x="158" y="508"/>
                      <a:pt x="266" y="508"/>
                    </a:cubicBezTo>
                    <a:cubicBezTo>
                      <a:pt x="289" y="508"/>
                      <a:pt x="312" y="505"/>
                      <a:pt x="335" y="499"/>
                    </a:cubicBezTo>
                    <a:cubicBezTo>
                      <a:pt x="653" y="413"/>
                      <a:pt x="545" y="0"/>
                      <a:pt x="29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8" name="Google Shape;20538;p43"/>
              <p:cNvSpPr/>
              <p:nvPr/>
            </p:nvSpPr>
            <p:spPr>
              <a:xfrm flipH="1" rot="5509765">
                <a:off x="1904927" y="390717"/>
                <a:ext cx="8295" cy="7434"/>
              </a:xfrm>
              <a:custGeom>
                <a:rect b="b" l="l" r="r" t="t"/>
                <a:pathLst>
                  <a:path extrusionOk="0" h="489" w="527">
                    <a:moveTo>
                      <a:pt x="264" y="0"/>
                    </a:moveTo>
                    <a:cubicBezTo>
                      <a:pt x="186" y="0"/>
                      <a:pt x="109" y="37"/>
                      <a:pt x="67" y="121"/>
                    </a:cubicBezTo>
                    <a:cubicBezTo>
                      <a:pt x="1" y="221"/>
                      <a:pt x="1" y="355"/>
                      <a:pt x="134" y="455"/>
                    </a:cubicBezTo>
                    <a:cubicBezTo>
                      <a:pt x="172" y="478"/>
                      <a:pt x="214" y="488"/>
                      <a:pt x="255" y="488"/>
                    </a:cubicBezTo>
                    <a:cubicBezTo>
                      <a:pt x="394" y="488"/>
                      <a:pt x="527" y="368"/>
                      <a:pt x="501" y="188"/>
                    </a:cubicBezTo>
                    <a:cubicBezTo>
                      <a:pt x="482" y="72"/>
                      <a:pt x="372" y="0"/>
                      <a:pt x="26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9" name="Google Shape;20539;p43"/>
              <p:cNvSpPr/>
              <p:nvPr/>
            </p:nvSpPr>
            <p:spPr>
              <a:xfrm flipH="1" rot="5509765">
                <a:off x="725652" y="1356710"/>
                <a:ext cx="8941" cy="7510"/>
              </a:xfrm>
              <a:custGeom>
                <a:rect b="b" l="l" r="r" t="t"/>
                <a:pathLst>
                  <a:path extrusionOk="0" h="494" w="568">
                    <a:moveTo>
                      <a:pt x="288" y="1"/>
                    </a:moveTo>
                    <a:cubicBezTo>
                      <a:pt x="239" y="1"/>
                      <a:pt x="187" y="19"/>
                      <a:pt x="134" y="59"/>
                    </a:cubicBezTo>
                    <a:cubicBezTo>
                      <a:pt x="34" y="126"/>
                      <a:pt x="1" y="259"/>
                      <a:pt x="67" y="392"/>
                    </a:cubicBezTo>
                    <a:cubicBezTo>
                      <a:pt x="132" y="457"/>
                      <a:pt x="210" y="494"/>
                      <a:pt x="285" y="494"/>
                    </a:cubicBezTo>
                    <a:cubicBezTo>
                      <a:pt x="326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0" name="Google Shape;20540;p43"/>
              <p:cNvSpPr/>
              <p:nvPr/>
            </p:nvSpPr>
            <p:spPr>
              <a:xfrm flipH="1" rot="5509765">
                <a:off x="558940" y="1464498"/>
                <a:ext cx="8705" cy="7434"/>
              </a:xfrm>
              <a:custGeom>
                <a:rect b="b" l="l" r="r" t="t"/>
                <a:pathLst>
                  <a:path extrusionOk="0" h="489" w="553">
                    <a:moveTo>
                      <a:pt x="278" y="1"/>
                    </a:moveTo>
                    <a:cubicBezTo>
                      <a:pt x="202" y="1"/>
                      <a:pt x="123" y="38"/>
                      <a:pt x="67" y="122"/>
                    </a:cubicBezTo>
                    <a:cubicBezTo>
                      <a:pt x="0" y="222"/>
                      <a:pt x="34" y="388"/>
                      <a:pt x="134" y="455"/>
                    </a:cubicBezTo>
                    <a:cubicBezTo>
                      <a:pt x="180" y="478"/>
                      <a:pt x="227" y="489"/>
                      <a:pt x="273" y="489"/>
                    </a:cubicBezTo>
                    <a:cubicBezTo>
                      <a:pt x="425" y="489"/>
                      <a:pt x="552" y="368"/>
                      <a:pt x="501" y="188"/>
                    </a:cubicBezTo>
                    <a:cubicBezTo>
                      <a:pt x="481" y="72"/>
                      <a:pt x="383" y="1"/>
                      <a:pt x="2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1" name="Google Shape;20541;p43"/>
              <p:cNvSpPr/>
              <p:nvPr/>
            </p:nvSpPr>
            <p:spPr>
              <a:xfrm flipH="1" rot="5509765">
                <a:off x="1199785" y="392389"/>
                <a:ext cx="8705" cy="7373"/>
              </a:xfrm>
              <a:custGeom>
                <a:rect b="b" l="l" r="r" t="t"/>
                <a:pathLst>
                  <a:path extrusionOk="0" h="485" w="553">
                    <a:moveTo>
                      <a:pt x="292" y="1"/>
                    </a:moveTo>
                    <a:cubicBezTo>
                      <a:pt x="192" y="1"/>
                      <a:pt x="90" y="60"/>
                      <a:pt x="52" y="174"/>
                    </a:cubicBezTo>
                    <a:cubicBezTo>
                      <a:pt x="0" y="329"/>
                      <a:pt x="129" y="484"/>
                      <a:pt x="282" y="484"/>
                    </a:cubicBezTo>
                    <a:cubicBezTo>
                      <a:pt x="327" y="484"/>
                      <a:pt x="374" y="471"/>
                      <a:pt x="419" y="441"/>
                    </a:cubicBezTo>
                    <a:cubicBezTo>
                      <a:pt x="519" y="374"/>
                      <a:pt x="552" y="241"/>
                      <a:pt x="486" y="107"/>
                    </a:cubicBezTo>
                    <a:cubicBezTo>
                      <a:pt x="442" y="35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2" name="Google Shape;20542;p43"/>
              <p:cNvSpPr/>
              <p:nvPr/>
            </p:nvSpPr>
            <p:spPr>
              <a:xfrm flipH="1" rot="5509765">
                <a:off x="463301" y="945472"/>
                <a:ext cx="9649" cy="7434"/>
              </a:xfrm>
              <a:custGeom>
                <a:rect b="b" l="l" r="r" t="t"/>
                <a:pathLst>
                  <a:path extrusionOk="0" h="489" w="613">
                    <a:moveTo>
                      <a:pt x="336" y="0"/>
                    </a:moveTo>
                    <a:cubicBezTo>
                      <a:pt x="151" y="0"/>
                      <a:pt x="1" y="236"/>
                      <a:pt x="179" y="413"/>
                    </a:cubicBezTo>
                    <a:cubicBezTo>
                      <a:pt x="212" y="463"/>
                      <a:pt x="270" y="488"/>
                      <a:pt x="333" y="488"/>
                    </a:cubicBezTo>
                    <a:cubicBezTo>
                      <a:pt x="395" y="488"/>
                      <a:pt x="462" y="463"/>
                      <a:pt x="512" y="413"/>
                    </a:cubicBezTo>
                    <a:cubicBezTo>
                      <a:pt x="612" y="347"/>
                      <a:pt x="612" y="180"/>
                      <a:pt x="512" y="80"/>
                    </a:cubicBezTo>
                    <a:cubicBezTo>
                      <a:pt x="456" y="24"/>
                      <a:pt x="394" y="0"/>
                      <a:pt x="33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3" name="Google Shape;20543;p43"/>
              <p:cNvSpPr/>
              <p:nvPr/>
            </p:nvSpPr>
            <p:spPr>
              <a:xfrm flipH="1" rot="5509765">
                <a:off x="278546" y="1965941"/>
                <a:ext cx="10373" cy="7479"/>
              </a:xfrm>
              <a:custGeom>
                <a:rect b="b" l="l" r="r" t="t"/>
                <a:pathLst>
                  <a:path extrusionOk="0" h="492" w="659">
                    <a:moveTo>
                      <a:pt x="362" y="1"/>
                    </a:moveTo>
                    <a:cubicBezTo>
                      <a:pt x="166" y="1"/>
                      <a:pt x="1" y="267"/>
                      <a:pt x="225" y="442"/>
                    </a:cubicBezTo>
                    <a:cubicBezTo>
                      <a:pt x="258" y="475"/>
                      <a:pt x="316" y="492"/>
                      <a:pt x="379" y="492"/>
                    </a:cubicBezTo>
                    <a:cubicBezTo>
                      <a:pt x="441" y="492"/>
                      <a:pt x="508" y="475"/>
                      <a:pt x="558" y="442"/>
                    </a:cubicBezTo>
                    <a:cubicBezTo>
                      <a:pt x="625" y="341"/>
                      <a:pt x="658" y="175"/>
                      <a:pt x="558" y="108"/>
                    </a:cubicBezTo>
                    <a:cubicBezTo>
                      <a:pt x="499" y="32"/>
                      <a:pt x="429" y="1"/>
                      <a:pt x="3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4" name="Google Shape;20544;p43"/>
              <p:cNvSpPr/>
              <p:nvPr/>
            </p:nvSpPr>
            <p:spPr>
              <a:xfrm flipH="1" rot="5509765">
                <a:off x="241679" y="548122"/>
                <a:ext cx="10452" cy="7327"/>
              </a:xfrm>
              <a:custGeom>
                <a:rect b="b" l="l" r="r" t="t"/>
                <a:pathLst>
                  <a:path extrusionOk="0" h="482" w="664">
                    <a:moveTo>
                      <a:pt x="310" y="1"/>
                    </a:moveTo>
                    <a:cubicBezTo>
                      <a:pt x="291" y="1"/>
                      <a:pt x="270" y="3"/>
                      <a:pt x="249" y="8"/>
                    </a:cubicBezTo>
                    <a:cubicBezTo>
                      <a:pt x="1" y="101"/>
                      <a:pt x="99" y="482"/>
                      <a:pt x="354" y="482"/>
                    </a:cubicBezTo>
                    <a:cubicBezTo>
                      <a:pt x="374" y="482"/>
                      <a:pt x="394" y="479"/>
                      <a:pt x="416" y="475"/>
                    </a:cubicBezTo>
                    <a:cubicBezTo>
                      <a:pt x="664" y="382"/>
                      <a:pt x="566" y="1"/>
                      <a:pt x="3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5" name="Google Shape;20545;p43"/>
              <p:cNvSpPr/>
              <p:nvPr/>
            </p:nvSpPr>
            <p:spPr>
              <a:xfrm flipH="1" rot="5509765">
                <a:off x="1988844" y="520892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33" y="101"/>
                      <a:pt x="33" y="234"/>
                    </a:cubicBezTo>
                    <a:cubicBezTo>
                      <a:pt x="0" y="368"/>
                      <a:pt x="134" y="501"/>
                      <a:pt x="267" y="501"/>
                    </a:cubicBezTo>
                    <a:cubicBezTo>
                      <a:pt x="400" y="501"/>
                      <a:pt x="500" y="401"/>
                      <a:pt x="500" y="268"/>
                    </a:cubicBezTo>
                    <a:cubicBezTo>
                      <a:pt x="500" y="134"/>
                      <a:pt x="400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6" name="Google Shape;20546;p43"/>
              <p:cNvSpPr/>
              <p:nvPr/>
            </p:nvSpPr>
            <p:spPr>
              <a:xfrm flipH="1" rot="5509765">
                <a:off x="1996515" y="467328"/>
                <a:ext cx="10688" cy="7160"/>
              </a:xfrm>
              <a:custGeom>
                <a:rect b="b" l="l" r="r" t="t"/>
                <a:pathLst>
                  <a:path extrusionOk="0" h="471" w="679">
                    <a:moveTo>
                      <a:pt x="353" y="0"/>
                    </a:moveTo>
                    <a:cubicBezTo>
                      <a:pt x="343" y="0"/>
                      <a:pt x="333" y="1"/>
                      <a:pt x="322" y="2"/>
                    </a:cubicBezTo>
                    <a:cubicBezTo>
                      <a:pt x="0" y="34"/>
                      <a:pt x="51" y="471"/>
                      <a:pt x="356" y="471"/>
                    </a:cubicBezTo>
                    <a:cubicBezTo>
                      <a:pt x="366" y="471"/>
                      <a:pt x="378" y="470"/>
                      <a:pt x="389" y="469"/>
                    </a:cubicBezTo>
                    <a:cubicBezTo>
                      <a:pt x="679" y="437"/>
                      <a:pt x="62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7" name="Google Shape;20547;p43"/>
              <p:cNvSpPr/>
              <p:nvPr/>
            </p:nvSpPr>
            <p:spPr>
              <a:xfrm flipH="1" rot="5509765">
                <a:off x="1741052" y="331850"/>
                <a:ext cx="8421" cy="7434"/>
              </a:xfrm>
              <a:custGeom>
                <a:rect b="b" l="l" r="r" t="t"/>
                <a:pathLst>
                  <a:path extrusionOk="0" h="489" w="535">
                    <a:moveTo>
                      <a:pt x="270" y="0"/>
                    </a:moveTo>
                    <a:cubicBezTo>
                      <a:pt x="208" y="0"/>
                      <a:pt x="146" y="22"/>
                      <a:pt x="101" y="68"/>
                    </a:cubicBezTo>
                    <a:cubicBezTo>
                      <a:pt x="1" y="168"/>
                      <a:pt x="34" y="335"/>
                      <a:pt x="134" y="435"/>
                    </a:cubicBezTo>
                    <a:cubicBezTo>
                      <a:pt x="181" y="472"/>
                      <a:pt x="232" y="489"/>
                      <a:pt x="283" y="489"/>
                    </a:cubicBezTo>
                    <a:cubicBezTo>
                      <a:pt x="413" y="489"/>
                      <a:pt x="534" y="379"/>
                      <a:pt x="534" y="235"/>
                    </a:cubicBezTo>
                    <a:cubicBezTo>
                      <a:pt x="512" y="82"/>
                      <a:pt x="390" y="0"/>
                      <a:pt x="27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8" name="Google Shape;20548;p43"/>
              <p:cNvSpPr/>
              <p:nvPr/>
            </p:nvSpPr>
            <p:spPr>
              <a:xfrm flipH="1" rot="5509765">
                <a:off x="611449" y="800100"/>
                <a:ext cx="15504" cy="12542"/>
              </a:xfrm>
              <a:custGeom>
                <a:rect b="b" l="l" r="r" t="t"/>
                <a:pathLst>
                  <a:path extrusionOk="0" h="825" w="985">
                    <a:moveTo>
                      <a:pt x="475" y="0"/>
                    </a:moveTo>
                    <a:cubicBezTo>
                      <a:pt x="451" y="0"/>
                      <a:pt x="426" y="2"/>
                      <a:pt x="401" y="7"/>
                    </a:cubicBezTo>
                    <a:cubicBezTo>
                      <a:pt x="167" y="7"/>
                      <a:pt x="0" y="241"/>
                      <a:pt x="34" y="474"/>
                    </a:cubicBezTo>
                    <a:cubicBezTo>
                      <a:pt x="54" y="700"/>
                      <a:pt x="252" y="825"/>
                      <a:pt x="448" y="825"/>
                    </a:cubicBezTo>
                    <a:cubicBezTo>
                      <a:pt x="570" y="825"/>
                      <a:pt x="691" y="777"/>
                      <a:pt x="768" y="674"/>
                    </a:cubicBezTo>
                    <a:cubicBezTo>
                      <a:pt x="985" y="395"/>
                      <a:pt x="798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9" name="Google Shape;20549;p43"/>
              <p:cNvSpPr/>
              <p:nvPr/>
            </p:nvSpPr>
            <p:spPr>
              <a:xfrm flipH="1" rot="5509765">
                <a:off x="918471" y="611250"/>
                <a:ext cx="14497" cy="12998"/>
              </a:xfrm>
              <a:custGeom>
                <a:rect b="b" l="l" r="r" t="t"/>
                <a:pathLst>
                  <a:path extrusionOk="0" h="855" w="921">
                    <a:moveTo>
                      <a:pt x="465" y="1"/>
                    </a:moveTo>
                    <a:cubicBezTo>
                      <a:pt x="212" y="1"/>
                      <a:pt x="1" y="246"/>
                      <a:pt x="53" y="532"/>
                    </a:cubicBezTo>
                    <a:cubicBezTo>
                      <a:pt x="91" y="743"/>
                      <a:pt x="272" y="854"/>
                      <a:pt x="458" y="854"/>
                    </a:cubicBezTo>
                    <a:cubicBezTo>
                      <a:pt x="595" y="854"/>
                      <a:pt x="735" y="793"/>
                      <a:pt x="820" y="665"/>
                    </a:cubicBezTo>
                    <a:cubicBezTo>
                      <a:pt x="920" y="465"/>
                      <a:pt x="887" y="198"/>
                      <a:pt x="687" y="65"/>
                    </a:cubicBezTo>
                    <a:cubicBezTo>
                      <a:pt x="613" y="21"/>
                      <a:pt x="537" y="1"/>
                      <a:pt x="4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0" name="Google Shape;20550;p43"/>
              <p:cNvSpPr/>
              <p:nvPr/>
            </p:nvSpPr>
            <p:spPr>
              <a:xfrm flipH="1" rot="5509765">
                <a:off x="1957710" y="396702"/>
                <a:ext cx="16465" cy="12633"/>
              </a:xfrm>
              <a:custGeom>
                <a:rect b="b" l="l" r="r" t="t"/>
                <a:pathLst>
                  <a:path extrusionOk="0" h="831" w="1046">
                    <a:moveTo>
                      <a:pt x="547" y="0"/>
                    </a:moveTo>
                    <a:cubicBezTo>
                      <a:pt x="396" y="0"/>
                      <a:pt x="247" y="75"/>
                      <a:pt x="178" y="213"/>
                    </a:cubicBezTo>
                    <a:cubicBezTo>
                      <a:pt x="1" y="509"/>
                      <a:pt x="216" y="830"/>
                      <a:pt x="523" y="830"/>
                    </a:cubicBezTo>
                    <a:cubicBezTo>
                      <a:pt x="562" y="830"/>
                      <a:pt x="603" y="825"/>
                      <a:pt x="645" y="814"/>
                    </a:cubicBezTo>
                    <a:cubicBezTo>
                      <a:pt x="1012" y="713"/>
                      <a:pt x="1045" y="246"/>
                      <a:pt x="745" y="46"/>
                    </a:cubicBezTo>
                    <a:cubicBezTo>
                      <a:pt x="683" y="15"/>
                      <a:pt x="615" y="0"/>
                      <a:pt x="5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1" name="Google Shape;20551;p43"/>
              <p:cNvSpPr/>
              <p:nvPr/>
            </p:nvSpPr>
            <p:spPr>
              <a:xfrm flipH="1" rot="5509765">
                <a:off x="259114" y="750754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28" y="0"/>
                    </a:moveTo>
                    <a:cubicBezTo>
                      <a:pt x="219" y="0"/>
                      <a:pt x="22" y="155"/>
                      <a:pt x="0" y="398"/>
                    </a:cubicBezTo>
                    <a:cubicBezTo>
                      <a:pt x="0" y="656"/>
                      <a:pt x="215" y="832"/>
                      <a:pt x="435" y="832"/>
                    </a:cubicBezTo>
                    <a:cubicBezTo>
                      <a:pt x="528" y="832"/>
                      <a:pt x="621" y="801"/>
                      <a:pt x="701" y="732"/>
                    </a:cubicBezTo>
                    <a:cubicBezTo>
                      <a:pt x="867" y="565"/>
                      <a:pt x="867" y="298"/>
                      <a:pt x="734" y="131"/>
                    </a:cubicBezTo>
                    <a:cubicBezTo>
                      <a:pt x="644" y="41"/>
                      <a:pt x="534" y="0"/>
                      <a:pt x="4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2" name="Google Shape;20552;p43"/>
              <p:cNvSpPr/>
              <p:nvPr/>
            </p:nvSpPr>
            <p:spPr>
              <a:xfrm flipH="1" rot="5509765">
                <a:off x="313634" y="436442"/>
                <a:ext cx="28207" cy="23411"/>
              </a:xfrm>
              <a:custGeom>
                <a:rect b="b" l="l" r="r" t="t"/>
                <a:pathLst>
                  <a:path extrusionOk="0" h="1540" w="1792">
                    <a:moveTo>
                      <a:pt x="922" y="0"/>
                    </a:moveTo>
                    <a:cubicBezTo>
                      <a:pt x="410" y="0"/>
                      <a:pt x="0" y="532"/>
                      <a:pt x="224" y="1064"/>
                    </a:cubicBezTo>
                    <a:cubicBezTo>
                      <a:pt x="357" y="1381"/>
                      <a:pt x="649" y="1539"/>
                      <a:pt x="937" y="1539"/>
                    </a:cubicBezTo>
                    <a:cubicBezTo>
                      <a:pt x="1225" y="1539"/>
                      <a:pt x="1508" y="1381"/>
                      <a:pt x="1625" y="1064"/>
                    </a:cubicBezTo>
                    <a:cubicBezTo>
                      <a:pt x="1792" y="664"/>
                      <a:pt x="1592" y="230"/>
                      <a:pt x="1225" y="63"/>
                    </a:cubicBezTo>
                    <a:cubicBezTo>
                      <a:pt x="1123" y="20"/>
                      <a:pt x="1020" y="0"/>
                      <a:pt x="9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3" name="Google Shape;20553;p43"/>
              <p:cNvSpPr/>
              <p:nvPr/>
            </p:nvSpPr>
            <p:spPr>
              <a:xfrm flipH="1" rot="5509765">
                <a:off x="360091" y="1668488"/>
                <a:ext cx="27719" cy="23183"/>
              </a:xfrm>
              <a:custGeom>
                <a:rect b="b" l="l" r="r" t="t"/>
                <a:pathLst>
                  <a:path extrusionOk="0" h="1525" w="1761">
                    <a:moveTo>
                      <a:pt x="883" y="0"/>
                    </a:moveTo>
                    <a:cubicBezTo>
                      <a:pt x="780" y="0"/>
                      <a:pt x="673" y="24"/>
                      <a:pt x="567" y="77"/>
                    </a:cubicBezTo>
                    <a:cubicBezTo>
                      <a:pt x="167" y="244"/>
                      <a:pt x="0" y="678"/>
                      <a:pt x="167" y="1078"/>
                    </a:cubicBezTo>
                    <a:cubicBezTo>
                      <a:pt x="299" y="1374"/>
                      <a:pt x="585" y="1524"/>
                      <a:pt x="868" y="1524"/>
                    </a:cubicBezTo>
                    <a:cubicBezTo>
                      <a:pt x="1160" y="1524"/>
                      <a:pt x="1450" y="1366"/>
                      <a:pt x="1568" y="1044"/>
                    </a:cubicBezTo>
                    <a:cubicBezTo>
                      <a:pt x="1761" y="522"/>
                      <a:pt x="1364" y="0"/>
                      <a:pt x="8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4" name="Google Shape;20554;p43"/>
              <p:cNvSpPr/>
              <p:nvPr/>
            </p:nvSpPr>
            <p:spPr>
              <a:xfrm flipH="1" rot="5509765">
                <a:off x="496793" y="1979950"/>
                <a:ext cx="29828" cy="23320"/>
              </a:xfrm>
              <a:custGeom>
                <a:rect b="b" l="l" r="r" t="t"/>
                <a:pathLst>
                  <a:path extrusionOk="0" h="1534" w="1895">
                    <a:moveTo>
                      <a:pt x="956" y="1"/>
                    </a:moveTo>
                    <a:cubicBezTo>
                      <a:pt x="677" y="1"/>
                      <a:pt x="402" y="160"/>
                      <a:pt x="260" y="420"/>
                    </a:cubicBezTo>
                    <a:cubicBezTo>
                      <a:pt x="0" y="939"/>
                      <a:pt x="414" y="1533"/>
                      <a:pt x="941" y="1533"/>
                    </a:cubicBezTo>
                    <a:cubicBezTo>
                      <a:pt x="1023" y="1533"/>
                      <a:pt x="1108" y="1519"/>
                      <a:pt x="1194" y="1487"/>
                    </a:cubicBezTo>
                    <a:cubicBezTo>
                      <a:pt x="1828" y="1287"/>
                      <a:pt x="1894" y="386"/>
                      <a:pt x="1294" y="86"/>
                    </a:cubicBezTo>
                    <a:cubicBezTo>
                      <a:pt x="1187" y="28"/>
                      <a:pt x="1071" y="1"/>
                      <a:pt x="9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5" name="Google Shape;20555;p43"/>
              <p:cNvSpPr/>
              <p:nvPr/>
            </p:nvSpPr>
            <p:spPr>
              <a:xfrm flipH="1" rot="5509765">
                <a:off x="1169216" y="892718"/>
                <a:ext cx="27310" cy="23122"/>
              </a:xfrm>
              <a:custGeom>
                <a:rect b="b" l="l" r="r" t="t"/>
                <a:pathLst>
                  <a:path extrusionOk="0" h="1521" w="1735">
                    <a:moveTo>
                      <a:pt x="866" y="0"/>
                    </a:moveTo>
                    <a:cubicBezTo>
                      <a:pt x="720" y="0"/>
                      <a:pt x="570" y="41"/>
                      <a:pt x="434" y="128"/>
                    </a:cubicBezTo>
                    <a:cubicBezTo>
                      <a:pt x="100" y="361"/>
                      <a:pt x="0" y="828"/>
                      <a:pt x="234" y="1162"/>
                    </a:cubicBezTo>
                    <a:cubicBezTo>
                      <a:pt x="382" y="1395"/>
                      <a:pt x="626" y="1521"/>
                      <a:pt x="878" y="1521"/>
                    </a:cubicBezTo>
                    <a:cubicBezTo>
                      <a:pt x="1021" y="1521"/>
                      <a:pt x="1168" y="1480"/>
                      <a:pt x="1301" y="1395"/>
                    </a:cubicBezTo>
                    <a:cubicBezTo>
                      <a:pt x="1635" y="1162"/>
                      <a:pt x="1735" y="695"/>
                      <a:pt x="1501" y="328"/>
                    </a:cubicBezTo>
                    <a:cubicBezTo>
                      <a:pt x="1354" y="118"/>
                      <a:pt x="1115" y="0"/>
                      <a:pt x="86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6" name="Google Shape;20556;p43"/>
              <p:cNvSpPr/>
              <p:nvPr/>
            </p:nvSpPr>
            <p:spPr>
              <a:xfrm flipH="1" rot="5509765">
                <a:off x="1687566" y="802172"/>
                <a:ext cx="28333" cy="23031"/>
              </a:xfrm>
              <a:custGeom>
                <a:rect b="b" l="l" r="r" t="t"/>
                <a:pathLst>
                  <a:path extrusionOk="0" h="1515" w="1800">
                    <a:moveTo>
                      <a:pt x="973" y="0"/>
                    </a:moveTo>
                    <a:cubicBezTo>
                      <a:pt x="402" y="0"/>
                      <a:pt x="0" y="647"/>
                      <a:pt x="331" y="1158"/>
                    </a:cubicBezTo>
                    <a:cubicBezTo>
                      <a:pt x="488" y="1400"/>
                      <a:pt x="735" y="1515"/>
                      <a:pt x="981" y="1515"/>
                    </a:cubicBezTo>
                    <a:cubicBezTo>
                      <a:pt x="1311" y="1515"/>
                      <a:pt x="1637" y="1307"/>
                      <a:pt x="1732" y="925"/>
                    </a:cubicBezTo>
                    <a:cubicBezTo>
                      <a:pt x="1799" y="525"/>
                      <a:pt x="1566" y="91"/>
                      <a:pt x="1165" y="24"/>
                    </a:cubicBezTo>
                    <a:cubicBezTo>
                      <a:pt x="1100" y="8"/>
                      <a:pt x="1035" y="0"/>
                      <a:pt x="9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7" name="Google Shape;20557;p43"/>
              <p:cNvSpPr/>
              <p:nvPr/>
            </p:nvSpPr>
            <p:spPr>
              <a:xfrm flipH="1" rot="5509765">
                <a:off x="1736979" y="594236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963" y="1"/>
                    </a:moveTo>
                    <a:cubicBezTo>
                      <a:pt x="727" y="1"/>
                      <a:pt x="490" y="110"/>
                      <a:pt x="338" y="344"/>
                    </a:cubicBezTo>
                    <a:cubicBezTo>
                      <a:pt x="1" y="866"/>
                      <a:pt x="396" y="1528"/>
                      <a:pt x="980" y="1528"/>
                    </a:cubicBezTo>
                    <a:cubicBezTo>
                      <a:pt x="1032" y="1528"/>
                      <a:pt x="1084" y="1523"/>
                      <a:pt x="1138" y="1512"/>
                    </a:cubicBezTo>
                    <a:cubicBezTo>
                      <a:pt x="1539" y="1412"/>
                      <a:pt x="1806" y="1012"/>
                      <a:pt x="1705" y="611"/>
                    </a:cubicBezTo>
                    <a:cubicBezTo>
                      <a:pt x="1627" y="220"/>
                      <a:pt x="1297" y="1"/>
                      <a:pt x="9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8" name="Google Shape;20558;p43"/>
              <p:cNvSpPr/>
              <p:nvPr/>
            </p:nvSpPr>
            <p:spPr>
              <a:xfrm flipH="1" rot="5509765">
                <a:off x="890709" y="395994"/>
                <a:ext cx="9869" cy="7266"/>
              </a:xfrm>
              <a:custGeom>
                <a:rect b="b" l="l" r="r" t="t"/>
                <a:pathLst>
                  <a:path extrusionOk="0" h="478" w="627">
                    <a:moveTo>
                      <a:pt x="272" y="1"/>
                    </a:moveTo>
                    <a:cubicBezTo>
                      <a:pt x="228" y="1"/>
                      <a:pt x="181" y="13"/>
                      <a:pt x="134" y="43"/>
                    </a:cubicBezTo>
                    <a:cubicBezTo>
                      <a:pt x="34" y="110"/>
                      <a:pt x="0" y="276"/>
                      <a:pt x="100" y="376"/>
                    </a:cubicBezTo>
                    <a:cubicBezTo>
                      <a:pt x="143" y="441"/>
                      <a:pt x="214" y="478"/>
                      <a:pt x="295" y="478"/>
                    </a:cubicBezTo>
                    <a:cubicBezTo>
                      <a:pt x="339" y="478"/>
                      <a:pt x="387" y="467"/>
                      <a:pt x="434" y="443"/>
                    </a:cubicBezTo>
                    <a:cubicBezTo>
                      <a:pt x="626" y="278"/>
                      <a:pt x="479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9" name="Google Shape;20559;p43"/>
              <p:cNvSpPr/>
              <p:nvPr/>
            </p:nvSpPr>
            <p:spPr>
              <a:xfrm flipH="1" rot="5509765">
                <a:off x="1190017" y="464875"/>
                <a:ext cx="9539" cy="7449"/>
              </a:xfrm>
              <a:custGeom>
                <a:rect b="b" l="l" r="r" t="t"/>
                <a:pathLst>
                  <a:path extrusionOk="0" h="490" w="606">
                    <a:moveTo>
                      <a:pt x="282" y="0"/>
                    </a:moveTo>
                    <a:cubicBezTo>
                      <a:pt x="257" y="0"/>
                      <a:pt x="230" y="5"/>
                      <a:pt x="201" y="14"/>
                    </a:cubicBezTo>
                    <a:cubicBezTo>
                      <a:pt x="67" y="48"/>
                      <a:pt x="1" y="181"/>
                      <a:pt x="34" y="314"/>
                    </a:cubicBezTo>
                    <a:cubicBezTo>
                      <a:pt x="62" y="425"/>
                      <a:pt x="158" y="490"/>
                      <a:pt x="266" y="490"/>
                    </a:cubicBezTo>
                    <a:cubicBezTo>
                      <a:pt x="288" y="490"/>
                      <a:pt x="311" y="487"/>
                      <a:pt x="334" y="481"/>
                    </a:cubicBezTo>
                    <a:cubicBezTo>
                      <a:pt x="606" y="391"/>
                      <a:pt x="523" y="0"/>
                      <a:pt x="28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0" name="Google Shape;20560;p43"/>
              <p:cNvSpPr/>
              <p:nvPr/>
            </p:nvSpPr>
            <p:spPr>
              <a:xfrm flipH="1" rot="5509765">
                <a:off x="1525315" y="703088"/>
                <a:ext cx="7508" cy="6218"/>
              </a:xfrm>
              <a:custGeom>
                <a:rect b="b" l="l" r="r" t="t"/>
                <a:pathLst>
                  <a:path extrusionOk="0" h="409" w="477">
                    <a:moveTo>
                      <a:pt x="225" y="1"/>
                    </a:moveTo>
                    <a:cubicBezTo>
                      <a:pt x="218" y="1"/>
                      <a:pt x="210" y="1"/>
                      <a:pt x="201" y="2"/>
                    </a:cubicBezTo>
                    <a:cubicBezTo>
                      <a:pt x="68" y="35"/>
                      <a:pt x="1" y="169"/>
                      <a:pt x="1" y="302"/>
                    </a:cubicBezTo>
                    <a:cubicBezTo>
                      <a:pt x="15" y="379"/>
                      <a:pt x="48" y="409"/>
                      <a:pt x="87" y="409"/>
                    </a:cubicBezTo>
                    <a:cubicBezTo>
                      <a:pt x="234" y="409"/>
                      <a:pt x="477" y="1"/>
                      <a:pt x="22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1" name="Google Shape;20561;p43"/>
              <p:cNvSpPr/>
              <p:nvPr/>
            </p:nvSpPr>
            <p:spPr>
              <a:xfrm flipH="1" rot="5509765">
                <a:off x="1846354" y="428889"/>
                <a:ext cx="10294" cy="7616"/>
              </a:xfrm>
              <a:custGeom>
                <a:rect b="b" l="l" r="r" t="t"/>
                <a:pathLst>
                  <a:path extrusionOk="0" h="501" w="654">
                    <a:moveTo>
                      <a:pt x="371" y="0"/>
                    </a:moveTo>
                    <a:cubicBezTo>
                      <a:pt x="174" y="0"/>
                      <a:pt x="0" y="266"/>
                      <a:pt x="186" y="425"/>
                    </a:cubicBezTo>
                    <a:cubicBezTo>
                      <a:pt x="237" y="475"/>
                      <a:pt x="303" y="500"/>
                      <a:pt x="370" y="500"/>
                    </a:cubicBezTo>
                    <a:cubicBezTo>
                      <a:pt x="437" y="500"/>
                      <a:pt x="503" y="475"/>
                      <a:pt x="553" y="425"/>
                    </a:cubicBezTo>
                    <a:cubicBezTo>
                      <a:pt x="653" y="325"/>
                      <a:pt x="620" y="158"/>
                      <a:pt x="520" y="58"/>
                    </a:cubicBezTo>
                    <a:cubicBezTo>
                      <a:pt x="473" y="17"/>
                      <a:pt x="421" y="0"/>
                      <a:pt x="37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2" name="Google Shape;20562;p43"/>
              <p:cNvSpPr/>
              <p:nvPr/>
            </p:nvSpPr>
            <p:spPr>
              <a:xfrm flipH="1" rot="5509765">
                <a:off x="1995243" y="293340"/>
                <a:ext cx="10546" cy="7799"/>
              </a:xfrm>
              <a:custGeom>
                <a:rect b="b" l="l" r="r" t="t"/>
                <a:pathLst>
                  <a:path extrusionOk="0" h="513" w="670">
                    <a:moveTo>
                      <a:pt x="352" y="1"/>
                    </a:moveTo>
                    <a:cubicBezTo>
                      <a:pt x="161" y="1"/>
                      <a:pt x="0" y="286"/>
                      <a:pt x="202" y="437"/>
                    </a:cubicBezTo>
                    <a:cubicBezTo>
                      <a:pt x="252" y="487"/>
                      <a:pt x="319" y="512"/>
                      <a:pt x="386" y="512"/>
                    </a:cubicBezTo>
                    <a:cubicBezTo>
                      <a:pt x="452" y="512"/>
                      <a:pt x="519" y="487"/>
                      <a:pt x="569" y="437"/>
                    </a:cubicBezTo>
                    <a:cubicBezTo>
                      <a:pt x="669" y="337"/>
                      <a:pt x="636" y="170"/>
                      <a:pt x="536" y="104"/>
                    </a:cubicBezTo>
                    <a:cubicBezTo>
                      <a:pt x="479" y="30"/>
                      <a:pt x="414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3" name="Google Shape;20563;p43"/>
              <p:cNvSpPr/>
              <p:nvPr/>
            </p:nvSpPr>
            <p:spPr>
              <a:xfrm flipH="1" rot="5509765">
                <a:off x="1981082" y="78993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84"/>
                      <a:pt x="125" y="459"/>
                      <a:pt x="250" y="459"/>
                    </a:cubicBezTo>
                    <a:cubicBezTo>
                      <a:pt x="376" y="459"/>
                      <a:pt x="501" y="384"/>
                      <a:pt x="501" y="234"/>
                    </a:cubicBezTo>
                    <a:cubicBezTo>
                      <a:pt x="501" y="101"/>
                      <a:pt x="367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4" name="Google Shape;20564;p43"/>
              <p:cNvSpPr/>
              <p:nvPr/>
            </p:nvSpPr>
            <p:spPr>
              <a:xfrm flipH="1" rot="5509765">
                <a:off x="1429163" y="922751"/>
                <a:ext cx="9901" cy="7571"/>
              </a:xfrm>
              <a:custGeom>
                <a:rect b="b" l="l" r="r" t="t"/>
                <a:pathLst>
                  <a:path extrusionOk="0" h="498" w="629">
                    <a:moveTo>
                      <a:pt x="339" y="0"/>
                    </a:moveTo>
                    <a:cubicBezTo>
                      <a:pt x="327" y="0"/>
                      <a:pt x="314" y="1"/>
                      <a:pt x="301" y="3"/>
                    </a:cubicBezTo>
                    <a:cubicBezTo>
                      <a:pt x="68" y="37"/>
                      <a:pt x="1" y="337"/>
                      <a:pt x="201" y="437"/>
                    </a:cubicBezTo>
                    <a:cubicBezTo>
                      <a:pt x="243" y="479"/>
                      <a:pt x="291" y="497"/>
                      <a:pt x="340" y="497"/>
                    </a:cubicBezTo>
                    <a:cubicBezTo>
                      <a:pt x="407" y="497"/>
                      <a:pt x="477" y="462"/>
                      <a:pt x="535" y="404"/>
                    </a:cubicBezTo>
                    <a:cubicBezTo>
                      <a:pt x="628" y="216"/>
                      <a:pt x="518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5" name="Google Shape;20565;p43"/>
              <p:cNvSpPr/>
              <p:nvPr/>
            </p:nvSpPr>
            <p:spPr>
              <a:xfrm flipH="1" rot="5509765">
                <a:off x="1227797" y="680210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34" y="0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34" y="400"/>
                      <a:pt x="134" y="501"/>
                      <a:pt x="268" y="501"/>
                    </a:cubicBezTo>
                    <a:cubicBezTo>
                      <a:pt x="401" y="501"/>
                      <a:pt x="501" y="367"/>
                      <a:pt x="501" y="234"/>
                    </a:cubicBezTo>
                    <a:cubicBezTo>
                      <a:pt x="501" y="100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6" name="Google Shape;20566;p43"/>
              <p:cNvSpPr/>
              <p:nvPr/>
            </p:nvSpPr>
            <p:spPr>
              <a:xfrm flipH="1" rot="5509765">
                <a:off x="1508529" y="896366"/>
                <a:ext cx="8421" cy="7418"/>
              </a:xfrm>
              <a:custGeom>
                <a:rect b="b" l="l" r="r" t="t"/>
                <a:pathLst>
                  <a:path extrusionOk="0" h="488" w="535">
                    <a:moveTo>
                      <a:pt x="299" y="0"/>
                    </a:moveTo>
                    <a:cubicBezTo>
                      <a:pt x="190" y="0"/>
                      <a:pt x="89" y="65"/>
                      <a:pt x="34" y="175"/>
                    </a:cubicBezTo>
                    <a:cubicBezTo>
                      <a:pt x="0" y="275"/>
                      <a:pt x="67" y="409"/>
                      <a:pt x="167" y="476"/>
                    </a:cubicBezTo>
                    <a:cubicBezTo>
                      <a:pt x="199" y="484"/>
                      <a:pt x="230" y="488"/>
                      <a:pt x="261" y="488"/>
                    </a:cubicBezTo>
                    <a:cubicBezTo>
                      <a:pt x="360" y="488"/>
                      <a:pt x="450" y="444"/>
                      <a:pt x="501" y="342"/>
                    </a:cubicBezTo>
                    <a:cubicBezTo>
                      <a:pt x="534" y="209"/>
                      <a:pt x="467" y="75"/>
                      <a:pt x="367" y="9"/>
                    </a:cubicBezTo>
                    <a:cubicBezTo>
                      <a:pt x="344" y="3"/>
                      <a:pt x="321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7" name="Google Shape;20567;p43"/>
              <p:cNvSpPr/>
              <p:nvPr/>
            </p:nvSpPr>
            <p:spPr>
              <a:xfrm flipH="1" rot="5509765">
                <a:off x="1445024" y="925334"/>
                <a:ext cx="9586" cy="7190"/>
              </a:xfrm>
              <a:custGeom>
                <a:rect b="b" l="l" r="r" t="t"/>
                <a:pathLst>
                  <a:path extrusionOk="0" h="473" w="609">
                    <a:moveTo>
                      <a:pt x="346" y="1"/>
                    </a:moveTo>
                    <a:cubicBezTo>
                      <a:pt x="259" y="1"/>
                      <a:pt x="165" y="56"/>
                      <a:pt x="141" y="128"/>
                    </a:cubicBezTo>
                    <a:cubicBezTo>
                      <a:pt x="1" y="292"/>
                      <a:pt x="223" y="473"/>
                      <a:pt x="390" y="473"/>
                    </a:cubicBezTo>
                    <a:cubicBezTo>
                      <a:pt x="461" y="473"/>
                      <a:pt x="522" y="440"/>
                      <a:pt x="542" y="361"/>
                    </a:cubicBezTo>
                    <a:cubicBezTo>
                      <a:pt x="608" y="228"/>
                      <a:pt x="575" y="94"/>
                      <a:pt x="442" y="28"/>
                    </a:cubicBezTo>
                    <a:cubicBezTo>
                      <a:pt x="414" y="9"/>
                      <a:pt x="380" y="1"/>
                      <a:pt x="34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8" name="Google Shape;20568;p43"/>
              <p:cNvSpPr/>
              <p:nvPr/>
            </p:nvSpPr>
            <p:spPr>
              <a:xfrm flipH="1" rot="5509765">
                <a:off x="854855" y="1712069"/>
                <a:ext cx="9444" cy="7282"/>
              </a:xfrm>
              <a:custGeom>
                <a:rect b="b" l="l" r="r" t="t"/>
                <a:pathLst>
                  <a:path extrusionOk="0" h="479" w="600">
                    <a:moveTo>
                      <a:pt x="294" y="1"/>
                    </a:moveTo>
                    <a:cubicBezTo>
                      <a:pt x="211" y="1"/>
                      <a:pt x="132" y="38"/>
                      <a:pt x="68" y="102"/>
                    </a:cubicBezTo>
                    <a:cubicBezTo>
                      <a:pt x="1" y="202"/>
                      <a:pt x="34" y="369"/>
                      <a:pt x="134" y="436"/>
                    </a:cubicBezTo>
                    <a:cubicBezTo>
                      <a:pt x="182" y="465"/>
                      <a:pt x="228" y="478"/>
                      <a:pt x="271" y="478"/>
                    </a:cubicBezTo>
                    <a:cubicBezTo>
                      <a:pt x="470" y="478"/>
                      <a:pt x="599" y="200"/>
                      <a:pt x="435" y="36"/>
                    </a:cubicBezTo>
                    <a:cubicBezTo>
                      <a:pt x="387" y="12"/>
                      <a:pt x="340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9" name="Google Shape;20569;p43"/>
              <p:cNvSpPr/>
              <p:nvPr/>
            </p:nvSpPr>
            <p:spPr>
              <a:xfrm flipH="1" rot="5509765">
                <a:off x="1436396" y="951234"/>
                <a:ext cx="7855" cy="5533"/>
              </a:xfrm>
              <a:custGeom>
                <a:rect b="b" l="l" r="r" t="t"/>
                <a:pathLst>
                  <a:path extrusionOk="0" h="364" w="499">
                    <a:moveTo>
                      <a:pt x="240" y="1"/>
                    </a:moveTo>
                    <a:cubicBezTo>
                      <a:pt x="0" y="1"/>
                      <a:pt x="257" y="364"/>
                      <a:pt x="407" y="364"/>
                    </a:cubicBezTo>
                    <a:cubicBezTo>
                      <a:pt x="454" y="364"/>
                      <a:pt x="491" y="328"/>
                      <a:pt x="498" y="236"/>
                    </a:cubicBezTo>
                    <a:cubicBezTo>
                      <a:pt x="498" y="102"/>
                      <a:pt x="398" y="2"/>
                      <a:pt x="265" y="2"/>
                    </a:cubicBezTo>
                    <a:cubicBezTo>
                      <a:pt x="256" y="1"/>
                      <a:pt x="247" y="1"/>
                      <a:pt x="24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0" name="Google Shape;20570;p43"/>
              <p:cNvSpPr/>
              <p:nvPr/>
            </p:nvSpPr>
            <p:spPr>
              <a:xfrm flipH="1" rot="5509765">
                <a:off x="833271" y="1842820"/>
                <a:ext cx="8799" cy="7571"/>
              </a:xfrm>
              <a:custGeom>
                <a:rect b="b" l="l" r="r" t="t"/>
                <a:pathLst>
                  <a:path extrusionOk="0" h="498" w="559">
                    <a:moveTo>
                      <a:pt x="279" y="1"/>
                    </a:moveTo>
                    <a:cubicBezTo>
                      <a:pt x="254" y="1"/>
                      <a:pt x="228" y="5"/>
                      <a:pt x="201" y="14"/>
                    </a:cubicBezTo>
                    <a:cubicBezTo>
                      <a:pt x="67" y="80"/>
                      <a:pt x="1" y="214"/>
                      <a:pt x="34" y="347"/>
                    </a:cubicBezTo>
                    <a:cubicBezTo>
                      <a:pt x="67" y="447"/>
                      <a:pt x="159" y="497"/>
                      <a:pt x="255" y="497"/>
                    </a:cubicBezTo>
                    <a:cubicBezTo>
                      <a:pt x="351" y="497"/>
                      <a:pt x="451" y="447"/>
                      <a:pt x="501" y="347"/>
                    </a:cubicBezTo>
                    <a:cubicBezTo>
                      <a:pt x="559" y="174"/>
                      <a:pt x="441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1" name="Google Shape;20571;p43"/>
              <p:cNvSpPr/>
              <p:nvPr/>
            </p:nvSpPr>
            <p:spPr>
              <a:xfrm flipH="1" rot="5509765">
                <a:off x="1377799" y="941012"/>
                <a:ext cx="8280" cy="7601"/>
              </a:xfrm>
              <a:custGeom>
                <a:rect b="b" l="l" r="r" t="t"/>
                <a:pathLst>
                  <a:path extrusionOk="0" h="500" w="526">
                    <a:moveTo>
                      <a:pt x="288" y="0"/>
                    </a:moveTo>
                    <a:cubicBezTo>
                      <a:pt x="144" y="0"/>
                      <a:pt x="0" y="131"/>
                      <a:pt x="25" y="282"/>
                    </a:cubicBezTo>
                    <a:cubicBezTo>
                      <a:pt x="47" y="411"/>
                      <a:pt x="167" y="499"/>
                      <a:pt x="285" y="499"/>
                    </a:cubicBezTo>
                    <a:cubicBezTo>
                      <a:pt x="349" y="499"/>
                      <a:pt x="412" y="474"/>
                      <a:pt x="459" y="415"/>
                    </a:cubicBezTo>
                    <a:cubicBezTo>
                      <a:pt x="525" y="282"/>
                      <a:pt x="525" y="148"/>
                      <a:pt x="425" y="48"/>
                    </a:cubicBezTo>
                    <a:cubicBezTo>
                      <a:pt x="384" y="15"/>
                      <a:pt x="336" y="0"/>
                      <a:pt x="28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2" name="Google Shape;20572;p43"/>
              <p:cNvSpPr/>
              <p:nvPr/>
            </p:nvSpPr>
            <p:spPr>
              <a:xfrm flipH="1" rot="5509765">
                <a:off x="1408609" y="962110"/>
                <a:ext cx="9287" cy="7479"/>
              </a:xfrm>
              <a:custGeom>
                <a:rect b="b" l="l" r="r" t="t"/>
                <a:pathLst>
                  <a:path extrusionOk="0" h="492" w="590">
                    <a:moveTo>
                      <a:pt x="308" y="1"/>
                    </a:moveTo>
                    <a:cubicBezTo>
                      <a:pt x="119" y="1"/>
                      <a:pt x="1" y="199"/>
                      <a:pt x="89" y="346"/>
                    </a:cubicBezTo>
                    <a:cubicBezTo>
                      <a:pt x="114" y="448"/>
                      <a:pt x="218" y="491"/>
                      <a:pt x="310" y="491"/>
                    </a:cubicBezTo>
                    <a:cubicBezTo>
                      <a:pt x="338" y="491"/>
                      <a:pt x="365" y="487"/>
                      <a:pt x="389" y="479"/>
                    </a:cubicBezTo>
                    <a:cubicBezTo>
                      <a:pt x="589" y="379"/>
                      <a:pt x="589" y="112"/>
                      <a:pt x="389" y="12"/>
                    </a:cubicBezTo>
                    <a:cubicBezTo>
                      <a:pt x="361" y="4"/>
                      <a:pt x="334" y="1"/>
                      <a:pt x="30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3" name="Google Shape;20573;p43"/>
              <p:cNvSpPr/>
              <p:nvPr/>
            </p:nvSpPr>
            <p:spPr>
              <a:xfrm flipH="1" rot="5509765">
                <a:off x="855035" y="1530668"/>
                <a:ext cx="8500" cy="7434"/>
              </a:xfrm>
              <a:custGeom>
                <a:rect b="b" l="l" r="r" t="t"/>
                <a:pathLst>
                  <a:path extrusionOk="0" h="489" w="540">
                    <a:moveTo>
                      <a:pt x="253" y="1"/>
                    </a:moveTo>
                    <a:cubicBezTo>
                      <a:pt x="236" y="1"/>
                      <a:pt x="218" y="3"/>
                      <a:pt x="201" y="7"/>
                    </a:cubicBezTo>
                    <a:cubicBezTo>
                      <a:pt x="67" y="41"/>
                      <a:pt x="1" y="174"/>
                      <a:pt x="34" y="308"/>
                    </a:cubicBezTo>
                    <a:cubicBezTo>
                      <a:pt x="62" y="433"/>
                      <a:pt x="160" y="489"/>
                      <a:pt x="260" y="489"/>
                    </a:cubicBezTo>
                    <a:cubicBezTo>
                      <a:pt x="398" y="489"/>
                      <a:pt x="540" y="382"/>
                      <a:pt x="501" y="208"/>
                    </a:cubicBezTo>
                    <a:cubicBezTo>
                      <a:pt x="472" y="92"/>
                      <a:pt x="367" y="1"/>
                      <a:pt x="2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4" name="Google Shape;20574;p43"/>
              <p:cNvSpPr/>
              <p:nvPr/>
            </p:nvSpPr>
            <p:spPr>
              <a:xfrm flipH="1" rot="5509765">
                <a:off x="858744" y="1581408"/>
                <a:ext cx="9602" cy="4469"/>
              </a:xfrm>
              <a:custGeom>
                <a:rect b="b" l="l" r="r" t="t"/>
                <a:pathLst>
                  <a:path extrusionOk="0" h="294" w="610">
                    <a:moveTo>
                      <a:pt x="453" y="0"/>
                    </a:moveTo>
                    <a:cubicBezTo>
                      <a:pt x="279" y="0"/>
                      <a:pt x="1" y="151"/>
                      <a:pt x="218" y="260"/>
                    </a:cubicBezTo>
                    <a:cubicBezTo>
                      <a:pt x="263" y="282"/>
                      <a:pt x="307" y="293"/>
                      <a:pt x="349" y="293"/>
                    </a:cubicBezTo>
                    <a:cubicBezTo>
                      <a:pt x="433" y="293"/>
                      <a:pt x="507" y="249"/>
                      <a:pt x="552" y="160"/>
                    </a:cubicBezTo>
                    <a:cubicBezTo>
                      <a:pt x="610" y="44"/>
                      <a:pt x="546" y="0"/>
                      <a:pt x="4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5" name="Google Shape;20575;p43"/>
              <p:cNvSpPr/>
              <p:nvPr/>
            </p:nvSpPr>
            <p:spPr>
              <a:xfrm flipH="1" rot="5509765">
                <a:off x="1985512" y="763234"/>
                <a:ext cx="8862" cy="7221"/>
              </a:xfrm>
              <a:custGeom>
                <a:rect b="b" l="l" r="r" t="t"/>
                <a:pathLst>
                  <a:path extrusionOk="0" h="475" w="563">
                    <a:moveTo>
                      <a:pt x="250" y="0"/>
                    </a:moveTo>
                    <a:cubicBezTo>
                      <a:pt x="184" y="0"/>
                      <a:pt x="117" y="25"/>
                      <a:pt x="67" y="75"/>
                    </a:cubicBezTo>
                    <a:cubicBezTo>
                      <a:pt x="0" y="176"/>
                      <a:pt x="0" y="342"/>
                      <a:pt x="67" y="409"/>
                    </a:cubicBezTo>
                    <a:cubicBezTo>
                      <a:pt x="113" y="455"/>
                      <a:pt x="166" y="475"/>
                      <a:pt x="218" y="475"/>
                    </a:cubicBezTo>
                    <a:cubicBezTo>
                      <a:pt x="394" y="475"/>
                      <a:pt x="562" y="255"/>
                      <a:pt x="434" y="75"/>
                    </a:cubicBezTo>
                    <a:cubicBezTo>
                      <a:pt x="384" y="25"/>
                      <a:pt x="317" y="0"/>
                      <a:pt x="2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6" name="Google Shape;20576;p43"/>
              <p:cNvSpPr/>
              <p:nvPr/>
            </p:nvSpPr>
            <p:spPr>
              <a:xfrm flipH="1" rot="5509765">
                <a:off x="1918974" y="654568"/>
                <a:ext cx="9004" cy="4637"/>
              </a:xfrm>
              <a:custGeom>
                <a:rect b="b" l="l" r="r" t="t"/>
                <a:pathLst>
                  <a:path extrusionOk="0" h="305" w="572">
                    <a:moveTo>
                      <a:pt x="123" y="1"/>
                    </a:moveTo>
                    <a:cubicBezTo>
                      <a:pt x="48" y="1"/>
                      <a:pt x="1" y="44"/>
                      <a:pt x="43" y="160"/>
                    </a:cubicBezTo>
                    <a:cubicBezTo>
                      <a:pt x="68" y="261"/>
                      <a:pt x="152" y="305"/>
                      <a:pt x="250" y="305"/>
                    </a:cubicBezTo>
                    <a:cubicBezTo>
                      <a:pt x="280" y="305"/>
                      <a:pt x="311" y="301"/>
                      <a:pt x="343" y="293"/>
                    </a:cubicBezTo>
                    <a:cubicBezTo>
                      <a:pt x="571" y="202"/>
                      <a:pt x="284" y="1"/>
                      <a:pt x="12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7" name="Google Shape;20577;p43"/>
              <p:cNvSpPr/>
              <p:nvPr/>
            </p:nvSpPr>
            <p:spPr>
              <a:xfrm flipH="1" rot="5509765">
                <a:off x="1929513" y="643404"/>
                <a:ext cx="8280" cy="6826"/>
              </a:xfrm>
              <a:custGeom>
                <a:rect b="b" l="l" r="r" t="t"/>
                <a:pathLst>
                  <a:path extrusionOk="0" h="449" w="526">
                    <a:moveTo>
                      <a:pt x="252" y="0"/>
                    </a:moveTo>
                    <a:cubicBezTo>
                      <a:pt x="221" y="0"/>
                      <a:pt x="190" y="4"/>
                      <a:pt x="158" y="12"/>
                    </a:cubicBezTo>
                    <a:cubicBezTo>
                      <a:pt x="0" y="170"/>
                      <a:pt x="112" y="448"/>
                      <a:pt x="351" y="448"/>
                    </a:cubicBezTo>
                    <a:cubicBezTo>
                      <a:pt x="364" y="448"/>
                      <a:pt x="378" y="448"/>
                      <a:pt x="392" y="446"/>
                    </a:cubicBezTo>
                    <a:cubicBezTo>
                      <a:pt x="492" y="379"/>
                      <a:pt x="525" y="246"/>
                      <a:pt x="492" y="146"/>
                    </a:cubicBezTo>
                    <a:cubicBezTo>
                      <a:pt x="441" y="44"/>
                      <a:pt x="351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8" name="Google Shape;20578;p43"/>
              <p:cNvSpPr/>
              <p:nvPr/>
            </p:nvSpPr>
            <p:spPr>
              <a:xfrm flipH="1" rot="5509765">
                <a:off x="1993427" y="660344"/>
                <a:ext cx="9586" cy="7571"/>
              </a:xfrm>
              <a:custGeom>
                <a:rect b="b" l="l" r="r" t="t"/>
                <a:pathLst>
                  <a:path extrusionOk="0" h="498" w="609">
                    <a:moveTo>
                      <a:pt x="324" y="0"/>
                    </a:moveTo>
                    <a:cubicBezTo>
                      <a:pt x="169" y="0"/>
                      <a:pt x="1" y="153"/>
                      <a:pt x="88" y="349"/>
                    </a:cubicBezTo>
                    <a:cubicBezTo>
                      <a:pt x="123" y="453"/>
                      <a:pt x="202" y="497"/>
                      <a:pt x="285" y="497"/>
                    </a:cubicBezTo>
                    <a:cubicBezTo>
                      <a:pt x="441" y="497"/>
                      <a:pt x="608" y="344"/>
                      <a:pt x="521" y="149"/>
                    </a:cubicBezTo>
                    <a:cubicBezTo>
                      <a:pt x="487" y="44"/>
                      <a:pt x="407" y="0"/>
                      <a:pt x="32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9" name="Google Shape;20579;p43"/>
              <p:cNvSpPr/>
              <p:nvPr/>
            </p:nvSpPr>
            <p:spPr>
              <a:xfrm flipH="1" rot="5509765">
                <a:off x="1966642" y="733103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6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0" y="107"/>
                      <a:pt x="34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7"/>
                    </a:cubicBezTo>
                    <a:cubicBezTo>
                      <a:pt x="501" y="91"/>
                      <a:pt x="400" y="1"/>
                      <a:pt x="2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0" name="Google Shape;20580;p43"/>
              <p:cNvSpPr/>
              <p:nvPr/>
            </p:nvSpPr>
            <p:spPr>
              <a:xfrm flipH="1" rot="5509765">
                <a:off x="1898452" y="686110"/>
                <a:ext cx="8752" cy="7327"/>
              </a:xfrm>
              <a:custGeom>
                <a:rect b="b" l="l" r="r" t="t"/>
                <a:pathLst>
                  <a:path extrusionOk="0" h="482" w="556">
                    <a:moveTo>
                      <a:pt x="276" y="0"/>
                    </a:moveTo>
                    <a:cubicBezTo>
                      <a:pt x="241" y="0"/>
                      <a:pt x="204" y="9"/>
                      <a:pt x="167" y="27"/>
                    </a:cubicBezTo>
                    <a:cubicBezTo>
                      <a:pt x="67" y="94"/>
                      <a:pt x="0" y="227"/>
                      <a:pt x="67" y="361"/>
                    </a:cubicBezTo>
                    <a:cubicBezTo>
                      <a:pt x="115" y="440"/>
                      <a:pt x="201" y="482"/>
                      <a:pt x="285" y="482"/>
                    </a:cubicBezTo>
                    <a:cubicBezTo>
                      <a:pt x="376" y="482"/>
                      <a:pt x="466" y="432"/>
                      <a:pt x="501" y="327"/>
                    </a:cubicBezTo>
                    <a:cubicBezTo>
                      <a:pt x="555" y="164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1" name="Google Shape;20581;p43"/>
              <p:cNvSpPr/>
              <p:nvPr/>
            </p:nvSpPr>
            <p:spPr>
              <a:xfrm flipH="1" rot="5509765">
                <a:off x="1935161" y="629077"/>
                <a:ext cx="9712" cy="7464"/>
              </a:xfrm>
              <a:custGeom>
                <a:rect b="b" l="l" r="r" t="t"/>
                <a:pathLst>
                  <a:path extrusionOk="0" h="491" w="617">
                    <a:moveTo>
                      <a:pt x="283" y="1"/>
                    </a:moveTo>
                    <a:cubicBezTo>
                      <a:pt x="236" y="1"/>
                      <a:pt x="185" y="17"/>
                      <a:pt x="134" y="55"/>
                    </a:cubicBezTo>
                    <a:cubicBezTo>
                      <a:pt x="34" y="122"/>
                      <a:pt x="1" y="255"/>
                      <a:pt x="67" y="389"/>
                    </a:cubicBezTo>
                    <a:cubicBezTo>
                      <a:pt x="111" y="453"/>
                      <a:pt x="195" y="490"/>
                      <a:pt x="277" y="490"/>
                    </a:cubicBezTo>
                    <a:cubicBezTo>
                      <a:pt x="322" y="490"/>
                      <a:pt x="366" y="479"/>
                      <a:pt x="401" y="456"/>
                    </a:cubicBezTo>
                    <a:cubicBezTo>
                      <a:pt x="617" y="294"/>
                      <a:pt x="484" y="1"/>
                      <a:pt x="2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2" name="Google Shape;20582;p43"/>
              <p:cNvSpPr/>
              <p:nvPr/>
            </p:nvSpPr>
            <p:spPr>
              <a:xfrm flipH="1" rot="5509765">
                <a:off x="2016785" y="670119"/>
                <a:ext cx="8941" cy="7479"/>
              </a:xfrm>
              <a:custGeom>
                <a:rect b="b" l="l" r="r" t="t"/>
                <a:pathLst>
                  <a:path extrusionOk="0" h="492" w="568">
                    <a:moveTo>
                      <a:pt x="260" y="1"/>
                    </a:moveTo>
                    <a:cubicBezTo>
                      <a:pt x="230" y="1"/>
                      <a:pt x="198" y="5"/>
                      <a:pt x="167" y="13"/>
                    </a:cubicBezTo>
                    <a:cubicBezTo>
                      <a:pt x="67" y="79"/>
                      <a:pt x="0" y="213"/>
                      <a:pt x="67" y="346"/>
                    </a:cubicBezTo>
                    <a:cubicBezTo>
                      <a:pt x="118" y="448"/>
                      <a:pt x="208" y="492"/>
                      <a:pt x="307" y="492"/>
                    </a:cubicBezTo>
                    <a:cubicBezTo>
                      <a:pt x="337" y="492"/>
                      <a:pt x="369" y="488"/>
                      <a:pt x="400" y="480"/>
                    </a:cubicBezTo>
                    <a:cubicBezTo>
                      <a:pt x="500" y="413"/>
                      <a:pt x="567" y="246"/>
                      <a:pt x="500" y="146"/>
                    </a:cubicBezTo>
                    <a:cubicBezTo>
                      <a:pt x="449" y="44"/>
                      <a:pt x="360" y="1"/>
                      <a:pt x="26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3" name="Google Shape;20583;p43"/>
              <p:cNvSpPr/>
              <p:nvPr/>
            </p:nvSpPr>
            <p:spPr>
              <a:xfrm flipH="1" rot="5509765">
                <a:off x="1995020" y="716415"/>
                <a:ext cx="8405" cy="7403"/>
              </a:xfrm>
              <a:custGeom>
                <a:rect b="b" l="l" r="r" t="t"/>
                <a:pathLst>
                  <a:path extrusionOk="0" h="487" w="534">
                    <a:moveTo>
                      <a:pt x="272" y="0"/>
                    </a:moveTo>
                    <a:cubicBezTo>
                      <a:pt x="239" y="0"/>
                      <a:pt x="203" y="8"/>
                      <a:pt x="167" y="26"/>
                    </a:cubicBezTo>
                    <a:cubicBezTo>
                      <a:pt x="34" y="60"/>
                      <a:pt x="0" y="193"/>
                      <a:pt x="34" y="327"/>
                    </a:cubicBezTo>
                    <a:cubicBezTo>
                      <a:pt x="82" y="424"/>
                      <a:pt x="167" y="486"/>
                      <a:pt x="248" y="486"/>
                    </a:cubicBezTo>
                    <a:cubicBezTo>
                      <a:pt x="278" y="486"/>
                      <a:pt x="307" y="478"/>
                      <a:pt x="334" y="460"/>
                    </a:cubicBezTo>
                    <a:cubicBezTo>
                      <a:pt x="467" y="427"/>
                      <a:pt x="534" y="260"/>
                      <a:pt x="467" y="160"/>
                    </a:cubicBezTo>
                    <a:cubicBezTo>
                      <a:pt x="443" y="62"/>
                      <a:pt x="365" y="0"/>
                      <a:pt x="27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4" name="Google Shape;20584;p43"/>
              <p:cNvSpPr/>
              <p:nvPr/>
            </p:nvSpPr>
            <p:spPr>
              <a:xfrm flipH="1" rot="5509765">
                <a:off x="1868005" y="676015"/>
                <a:ext cx="9161" cy="4576"/>
              </a:xfrm>
              <a:custGeom>
                <a:rect b="b" l="l" r="r" t="t"/>
                <a:pathLst>
                  <a:path extrusionOk="0" h="301" w="582">
                    <a:moveTo>
                      <a:pt x="118" y="0"/>
                    </a:moveTo>
                    <a:cubicBezTo>
                      <a:pt x="44" y="0"/>
                      <a:pt x="0" y="43"/>
                      <a:pt x="53" y="159"/>
                    </a:cubicBezTo>
                    <a:cubicBezTo>
                      <a:pt x="80" y="241"/>
                      <a:pt x="176" y="301"/>
                      <a:pt x="283" y="301"/>
                    </a:cubicBezTo>
                    <a:cubicBezTo>
                      <a:pt x="306" y="301"/>
                      <a:pt x="330" y="298"/>
                      <a:pt x="353" y="292"/>
                    </a:cubicBezTo>
                    <a:cubicBezTo>
                      <a:pt x="581" y="201"/>
                      <a:pt x="279" y="0"/>
                      <a:pt x="1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5" name="Google Shape;20585;p43"/>
              <p:cNvSpPr/>
              <p:nvPr/>
            </p:nvSpPr>
            <p:spPr>
              <a:xfrm flipH="1" rot="5509765">
                <a:off x="1889550" y="597630"/>
                <a:ext cx="7902" cy="6917"/>
              </a:xfrm>
              <a:custGeom>
                <a:rect b="b" l="l" r="r" t="t"/>
                <a:pathLst>
                  <a:path extrusionOk="0" h="455" w="502">
                    <a:moveTo>
                      <a:pt x="252" y="0"/>
                    </a:moveTo>
                    <a:cubicBezTo>
                      <a:pt x="129" y="0"/>
                      <a:pt x="1" y="85"/>
                      <a:pt x="1" y="248"/>
                    </a:cubicBezTo>
                    <a:cubicBezTo>
                      <a:pt x="1" y="364"/>
                      <a:pt x="101" y="455"/>
                      <a:pt x="215" y="455"/>
                    </a:cubicBezTo>
                    <a:cubicBezTo>
                      <a:pt x="233" y="455"/>
                      <a:pt x="250" y="453"/>
                      <a:pt x="268" y="448"/>
                    </a:cubicBezTo>
                    <a:cubicBezTo>
                      <a:pt x="401" y="448"/>
                      <a:pt x="501" y="315"/>
                      <a:pt x="468" y="181"/>
                    </a:cubicBezTo>
                    <a:cubicBezTo>
                      <a:pt x="453" y="60"/>
                      <a:pt x="354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6" name="Google Shape;20586;p43"/>
              <p:cNvSpPr/>
              <p:nvPr/>
            </p:nvSpPr>
            <p:spPr>
              <a:xfrm flipH="1" rot="5509765">
                <a:off x="1980409" y="601280"/>
                <a:ext cx="9476" cy="7616"/>
              </a:xfrm>
              <a:custGeom>
                <a:rect b="b" l="l" r="r" t="t"/>
                <a:pathLst>
                  <a:path extrusionOk="0" h="501" w="602">
                    <a:moveTo>
                      <a:pt x="334" y="1"/>
                    </a:moveTo>
                    <a:cubicBezTo>
                      <a:pt x="1" y="34"/>
                      <a:pt x="34" y="501"/>
                      <a:pt x="368" y="501"/>
                    </a:cubicBezTo>
                    <a:cubicBezTo>
                      <a:pt x="501" y="468"/>
                      <a:pt x="601" y="367"/>
                      <a:pt x="568" y="234"/>
                    </a:cubicBezTo>
                    <a:cubicBezTo>
                      <a:pt x="568" y="101"/>
                      <a:pt x="468" y="1"/>
                      <a:pt x="3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7" name="Google Shape;20587;p43"/>
              <p:cNvSpPr/>
              <p:nvPr/>
            </p:nvSpPr>
            <p:spPr>
              <a:xfrm flipH="1" rot="5509765">
                <a:off x="1975655" y="638937"/>
                <a:ext cx="9460" cy="7616"/>
              </a:xfrm>
              <a:custGeom>
                <a:rect b="b" l="l" r="r" t="t"/>
                <a:pathLst>
                  <a:path extrusionOk="0" h="501" w="601">
                    <a:moveTo>
                      <a:pt x="334" y="0"/>
                    </a:moveTo>
                    <a:cubicBezTo>
                      <a:pt x="0" y="0"/>
                      <a:pt x="33" y="500"/>
                      <a:pt x="367" y="500"/>
                    </a:cubicBezTo>
                    <a:cubicBezTo>
                      <a:pt x="500" y="467"/>
                      <a:pt x="600" y="367"/>
                      <a:pt x="600" y="234"/>
                    </a:cubicBezTo>
                    <a:cubicBezTo>
                      <a:pt x="567" y="100"/>
                      <a:pt x="467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8" name="Google Shape;20588;p43"/>
              <p:cNvSpPr/>
              <p:nvPr/>
            </p:nvSpPr>
            <p:spPr>
              <a:xfrm flipH="1" rot="5509765">
                <a:off x="1832619" y="639456"/>
                <a:ext cx="8232" cy="7312"/>
              </a:xfrm>
              <a:custGeom>
                <a:rect b="b" l="l" r="r" t="t"/>
                <a:pathLst>
                  <a:path extrusionOk="0" h="481" w="523">
                    <a:moveTo>
                      <a:pt x="283" y="0"/>
                    </a:moveTo>
                    <a:cubicBezTo>
                      <a:pt x="145" y="0"/>
                      <a:pt x="1" y="103"/>
                      <a:pt x="37" y="286"/>
                    </a:cubicBezTo>
                    <a:cubicBezTo>
                      <a:pt x="52" y="420"/>
                      <a:pt x="153" y="481"/>
                      <a:pt x="257" y="481"/>
                    </a:cubicBezTo>
                    <a:cubicBezTo>
                      <a:pt x="387" y="481"/>
                      <a:pt x="523" y="386"/>
                      <a:pt x="504" y="220"/>
                    </a:cubicBezTo>
                    <a:cubicBezTo>
                      <a:pt x="504" y="69"/>
                      <a:pt x="396" y="0"/>
                      <a:pt x="2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9" name="Google Shape;20589;p43"/>
              <p:cNvSpPr/>
              <p:nvPr/>
            </p:nvSpPr>
            <p:spPr>
              <a:xfrm flipH="1" rot="5509765">
                <a:off x="1815087" y="523751"/>
                <a:ext cx="9917" cy="7586"/>
              </a:xfrm>
              <a:custGeom>
                <a:rect b="b" l="l" r="r" t="t"/>
                <a:pathLst>
                  <a:path extrusionOk="0" h="499" w="630">
                    <a:moveTo>
                      <a:pt x="353" y="0"/>
                    </a:moveTo>
                    <a:cubicBezTo>
                      <a:pt x="97" y="0"/>
                      <a:pt x="1" y="401"/>
                      <a:pt x="296" y="490"/>
                    </a:cubicBezTo>
                    <a:cubicBezTo>
                      <a:pt x="318" y="495"/>
                      <a:pt x="341" y="498"/>
                      <a:pt x="364" y="498"/>
                    </a:cubicBezTo>
                    <a:cubicBezTo>
                      <a:pt x="472" y="498"/>
                      <a:pt x="568" y="433"/>
                      <a:pt x="596" y="323"/>
                    </a:cubicBezTo>
                    <a:cubicBezTo>
                      <a:pt x="629" y="190"/>
                      <a:pt x="562" y="56"/>
                      <a:pt x="462" y="23"/>
                    </a:cubicBezTo>
                    <a:cubicBezTo>
                      <a:pt x="424" y="7"/>
                      <a:pt x="38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0" name="Google Shape;20590;p43"/>
              <p:cNvSpPr/>
              <p:nvPr/>
            </p:nvSpPr>
            <p:spPr>
              <a:xfrm flipH="1" rot="5509765">
                <a:off x="1882788" y="543013"/>
                <a:ext cx="9240" cy="7190"/>
              </a:xfrm>
              <a:custGeom>
                <a:rect b="b" l="l" r="r" t="t"/>
                <a:pathLst>
                  <a:path extrusionOk="0" h="473" w="587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6"/>
                      <a:pt x="0" y="342"/>
                      <a:pt x="200" y="443"/>
                    </a:cubicBezTo>
                    <a:cubicBezTo>
                      <a:pt x="235" y="463"/>
                      <a:pt x="272" y="472"/>
                      <a:pt x="309" y="472"/>
                    </a:cubicBezTo>
                    <a:cubicBezTo>
                      <a:pt x="451" y="472"/>
                      <a:pt x="587" y="335"/>
                      <a:pt x="534" y="176"/>
                    </a:cubicBezTo>
                    <a:cubicBezTo>
                      <a:pt x="506" y="65"/>
                      <a:pt x="410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1" name="Google Shape;20591;p43"/>
              <p:cNvSpPr/>
              <p:nvPr/>
            </p:nvSpPr>
            <p:spPr>
              <a:xfrm flipH="1" rot="5509765">
                <a:off x="1876027" y="583879"/>
                <a:ext cx="10342" cy="7647"/>
              </a:xfrm>
              <a:custGeom>
                <a:rect b="b" l="l" r="r" t="t"/>
                <a:pathLst>
                  <a:path extrusionOk="0" h="503" w="657">
                    <a:moveTo>
                      <a:pt x="325" y="0"/>
                    </a:moveTo>
                    <a:cubicBezTo>
                      <a:pt x="21" y="0"/>
                      <a:pt x="0" y="470"/>
                      <a:pt x="323" y="502"/>
                    </a:cubicBezTo>
                    <a:cubicBezTo>
                      <a:pt x="623" y="502"/>
                      <a:pt x="657" y="35"/>
                      <a:pt x="357" y="2"/>
                    </a:cubicBezTo>
                    <a:cubicBezTo>
                      <a:pt x="346" y="1"/>
                      <a:pt x="335" y="0"/>
                      <a:pt x="32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2" name="Google Shape;20592;p43"/>
              <p:cNvSpPr/>
              <p:nvPr/>
            </p:nvSpPr>
            <p:spPr>
              <a:xfrm flipH="1" rot="5509765">
                <a:off x="1777541" y="571698"/>
                <a:ext cx="9224" cy="6309"/>
              </a:xfrm>
              <a:custGeom>
                <a:rect b="b" l="l" r="r" t="t"/>
                <a:pathLst>
                  <a:path extrusionOk="0" h="415" w="586">
                    <a:moveTo>
                      <a:pt x="326" y="0"/>
                    </a:moveTo>
                    <a:cubicBezTo>
                      <a:pt x="174" y="0"/>
                      <a:pt x="0" y="100"/>
                      <a:pt x="59" y="257"/>
                    </a:cubicBezTo>
                    <a:cubicBezTo>
                      <a:pt x="73" y="367"/>
                      <a:pt x="170" y="414"/>
                      <a:pt x="274" y="414"/>
                    </a:cubicBezTo>
                    <a:cubicBezTo>
                      <a:pt x="423" y="414"/>
                      <a:pt x="585" y="315"/>
                      <a:pt x="526" y="157"/>
                    </a:cubicBezTo>
                    <a:cubicBezTo>
                      <a:pt x="526" y="48"/>
                      <a:pt x="431" y="0"/>
                      <a:pt x="32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3" name="Google Shape;20593;p43"/>
              <p:cNvSpPr/>
              <p:nvPr/>
            </p:nvSpPr>
            <p:spPr>
              <a:xfrm flipH="1" rot="5509765">
                <a:off x="1778633" y="52614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4" name="Google Shape;20594;p43"/>
              <p:cNvSpPr/>
              <p:nvPr/>
            </p:nvSpPr>
            <p:spPr>
              <a:xfrm flipH="1" rot="5509765">
                <a:off x="1848319" y="548571"/>
                <a:ext cx="9145" cy="7829"/>
              </a:xfrm>
              <a:custGeom>
                <a:rect b="b" l="l" r="r" t="t"/>
                <a:pathLst>
                  <a:path extrusionOk="0" h="515" w="581">
                    <a:moveTo>
                      <a:pt x="317" y="0"/>
                    </a:moveTo>
                    <a:cubicBezTo>
                      <a:pt x="161" y="0"/>
                      <a:pt x="0" y="141"/>
                      <a:pt x="80" y="341"/>
                    </a:cubicBezTo>
                    <a:cubicBezTo>
                      <a:pt x="109" y="428"/>
                      <a:pt x="213" y="515"/>
                      <a:pt x="327" y="515"/>
                    </a:cubicBezTo>
                    <a:cubicBezTo>
                      <a:pt x="345" y="515"/>
                      <a:pt x="363" y="513"/>
                      <a:pt x="381" y="508"/>
                    </a:cubicBezTo>
                    <a:cubicBezTo>
                      <a:pt x="514" y="441"/>
                      <a:pt x="581" y="308"/>
                      <a:pt x="547" y="208"/>
                    </a:cubicBezTo>
                    <a:cubicBezTo>
                      <a:pt x="521" y="62"/>
                      <a:pt x="420" y="0"/>
                      <a:pt x="31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5" name="Google Shape;20595;p43"/>
              <p:cNvSpPr/>
              <p:nvPr/>
            </p:nvSpPr>
            <p:spPr>
              <a:xfrm flipH="1" rot="5509765">
                <a:off x="1757879" y="577035"/>
                <a:ext cx="10027" cy="7403"/>
              </a:xfrm>
              <a:custGeom>
                <a:rect b="b" l="l" r="r" t="t"/>
                <a:pathLst>
                  <a:path extrusionOk="0" h="487" w="637">
                    <a:moveTo>
                      <a:pt x="249" y="0"/>
                    </a:moveTo>
                    <a:cubicBezTo>
                      <a:pt x="134" y="0"/>
                      <a:pt x="30" y="91"/>
                      <a:pt x="1" y="207"/>
                    </a:cubicBezTo>
                    <a:cubicBezTo>
                      <a:pt x="1" y="340"/>
                      <a:pt x="68" y="440"/>
                      <a:pt x="201" y="474"/>
                    </a:cubicBezTo>
                    <a:cubicBezTo>
                      <a:pt x="229" y="482"/>
                      <a:pt x="257" y="486"/>
                      <a:pt x="282" y="486"/>
                    </a:cubicBezTo>
                    <a:cubicBezTo>
                      <a:pt x="554" y="486"/>
                      <a:pt x="637" y="37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6" name="Google Shape;20596;p43"/>
              <p:cNvSpPr/>
              <p:nvPr/>
            </p:nvSpPr>
            <p:spPr>
              <a:xfrm flipH="1" rot="5509765">
                <a:off x="1627348" y="486744"/>
                <a:ext cx="9271" cy="6598"/>
              </a:xfrm>
              <a:custGeom>
                <a:rect b="b" l="l" r="r" t="t"/>
                <a:pathLst>
                  <a:path extrusionOk="0" h="434" w="589">
                    <a:moveTo>
                      <a:pt x="271" y="1"/>
                    </a:moveTo>
                    <a:cubicBezTo>
                      <a:pt x="131" y="1"/>
                      <a:pt x="1" y="138"/>
                      <a:pt x="47" y="323"/>
                    </a:cubicBezTo>
                    <a:cubicBezTo>
                      <a:pt x="67" y="402"/>
                      <a:pt x="128" y="434"/>
                      <a:pt x="199" y="434"/>
                    </a:cubicBezTo>
                    <a:cubicBezTo>
                      <a:pt x="366" y="434"/>
                      <a:pt x="588" y="253"/>
                      <a:pt x="447" y="89"/>
                    </a:cubicBezTo>
                    <a:cubicBezTo>
                      <a:pt x="396" y="28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7" name="Google Shape;20597;p43"/>
              <p:cNvSpPr/>
              <p:nvPr/>
            </p:nvSpPr>
            <p:spPr>
              <a:xfrm flipH="1" rot="5509765">
                <a:off x="1639843" y="415915"/>
                <a:ext cx="8028" cy="6218"/>
              </a:xfrm>
              <a:custGeom>
                <a:rect b="b" l="l" r="r" t="t"/>
                <a:pathLst>
                  <a:path extrusionOk="0" h="409" w="510">
                    <a:moveTo>
                      <a:pt x="389" y="1"/>
                    </a:moveTo>
                    <a:cubicBezTo>
                      <a:pt x="242" y="1"/>
                      <a:pt x="0" y="409"/>
                      <a:pt x="251" y="409"/>
                    </a:cubicBezTo>
                    <a:cubicBezTo>
                      <a:pt x="259" y="409"/>
                      <a:pt x="267" y="409"/>
                      <a:pt x="276" y="408"/>
                    </a:cubicBezTo>
                    <a:cubicBezTo>
                      <a:pt x="409" y="374"/>
                      <a:pt x="509" y="241"/>
                      <a:pt x="476" y="108"/>
                    </a:cubicBezTo>
                    <a:cubicBezTo>
                      <a:pt x="462" y="31"/>
                      <a:pt x="429" y="1"/>
                      <a:pt x="3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8" name="Google Shape;20598;p43"/>
              <p:cNvSpPr/>
              <p:nvPr/>
            </p:nvSpPr>
            <p:spPr>
              <a:xfrm flipH="1" rot="5509765">
                <a:off x="1751570" y="462108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8"/>
                      <a:pt x="234" y="26"/>
                    </a:cubicBezTo>
                    <a:cubicBezTo>
                      <a:pt x="33" y="93"/>
                      <a:pt x="0" y="360"/>
                      <a:pt x="200" y="460"/>
                    </a:cubicBezTo>
                    <a:cubicBezTo>
                      <a:pt x="237" y="478"/>
                      <a:pt x="274" y="486"/>
                      <a:pt x="309" y="486"/>
                    </a:cubicBezTo>
                    <a:cubicBezTo>
                      <a:pt x="465" y="486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9" name="Google Shape;20599;p43"/>
              <p:cNvSpPr/>
              <p:nvPr/>
            </p:nvSpPr>
            <p:spPr>
              <a:xfrm flipH="1" rot="5509765">
                <a:off x="1712147" y="566882"/>
                <a:ext cx="9067" cy="7571"/>
              </a:xfrm>
              <a:custGeom>
                <a:rect b="b" l="l" r="r" t="t"/>
                <a:pathLst>
                  <a:path extrusionOk="0" h="498" w="576">
                    <a:moveTo>
                      <a:pt x="275" y="0"/>
                    </a:moveTo>
                    <a:cubicBezTo>
                      <a:pt x="252" y="0"/>
                      <a:pt x="227" y="7"/>
                      <a:pt x="201" y="22"/>
                    </a:cubicBezTo>
                    <a:cubicBezTo>
                      <a:pt x="68" y="55"/>
                      <a:pt x="1" y="188"/>
                      <a:pt x="34" y="322"/>
                    </a:cubicBezTo>
                    <a:cubicBezTo>
                      <a:pt x="90" y="432"/>
                      <a:pt x="191" y="497"/>
                      <a:pt x="299" y="497"/>
                    </a:cubicBezTo>
                    <a:cubicBezTo>
                      <a:pt x="322" y="497"/>
                      <a:pt x="345" y="494"/>
                      <a:pt x="368" y="489"/>
                    </a:cubicBezTo>
                    <a:cubicBezTo>
                      <a:pt x="576" y="429"/>
                      <a:pt x="466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0" name="Google Shape;20600;p43"/>
              <p:cNvSpPr/>
              <p:nvPr/>
            </p:nvSpPr>
            <p:spPr>
              <a:xfrm flipH="1" rot="5509765">
                <a:off x="1613235" y="541759"/>
                <a:ext cx="8421" cy="7373"/>
              </a:xfrm>
              <a:custGeom>
                <a:rect b="b" l="l" r="r" t="t"/>
                <a:pathLst>
                  <a:path extrusionOk="0" h="485" w="535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8" y="42"/>
                      <a:pt x="1" y="176"/>
                      <a:pt x="34" y="309"/>
                    </a:cubicBezTo>
                    <a:cubicBezTo>
                      <a:pt x="62" y="420"/>
                      <a:pt x="158" y="484"/>
                      <a:pt x="266" y="484"/>
                    </a:cubicBezTo>
                    <a:cubicBezTo>
                      <a:pt x="289" y="484"/>
                      <a:pt x="312" y="482"/>
                      <a:pt x="334" y="476"/>
                    </a:cubicBezTo>
                    <a:cubicBezTo>
                      <a:pt x="468" y="443"/>
                      <a:pt x="535" y="309"/>
                      <a:pt x="501" y="176"/>
                    </a:cubicBezTo>
                    <a:cubicBezTo>
                      <a:pt x="474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1" name="Google Shape;20601;p43"/>
              <p:cNvSpPr/>
              <p:nvPr/>
            </p:nvSpPr>
            <p:spPr>
              <a:xfrm flipH="1" rot="5509765">
                <a:off x="1617484" y="447252"/>
                <a:ext cx="10515" cy="7616"/>
              </a:xfrm>
              <a:custGeom>
                <a:rect b="b" l="l" r="r" t="t"/>
                <a:pathLst>
                  <a:path extrusionOk="0" h="501" w="668">
                    <a:moveTo>
                      <a:pt x="367" y="0"/>
                    </a:moveTo>
                    <a:cubicBezTo>
                      <a:pt x="34" y="0"/>
                      <a:pt x="0" y="467"/>
                      <a:pt x="334" y="500"/>
                    </a:cubicBezTo>
                    <a:cubicBezTo>
                      <a:pt x="634" y="500"/>
                      <a:pt x="668" y="33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2" name="Google Shape;20602;p43"/>
              <p:cNvSpPr/>
              <p:nvPr/>
            </p:nvSpPr>
            <p:spPr>
              <a:xfrm flipH="1" rot="5509765">
                <a:off x="1724233" y="485915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35" y="0"/>
                    </a:moveTo>
                    <a:cubicBezTo>
                      <a:pt x="313" y="0"/>
                      <a:pt x="290" y="3"/>
                      <a:pt x="267" y="9"/>
                    </a:cubicBezTo>
                    <a:cubicBezTo>
                      <a:pt x="34" y="75"/>
                      <a:pt x="0" y="342"/>
                      <a:pt x="200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6"/>
                    </a:cubicBezTo>
                    <a:cubicBezTo>
                      <a:pt x="540" y="65"/>
                      <a:pt x="443" y="0"/>
                      <a:pt x="3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3" name="Google Shape;20603;p43"/>
              <p:cNvSpPr/>
              <p:nvPr/>
            </p:nvSpPr>
            <p:spPr>
              <a:xfrm flipH="1" rot="5509765">
                <a:off x="1680226" y="53981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50" y="1"/>
                    </a:moveTo>
                    <a:cubicBezTo>
                      <a:pt x="184" y="1"/>
                      <a:pt x="117" y="26"/>
                      <a:pt x="67" y="76"/>
                    </a:cubicBezTo>
                    <a:cubicBezTo>
                      <a:pt x="0" y="143"/>
                      <a:pt x="0" y="309"/>
                      <a:pt x="67" y="409"/>
                    </a:cubicBezTo>
                    <a:cubicBezTo>
                      <a:pt x="117" y="443"/>
                      <a:pt x="184" y="459"/>
                      <a:pt x="250" y="459"/>
                    </a:cubicBezTo>
                    <a:cubicBezTo>
                      <a:pt x="317" y="459"/>
                      <a:pt x="384" y="443"/>
                      <a:pt x="434" y="409"/>
                    </a:cubicBezTo>
                    <a:cubicBezTo>
                      <a:pt x="500" y="309"/>
                      <a:pt x="500" y="143"/>
                      <a:pt x="434" y="76"/>
                    </a:cubicBezTo>
                    <a:cubicBezTo>
                      <a:pt x="384" y="26"/>
                      <a:pt x="317" y="1"/>
                      <a:pt x="25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4" name="Google Shape;20604;p43"/>
              <p:cNvSpPr/>
              <p:nvPr/>
            </p:nvSpPr>
            <p:spPr>
              <a:xfrm flipH="1" rot="5509765">
                <a:off x="1593036" y="506695"/>
                <a:ext cx="9932" cy="7373"/>
              </a:xfrm>
              <a:custGeom>
                <a:rect b="b" l="l" r="r" t="t"/>
                <a:pathLst>
                  <a:path extrusionOk="0" h="485" w="631">
                    <a:moveTo>
                      <a:pt x="305" y="1"/>
                    </a:moveTo>
                    <a:cubicBezTo>
                      <a:pt x="273" y="1"/>
                      <a:pt x="238" y="8"/>
                      <a:pt x="201" y="25"/>
                    </a:cubicBezTo>
                    <a:cubicBezTo>
                      <a:pt x="67" y="58"/>
                      <a:pt x="1" y="191"/>
                      <a:pt x="34" y="325"/>
                    </a:cubicBezTo>
                    <a:cubicBezTo>
                      <a:pt x="83" y="422"/>
                      <a:pt x="168" y="484"/>
                      <a:pt x="262" y="484"/>
                    </a:cubicBezTo>
                    <a:cubicBezTo>
                      <a:pt x="296" y="484"/>
                      <a:pt x="332" y="476"/>
                      <a:pt x="368" y="458"/>
                    </a:cubicBezTo>
                    <a:cubicBezTo>
                      <a:pt x="631" y="370"/>
                      <a:pt x="535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5" name="Google Shape;20605;p43"/>
              <p:cNvSpPr/>
              <p:nvPr/>
            </p:nvSpPr>
            <p:spPr>
              <a:xfrm flipH="1" rot="5509765">
                <a:off x="1657063" y="471826"/>
                <a:ext cx="9586" cy="7783"/>
              </a:xfrm>
              <a:custGeom>
                <a:rect b="b" l="l" r="r" t="t"/>
                <a:pathLst>
                  <a:path extrusionOk="0" h="512" w="609">
                    <a:moveTo>
                      <a:pt x="307" y="1"/>
                    </a:moveTo>
                    <a:cubicBezTo>
                      <a:pt x="206" y="1"/>
                      <a:pt x="109" y="59"/>
                      <a:pt x="82" y="194"/>
                    </a:cubicBezTo>
                    <a:cubicBezTo>
                      <a:pt x="0" y="378"/>
                      <a:pt x="156" y="511"/>
                      <a:pt x="311" y="511"/>
                    </a:cubicBezTo>
                    <a:cubicBezTo>
                      <a:pt x="411" y="511"/>
                      <a:pt x="510" y="457"/>
                      <a:pt x="549" y="327"/>
                    </a:cubicBezTo>
                    <a:cubicBezTo>
                      <a:pt x="609" y="129"/>
                      <a:pt x="455" y="1"/>
                      <a:pt x="30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6" name="Google Shape;20606;p43"/>
              <p:cNvSpPr/>
              <p:nvPr/>
            </p:nvSpPr>
            <p:spPr>
              <a:xfrm flipH="1" rot="5509765">
                <a:off x="1676189" y="481081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5"/>
                      <a:pt x="0" y="342"/>
                      <a:pt x="201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5"/>
                    </a:cubicBezTo>
                    <a:cubicBezTo>
                      <a:pt x="512" y="65"/>
                      <a:pt x="411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7" name="Google Shape;20607;p43"/>
              <p:cNvSpPr/>
              <p:nvPr/>
            </p:nvSpPr>
            <p:spPr>
              <a:xfrm flipH="1" rot="5509765">
                <a:off x="1484020" y="441642"/>
                <a:ext cx="8421" cy="7312"/>
              </a:xfrm>
              <a:custGeom>
                <a:rect b="b" l="l" r="r" t="t"/>
                <a:pathLst>
                  <a:path extrusionOk="0" h="481" w="535">
                    <a:moveTo>
                      <a:pt x="287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41"/>
                      <a:pt x="1" y="141"/>
                      <a:pt x="34" y="274"/>
                    </a:cubicBezTo>
                    <a:cubicBezTo>
                      <a:pt x="63" y="390"/>
                      <a:pt x="168" y="481"/>
                      <a:pt x="282" y="481"/>
                    </a:cubicBezTo>
                    <a:cubicBezTo>
                      <a:pt x="299" y="481"/>
                      <a:pt x="317" y="479"/>
                      <a:pt x="334" y="474"/>
                    </a:cubicBezTo>
                    <a:cubicBezTo>
                      <a:pt x="468" y="441"/>
                      <a:pt x="535" y="341"/>
                      <a:pt x="535" y="207"/>
                    </a:cubicBezTo>
                    <a:cubicBezTo>
                      <a:pt x="506" y="91"/>
                      <a:pt x="401" y="1"/>
                      <a:pt x="28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8" name="Google Shape;20608;p43"/>
              <p:cNvSpPr/>
              <p:nvPr/>
            </p:nvSpPr>
            <p:spPr>
              <a:xfrm flipH="1" rot="5509765">
                <a:off x="1456968" y="442487"/>
                <a:ext cx="8563" cy="7023"/>
              </a:xfrm>
              <a:custGeom>
                <a:rect b="b" l="l" r="r" t="t"/>
                <a:pathLst>
                  <a:path extrusionOk="0" h="462" w="544">
                    <a:moveTo>
                      <a:pt x="252" y="0"/>
                    </a:moveTo>
                    <a:cubicBezTo>
                      <a:pt x="164" y="0"/>
                      <a:pt x="68" y="62"/>
                      <a:pt x="43" y="160"/>
                    </a:cubicBezTo>
                    <a:cubicBezTo>
                      <a:pt x="0" y="332"/>
                      <a:pt x="137" y="462"/>
                      <a:pt x="275" y="462"/>
                    </a:cubicBezTo>
                    <a:cubicBezTo>
                      <a:pt x="352" y="462"/>
                      <a:pt x="429" y="422"/>
                      <a:pt x="477" y="327"/>
                    </a:cubicBezTo>
                    <a:cubicBezTo>
                      <a:pt x="544" y="193"/>
                      <a:pt x="477" y="60"/>
                      <a:pt x="343" y="26"/>
                    </a:cubicBezTo>
                    <a:cubicBezTo>
                      <a:pt x="317" y="9"/>
                      <a:pt x="285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9" name="Google Shape;20609;p43"/>
              <p:cNvSpPr/>
              <p:nvPr/>
            </p:nvSpPr>
            <p:spPr>
              <a:xfrm flipH="1" rot="5509765">
                <a:off x="1336995" y="442133"/>
                <a:ext cx="8516" cy="5381"/>
              </a:xfrm>
              <a:custGeom>
                <a:rect b="b" l="l" r="r" t="t"/>
                <a:pathLst>
                  <a:path extrusionOk="0" h="354" w="541">
                    <a:moveTo>
                      <a:pt x="83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34" y="353"/>
                    </a:cubicBezTo>
                    <a:cubicBezTo>
                      <a:pt x="541" y="353"/>
                      <a:pt x="241" y="1"/>
                      <a:pt x="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0" name="Google Shape;20610;p43"/>
              <p:cNvSpPr/>
              <p:nvPr/>
            </p:nvSpPr>
            <p:spPr>
              <a:xfrm flipH="1" rot="5509765">
                <a:off x="1393980" y="389495"/>
                <a:ext cx="8280" cy="7434"/>
              </a:xfrm>
              <a:custGeom>
                <a:rect b="b" l="l" r="r" t="t"/>
                <a:pathLst>
                  <a:path extrusionOk="0" h="489" w="526">
                    <a:moveTo>
                      <a:pt x="248" y="1"/>
                    </a:moveTo>
                    <a:cubicBezTo>
                      <a:pt x="108" y="1"/>
                      <a:pt x="0" y="139"/>
                      <a:pt x="25" y="315"/>
                    </a:cubicBezTo>
                    <a:cubicBezTo>
                      <a:pt x="44" y="429"/>
                      <a:pt x="149" y="489"/>
                      <a:pt x="255" y="489"/>
                    </a:cubicBezTo>
                    <a:cubicBezTo>
                      <a:pt x="335" y="489"/>
                      <a:pt x="416" y="454"/>
                      <a:pt x="459" y="382"/>
                    </a:cubicBezTo>
                    <a:cubicBezTo>
                      <a:pt x="526" y="248"/>
                      <a:pt x="492" y="115"/>
                      <a:pt x="392" y="48"/>
                    </a:cubicBezTo>
                    <a:cubicBezTo>
                      <a:pt x="343" y="15"/>
                      <a:pt x="294" y="1"/>
                      <a:pt x="2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1" name="Google Shape;20611;p43"/>
              <p:cNvSpPr/>
              <p:nvPr/>
            </p:nvSpPr>
            <p:spPr>
              <a:xfrm flipH="1" rot="5509765">
                <a:off x="1482110" y="418699"/>
                <a:ext cx="9161" cy="4880"/>
              </a:xfrm>
              <a:custGeom>
                <a:rect b="b" l="l" r="r" t="t"/>
                <a:pathLst>
                  <a:path extrusionOk="0" h="321" w="582">
                    <a:moveTo>
                      <a:pt x="330" y="0"/>
                    </a:moveTo>
                    <a:cubicBezTo>
                      <a:pt x="308" y="0"/>
                      <a:pt x="285" y="3"/>
                      <a:pt x="262" y="9"/>
                    </a:cubicBezTo>
                    <a:cubicBezTo>
                      <a:pt x="1" y="80"/>
                      <a:pt x="297" y="320"/>
                      <a:pt x="466" y="320"/>
                    </a:cubicBezTo>
                    <a:cubicBezTo>
                      <a:pt x="534" y="320"/>
                      <a:pt x="581" y="281"/>
                      <a:pt x="562" y="175"/>
                    </a:cubicBezTo>
                    <a:cubicBezTo>
                      <a:pt x="534" y="65"/>
                      <a:pt x="438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2" name="Google Shape;20612;p43"/>
              <p:cNvSpPr/>
              <p:nvPr/>
            </p:nvSpPr>
            <p:spPr>
              <a:xfrm flipH="1" rot="5509765">
                <a:off x="1400000" y="510693"/>
                <a:ext cx="9554" cy="7221"/>
              </a:xfrm>
              <a:custGeom>
                <a:rect b="b" l="l" r="r" t="t"/>
                <a:pathLst>
                  <a:path extrusionOk="0" h="475" w="607">
                    <a:moveTo>
                      <a:pt x="279" y="1"/>
                    </a:moveTo>
                    <a:cubicBezTo>
                      <a:pt x="217" y="1"/>
                      <a:pt x="153" y="29"/>
                      <a:pt x="101" y="99"/>
                    </a:cubicBezTo>
                    <a:cubicBezTo>
                      <a:pt x="1" y="166"/>
                      <a:pt x="34" y="333"/>
                      <a:pt x="101" y="400"/>
                    </a:cubicBezTo>
                    <a:cubicBezTo>
                      <a:pt x="151" y="450"/>
                      <a:pt x="217" y="475"/>
                      <a:pt x="280" y="475"/>
                    </a:cubicBezTo>
                    <a:cubicBezTo>
                      <a:pt x="343" y="475"/>
                      <a:pt x="401" y="450"/>
                      <a:pt x="434" y="400"/>
                    </a:cubicBezTo>
                    <a:cubicBezTo>
                      <a:pt x="606" y="227"/>
                      <a:pt x="452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3" name="Google Shape;20613;p43"/>
              <p:cNvSpPr/>
              <p:nvPr/>
            </p:nvSpPr>
            <p:spPr>
              <a:xfrm flipH="1" rot="5509765">
                <a:off x="1284793" y="501946"/>
                <a:ext cx="7367" cy="7190"/>
              </a:xfrm>
              <a:custGeom>
                <a:rect b="b" l="l" r="r" t="t"/>
                <a:pathLst>
                  <a:path extrusionOk="0" h="473" w="468">
                    <a:moveTo>
                      <a:pt x="275" y="0"/>
                    </a:moveTo>
                    <a:cubicBezTo>
                      <a:pt x="262" y="0"/>
                      <a:pt x="248" y="2"/>
                      <a:pt x="234" y="5"/>
                    </a:cubicBezTo>
                    <a:cubicBezTo>
                      <a:pt x="101" y="5"/>
                      <a:pt x="1" y="106"/>
                      <a:pt x="1" y="239"/>
                    </a:cubicBezTo>
                    <a:cubicBezTo>
                      <a:pt x="1" y="372"/>
                      <a:pt x="101" y="472"/>
                      <a:pt x="234" y="472"/>
                    </a:cubicBezTo>
                    <a:cubicBezTo>
                      <a:pt x="367" y="472"/>
                      <a:pt x="468" y="372"/>
                      <a:pt x="468" y="239"/>
                    </a:cubicBezTo>
                    <a:cubicBezTo>
                      <a:pt x="468" y="120"/>
                      <a:pt x="387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4" name="Google Shape;20614;p43"/>
              <p:cNvSpPr/>
              <p:nvPr/>
            </p:nvSpPr>
            <p:spPr>
              <a:xfrm flipH="1" rot="5509765">
                <a:off x="1316428" y="443791"/>
                <a:ext cx="10137" cy="7753"/>
              </a:xfrm>
              <a:custGeom>
                <a:rect b="b" l="l" r="r" t="t"/>
                <a:pathLst>
                  <a:path extrusionOk="0" h="510" w="644">
                    <a:moveTo>
                      <a:pt x="379" y="1"/>
                    </a:moveTo>
                    <a:cubicBezTo>
                      <a:pt x="317" y="1"/>
                      <a:pt x="256" y="26"/>
                      <a:pt x="210" y="72"/>
                    </a:cubicBezTo>
                    <a:cubicBezTo>
                      <a:pt x="0" y="229"/>
                      <a:pt x="161" y="510"/>
                      <a:pt x="369" y="510"/>
                    </a:cubicBezTo>
                    <a:cubicBezTo>
                      <a:pt x="426" y="510"/>
                      <a:pt x="486" y="489"/>
                      <a:pt x="544" y="439"/>
                    </a:cubicBezTo>
                    <a:cubicBezTo>
                      <a:pt x="644" y="339"/>
                      <a:pt x="644" y="205"/>
                      <a:pt x="577" y="105"/>
                    </a:cubicBezTo>
                    <a:cubicBezTo>
                      <a:pt x="523" y="34"/>
                      <a:pt x="450" y="1"/>
                      <a:pt x="3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5" name="Google Shape;20615;p43"/>
              <p:cNvSpPr/>
              <p:nvPr/>
            </p:nvSpPr>
            <p:spPr>
              <a:xfrm flipH="1" rot="5509765">
                <a:off x="1421956" y="483850"/>
                <a:ext cx="10042" cy="7449"/>
              </a:xfrm>
              <a:custGeom>
                <a:rect b="b" l="l" r="r" t="t"/>
                <a:pathLst>
                  <a:path extrusionOk="0" h="490" w="638">
                    <a:moveTo>
                      <a:pt x="373" y="1"/>
                    </a:moveTo>
                    <a:cubicBezTo>
                      <a:pt x="350" y="1"/>
                      <a:pt x="327" y="4"/>
                      <a:pt x="304" y="9"/>
                    </a:cubicBezTo>
                    <a:cubicBezTo>
                      <a:pt x="1" y="70"/>
                      <a:pt x="84" y="489"/>
                      <a:pt x="353" y="489"/>
                    </a:cubicBezTo>
                    <a:cubicBezTo>
                      <a:pt x="379" y="489"/>
                      <a:pt x="408" y="485"/>
                      <a:pt x="438" y="476"/>
                    </a:cubicBezTo>
                    <a:cubicBezTo>
                      <a:pt x="571" y="443"/>
                      <a:pt x="638" y="310"/>
                      <a:pt x="605" y="176"/>
                    </a:cubicBezTo>
                    <a:cubicBezTo>
                      <a:pt x="577" y="66"/>
                      <a:pt x="481" y="1"/>
                      <a:pt x="3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6" name="Google Shape;20616;p43"/>
              <p:cNvSpPr/>
              <p:nvPr/>
            </p:nvSpPr>
            <p:spPr>
              <a:xfrm flipH="1" rot="5509765">
                <a:off x="1365702" y="532658"/>
                <a:ext cx="9712" cy="7449"/>
              </a:xfrm>
              <a:custGeom>
                <a:rect b="b" l="l" r="r" t="t"/>
                <a:pathLst>
                  <a:path extrusionOk="0" h="490" w="617">
                    <a:moveTo>
                      <a:pt x="334" y="0"/>
                    </a:moveTo>
                    <a:cubicBezTo>
                      <a:pt x="266" y="0"/>
                      <a:pt x="203" y="33"/>
                      <a:pt x="149" y="105"/>
                    </a:cubicBezTo>
                    <a:cubicBezTo>
                      <a:pt x="0" y="279"/>
                      <a:pt x="184" y="490"/>
                      <a:pt x="370" y="490"/>
                    </a:cubicBezTo>
                    <a:cubicBezTo>
                      <a:pt x="434" y="490"/>
                      <a:pt x="498" y="465"/>
                      <a:pt x="550" y="405"/>
                    </a:cubicBezTo>
                    <a:cubicBezTo>
                      <a:pt x="616" y="305"/>
                      <a:pt x="616" y="138"/>
                      <a:pt x="516" y="72"/>
                    </a:cubicBezTo>
                    <a:cubicBezTo>
                      <a:pt x="454" y="25"/>
                      <a:pt x="392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7" name="Google Shape;20617;p43"/>
              <p:cNvSpPr/>
              <p:nvPr/>
            </p:nvSpPr>
            <p:spPr>
              <a:xfrm flipH="1" rot="5509765">
                <a:off x="1157038" y="458258"/>
                <a:ext cx="7980" cy="7434"/>
              </a:xfrm>
              <a:custGeom>
                <a:rect b="b" l="l" r="r" t="t"/>
                <a:pathLst>
                  <a:path extrusionOk="0" h="489" w="507">
                    <a:moveTo>
                      <a:pt x="280" y="1"/>
                    </a:moveTo>
                    <a:cubicBezTo>
                      <a:pt x="142" y="1"/>
                      <a:pt x="1" y="108"/>
                      <a:pt x="39" y="282"/>
                    </a:cubicBezTo>
                    <a:cubicBezTo>
                      <a:pt x="39" y="398"/>
                      <a:pt x="140" y="489"/>
                      <a:pt x="254" y="489"/>
                    </a:cubicBezTo>
                    <a:cubicBezTo>
                      <a:pt x="271" y="489"/>
                      <a:pt x="289" y="487"/>
                      <a:pt x="306" y="482"/>
                    </a:cubicBezTo>
                    <a:cubicBezTo>
                      <a:pt x="440" y="449"/>
                      <a:pt x="506" y="315"/>
                      <a:pt x="506" y="182"/>
                    </a:cubicBezTo>
                    <a:cubicBezTo>
                      <a:pt x="478" y="56"/>
                      <a:pt x="380" y="1"/>
                      <a:pt x="2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8" name="Google Shape;20618;p43"/>
              <p:cNvSpPr/>
              <p:nvPr/>
            </p:nvSpPr>
            <p:spPr>
              <a:xfrm flipH="1" rot="5509765">
                <a:off x="1185728" y="392938"/>
                <a:ext cx="9712" cy="7373"/>
              </a:xfrm>
              <a:custGeom>
                <a:rect b="b" l="l" r="r" t="t"/>
                <a:pathLst>
                  <a:path extrusionOk="0" h="485" w="617">
                    <a:moveTo>
                      <a:pt x="342" y="0"/>
                    </a:moveTo>
                    <a:cubicBezTo>
                      <a:pt x="170" y="0"/>
                      <a:pt x="1" y="168"/>
                      <a:pt x="116" y="351"/>
                    </a:cubicBezTo>
                    <a:cubicBezTo>
                      <a:pt x="160" y="440"/>
                      <a:pt x="249" y="485"/>
                      <a:pt x="333" y="485"/>
                    </a:cubicBezTo>
                    <a:cubicBezTo>
                      <a:pt x="375" y="485"/>
                      <a:pt x="416" y="474"/>
                      <a:pt x="449" y="452"/>
                    </a:cubicBezTo>
                    <a:cubicBezTo>
                      <a:pt x="549" y="385"/>
                      <a:pt x="616" y="218"/>
                      <a:pt x="549" y="118"/>
                    </a:cubicBezTo>
                    <a:cubicBezTo>
                      <a:pt x="497" y="35"/>
                      <a:pt x="419" y="0"/>
                      <a:pt x="34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9" name="Google Shape;20619;p43"/>
              <p:cNvSpPr/>
              <p:nvPr/>
            </p:nvSpPr>
            <p:spPr>
              <a:xfrm flipH="1" rot="5509765">
                <a:off x="1253040" y="412560"/>
                <a:ext cx="8484" cy="7327"/>
              </a:xfrm>
              <a:custGeom>
                <a:rect b="b" l="l" r="r" t="t"/>
                <a:pathLst>
                  <a:path extrusionOk="0" h="482" w="539">
                    <a:moveTo>
                      <a:pt x="274" y="1"/>
                    </a:moveTo>
                    <a:cubicBezTo>
                      <a:pt x="138" y="1"/>
                      <a:pt x="0" y="115"/>
                      <a:pt x="39" y="307"/>
                    </a:cubicBezTo>
                    <a:cubicBezTo>
                      <a:pt x="66" y="417"/>
                      <a:pt x="162" y="482"/>
                      <a:pt x="271" y="482"/>
                    </a:cubicBezTo>
                    <a:cubicBezTo>
                      <a:pt x="293" y="482"/>
                      <a:pt x="316" y="479"/>
                      <a:pt x="339" y="473"/>
                    </a:cubicBezTo>
                    <a:cubicBezTo>
                      <a:pt x="472" y="440"/>
                      <a:pt x="539" y="340"/>
                      <a:pt x="506" y="207"/>
                    </a:cubicBezTo>
                    <a:cubicBezTo>
                      <a:pt x="477" y="64"/>
                      <a:pt x="376" y="1"/>
                      <a:pt x="27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0" name="Google Shape;20620;p43"/>
              <p:cNvSpPr/>
              <p:nvPr/>
            </p:nvSpPr>
            <p:spPr>
              <a:xfrm flipH="1" rot="5509765">
                <a:off x="1163680" y="475439"/>
                <a:ext cx="9397" cy="6126"/>
              </a:xfrm>
              <a:custGeom>
                <a:rect b="b" l="l" r="r" t="t"/>
                <a:pathLst>
                  <a:path extrusionOk="0" h="403" w="597">
                    <a:moveTo>
                      <a:pt x="305" y="1"/>
                    </a:moveTo>
                    <a:cubicBezTo>
                      <a:pt x="237" y="1"/>
                      <a:pt x="169" y="27"/>
                      <a:pt x="117" y="90"/>
                    </a:cubicBezTo>
                    <a:cubicBezTo>
                      <a:pt x="0" y="230"/>
                      <a:pt x="226" y="402"/>
                      <a:pt x="395" y="402"/>
                    </a:cubicBezTo>
                    <a:cubicBezTo>
                      <a:pt x="468" y="402"/>
                      <a:pt x="530" y="370"/>
                      <a:pt x="550" y="290"/>
                    </a:cubicBezTo>
                    <a:cubicBezTo>
                      <a:pt x="596" y="130"/>
                      <a:pt x="453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1" name="Google Shape;20621;p43"/>
              <p:cNvSpPr/>
              <p:nvPr/>
            </p:nvSpPr>
            <p:spPr>
              <a:xfrm flipH="1" rot="5509765">
                <a:off x="1032890" y="462743"/>
                <a:ext cx="8295" cy="7160"/>
              </a:xfrm>
              <a:custGeom>
                <a:rect b="b" l="l" r="r" t="t"/>
                <a:pathLst>
                  <a:path extrusionOk="0" h="471" w="527">
                    <a:moveTo>
                      <a:pt x="291" y="1"/>
                    </a:moveTo>
                    <a:cubicBezTo>
                      <a:pt x="284" y="1"/>
                      <a:pt x="276" y="1"/>
                      <a:pt x="268" y="2"/>
                    </a:cubicBezTo>
                    <a:cubicBezTo>
                      <a:pt x="134" y="2"/>
                      <a:pt x="1" y="102"/>
                      <a:pt x="1" y="236"/>
                    </a:cubicBezTo>
                    <a:cubicBezTo>
                      <a:pt x="1" y="369"/>
                      <a:pt x="134" y="469"/>
                      <a:pt x="268" y="469"/>
                    </a:cubicBezTo>
                    <a:cubicBezTo>
                      <a:pt x="276" y="470"/>
                      <a:pt x="284" y="471"/>
                      <a:pt x="291" y="471"/>
                    </a:cubicBezTo>
                    <a:cubicBezTo>
                      <a:pt x="527" y="471"/>
                      <a:pt x="527" y="1"/>
                      <a:pt x="29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2" name="Google Shape;20622;p43"/>
              <p:cNvSpPr/>
              <p:nvPr/>
            </p:nvSpPr>
            <p:spPr>
              <a:xfrm flipH="1" rot="5509765">
                <a:off x="1083618" y="394528"/>
                <a:ext cx="9712" cy="7555"/>
              </a:xfrm>
              <a:custGeom>
                <a:rect b="b" l="l" r="r" t="t"/>
                <a:pathLst>
                  <a:path extrusionOk="0" h="497" w="617">
                    <a:moveTo>
                      <a:pt x="371" y="1"/>
                    </a:moveTo>
                    <a:cubicBezTo>
                      <a:pt x="184" y="1"/>
                      <a:pt x="0" y="212"/>
                      <a:pt x="149" y="386"/>
                    </a:cubicBezTo>
                    <a:cubicBezTo>
                      <a:pt x="208" y="464"/>
                      <a:pt x="278" y="496"/>
                      <a:pt x="346" y="496"/>
                    </a:cubicBezTo>
                    <a:cubicBezTo>
                      <a:pt x="394" y="496"/>
                      <a:pt x="442" y="480"/>
                      <a:pt x="483" y="452"/>
                    </a:cubicBezTo>
                    <a:cubicBezTo>
                      <a:pt x="583" y="352"/>
                      <a:pt x="616" y="219"/>
                      <a:pt x="550" y="85"/>
                    </a:cubicBezTo>
                    <a:cubicBezTo>
                      <a:pt x="499" y="26"/>
                      <a:pt x="434" y="1"/>
                      <a:pt x="3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3" name="Google Shape;20623;p43"/>
              <p:cNvSpPr/>
              <p:nvPr/>
            </p:nvSpPr>
            <p:spPr>
              <a:xfrm flipH="1" rot="5509765">
                <a:off x="1209644" y="417068"/>
                <a:ext cx="7886" cy="7251"/>
              </a:xfrm>
              <a:custGeom>
                <a:rect b="b" l="l" r="r" t="t"/>
                <a:pathLst>
                  <a:path extrusionOk="0" h="477" w="501">
                    <a:moveTo>
                      <a:pt x="240" y="0"/>
                    </a:moveTo>
                    <a:cubicBezTo>
                      <a:pt x="121" y="0"/>
                      <a:pt x="0" y="84"/>
                      <a:pt x="0" y="243"/>
                    </a:cubicBezTo>
                    <a:cubicBezTo>
                      <a:pt x="0" y="376"/>
                      <a:pt x="134" y="476"/>
                      <a:pt x="267" y="476"/>
                    </a:cubicBezTo>
                    <a:cubicBezTo>
                      <a:pt x="401" y="443"/>
                      <a:pt x="501" y="343"/>
                      <a:pt x="467" y="209"/>
                    </a:cubicBezTo>
                    <a:cubicBezTo>
                      <a:pt x="452" y="67"/>
                      <a:pt x="346" y="0"/>
                      <a:pt x="24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4" name="Google Shape;20624;p43"/>
              <p:cNvSpPr/>
              <p:nvPr/>
            </p:nvSpPr>
            <p:spPr>
              <a:xfrm flipH="1" rot="5509765">
                <a:off x="1120870" y="516581"/>
                <a:ext cx="8405" cy="7449"/>
              </a:xfrm>
              <a:custGeom>
                <a:rect b="b" l="l" r="r" t="t"/>
                <a:pathLst>
                  <a:path extrusionOk="0" h="490" w="534">
                    <a:moveTo>
                      <a:pt x="255" y="1"/>
                    </a:moveTo>
                    <a:cubicBezTo>
                      <a:pt x="192" y="1"/>
                      <a:pt x="134" y="26"/>
                      <a:pt x="100" y="76"/>
                    </a:cubicBezTo>
                    <a:cubicBezTo>
                      <a:pt x="0" y="176"/>
                      <a:pt x="0" y="343"/>
                      <a:pt x="100" y="443"/>
                    </a:cubicBezTo>
                    <a:cubicBezTo>
                      <a:pt x="145" y="473"/>
                      <a:pt x="204" y="489"/>
                      <a:pt x="264" y="489"/>
                    </a:cubicBezTo>
                    <a:cubicBezTo>
                      <a:pt x="337" y="489"/>
                      <a:pt x="412" y="465"/>
                      <a:pt x="467" y="409"/>
                    </a:cubicBezTo>
                    <a:cubicBezTo>
                      <a:pt x="534" y="309"/>
                      <a:pt x="534" y="143"/>
                      <a:pt x="434" y="76"/>
                    </a:cubicBezTo>
                    <a:cubicBezTo>
                      <a:pt x="384" y="26"/>
                      <a:pt x="317" y="1"/>
                      <a:pt x="25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5" name="Google Shape;20625;p43"/>
              <p:cNvSpPr/>
              <p:nvPr/>
            </p:nvSpPr>
            <p:spPr>
              <a:xfrm flipH="1" rot="5509765">
                <a:off x="985173" y="509974"/>
                <a:ext cx="7697" cy="5533"/>
              </a:xfrm>
              <a:custGeom>
                <a:rect b="b" l="l" r="r" t="t"/>
                <a:pathLst>
                  <a:path extrusionOk="0" h="364" w="489">
                    <a:moveTo>
                      <a:pt x="116" y="1"/>
                    </a:moveTo>
                    <a:cubicBezTo>
                      <a:pt x="74" y="1"/>
                      <a:pt x="41" y="35"/>
                      <a:pt x="34" y="125"/>
                    </a:cubicBezTo>
                    <a:cubicBezTo>
                      <a:pt x="0" y="225"/>
                      <a:pt x="100" y="359"/>
                      <a:pt x="234" y="359"/>
                    </a:cubicBezTo>
                    <a:cubicBezTo>
                      <a:pt x="251" y="362"/>
                      <a:pt x="266" y="363"/>
                      <a:pt x="279" y="363"/>
                    </a:cubicBezTo>
                    <a:cubicBezTo>
                      <a:pt x="488" y="363"/>
                      <a:pt x="253" y="1"/>
                      <a:pt x="11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6" name="Google Shape;20626;p43"/>
              <p:cNvSpPr/>
              <p:nvPr/>
            </p:nvSpPr>
            <p:spPr>
              <a:xfrm flipH="1" rot="5509765">
                <a:off x="911823" y="613549"/>
                <a:ext cx="7886" cy="7418"/>
              </a:xfrm>
              <a:custGeom>
                <a:rect b="b" l="l" r="r" t="t"/>
                <a:pathLst>
                  <a:path extrusionOk="0" h="488" w="501">
                    <a:moveTo>
                      <a:pt x="249" y="0"/>
                    </a:moveTo>
                    <a:cubicBezTo>
                      <a:pt x="195" y="0"/>
                      <a:pt x="141" y="19"/>
                      <a:pt x="101" y="60"/>
                    </a:cubicBezTo>
                    <a:cubicBezTo>
                      <a:pt x="1" y="160"/>
                      <a:pt x="1" y="327"/>
                      <a:pt x="101" y="427"/>
                    </a:cubicBezTo>
                    <a:cubicBezTo>
                      <a:pt x="142" y="469"/>
                      <a:pt x="198" y="488"/>
                      <a:pt x="253" y="488"/>
                    </a:cubicBezTo>
                    <a:cubicBezTo>
                      <a:pt x="375" y="488"/>
                      <a:pt x="501" y="397"/>
                      <a:pt x="501" y="260"/>
                    </a:cubicBezTo>
                    <a:cubicBezTo>
                      <a:pt x="501" y="98"/>
                      <a:pt x="372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7" name="Google Shape;20627;p43"/>
              <p:cNvSpPr/>
              <p:nvPr/>
            </p:nvSpPr>
            <p:spPr>
              <a:xfrm flipH="1" rot="5509765">
                <a:off x="803426" y="594118"/>
                <a:ext cx="8642" cy="5381"/>
              </a:xfrm>
              <a:custGeom>
                <a:rect b="b" l="l" r="r" t="t"/>
                <a:pathLst>
                  <a:path extrusionOk="0" h="354" w="549">
                    <a:moveTo>
                      <a:pt x="84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67" y="353"/>
                    </a:cubicBezTo>
                    <a:cubicBezTo>
                      <a:pt x="549" y="353"/>
                      <a:pt x="242" y="1"/>
                      <a:pt x="8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8" name="Google Shape;20628;p43"/>
              <p:cNvSpPr/>
              <p:nvPr/>
            </p:nvSpPr>
            <p:spPr>
              <a:xfrm flipH="1" rot="5509765">
                <a:off x="830359" y="544924"/>
                <a:ext cx="8830" cy="7540"/>
              </a:xfrm>
              <a:custGeom>
                <a:rect b="b" l="l" r="r" t="t"/>
                <a:pathLst>
                  <a:path extrusionOk="0" h="496" w="561">
                    <a:moveTo>
                      <a:pt x="268" y="1"/>
                    </a:moveTo>
                    <a:cubicBezTo>
                      <a:pt x="164" y="1"/>
                      <a:pt x="64" y="69"/>
                      <a:pt x="27" y="199"/>
                    </a:cubicBezTo>
                    <a:cubicBezTo>
                      <a:pt x="1" y="358"/>
                      <a:pt x="142" y="496"/>
                      <a:pt x="285" y="496"/>
                    </a:cubicBezTo>
                    <a:cubicBezTo>
                      <a:pt x="323" y="496"/>
                      <a:pt x="360" y="486"/>
                      <a:pt x="394" y="466"/>
                    </a:cubicBezTo>
                    <a:cubicBezTo>
                      <a:pt x="528" y="366"/>
                      <a:pt x="561" y="232"/>
                      <a:pt x="494" y="132"/>
                    </a:cubicBezTo>
                    <a:cubicBezTo>
                      <a:pt x="435" y="44"/>
                      <a:pt x="350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9" name="Google Shape;20629;p43"/>
              <p:cNvSpPr/>
              <p:nvPr/>
            </p:nvSpPr>
            <p:spPr>
              <a:xfrm flipH="1" rot="5509765">
                <a:off x="886204" y="560968"/>
                <a:ext cx="8705" cy="4941"/>
              </a:xfrm>
              <a:custGeom>
                <a:rect b="b" l="l" r="r" t="t"/>
                <a:pathLst>
                  <a:path extrusionOk="0" h="325" w="553">
                    <a:moveTo>
                      <a:pt x="336" y="1"/>
                    </a:moveTo>
                    <a:cubicBezTo>
                      <a:pt x="314" y="1"/>
                      <a:pt x="291" y="3"/>
                      <a:pt x="268" y="9"/>
                    </a:cubicBezTo>
                    <a:cubicBezTo>
                      <a:pt x="0" y="33"/>
                      <a:pt x="301" y="324"/>
                      <a:pt x="457" y="324"/>
                    </a:cubicBezTo>
                    <a:cubicBezTo>
                      <a:pt x="515" y="324"/>
                      <a:pt x="553" y="284"/>
                      <a:pt x="535" y="176"/>
                    </a:cubicBezTo>
                    <a:cubicBezTo>
                      <a:pt x="535" y="65"/>
                      <a:pt x="443" y="1"/>
                      <a:pt x="33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0" name="Google Shape;20630;p43"/>
              <p:cNvSpPr/>
              <p:nvPr/>
            </p:nvSpPr>
            <p:spPr>
              <a:xfrm flipH="1" rot="5509765">
                <a:off x="808890" y="637006"/>
                <a:ext cx="10861" cy="7495"/>
              </a:xfrm>
              <a:custGeom>
                <a:rect b="b" l="l" r="r" t="t"/>
                <a:pathLst>
                  <a:path extrusionOk="0" h="493" w="690">
                    <a:moveTo>
                      <a:pt x="354" y="1"/>
                    </a:moveTo>
                    <a:cubicBezTo>
                      <a:pt x="296" y="1"/>
                      <a:pt x="234" y="24"/>
                      <a:pt x="178" y="80"/>
                    </a:cubicBezTo>
                    <a:cubicBezTo>
                      <a:pt x="1" y="257"/>
                      <a:pt x="151" y="493"/>
                      <a:pt x="336" y="493"/>
                    </a:cubicBezTo>
                    <a:cubicBezTo>
                      <a:pt x="394" y="493"/>
                      <a:pt x="456" y="469"/>
                      <a:pt x="512" y="414"/>
                    </a:cubicBezTo>
                    <a:cubicBezTo>
                      <a:pt x="689" y="236"/>
                      <a:pt x="539" y="1"/>
                      <a:pt x="35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1" name="Google Shape;20631;p43"/>
              <p:cNvSpPr/>
              <p:nvPr/>
            </p:nvSpPr>
            <p:spPr>
              <a:xfrm flipH="1" rot="5509765">
                <a:off x="680444" y="657089"/>
                <a:ext cx="8941" cy="7555"/>
              </a:xfrm>
              <a:custGeom>
                <a:rect b="b" l="l" r="r" t="t"/>
                <a:pathLst>
                  <a:path extrusionOk="0" h="497" w="568">
                    <a:moveTo>
                      <a:pt x="298" y="1"/>
                    </a:moveTo>
                    <a:cubicBezTo>
                      <a:pt x="209" y="1"/>
                      <a:pt x="121" y="49"/>
                      <a:pt x="81" y="155"/>
                    </a:cubicBezTo>
                    <a:cubicBezTo>
                      <a:pt x="1" y="356"/>
                      <a:pt x="162" y="496"/>
                      <a:pt x="318" y="496"/>
                    </a:cubicBezTo>
                    <a:cubicBezTo>
                      <a:pt x="421" y="496"/>
                      <a:pt x="521" y="435"/>
                      <a:pt x="548" y="289"/>
                    </a:cubicBezTo>
                    <a:cubicBezTo>
                      <a:pt x="568" y="109"/>
                      <a:pt x="43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2" name="Google Shape;20632;p43"/>
              <p:cNvSpPr/>
              <p:nvPr/>
            </p:nvSpPr>
            <p:spPr>
              <a:xfrm flipH="1" rot="5509765">
                <a:off x="714868" y="626571"/>
                <a:ext cx="7902" cy="7495"/>
              </a:xfrm>
              <a:custGeom>
                <a:rect b="b" l="l" r="r" t="t"/>
                <a:pathLst>
                  <a:path extrusionOk="0" h="493" w="502">
                    <a:moveTo>
                      <a:pt x="219" y="1"/>
                    </a:moveTo>
                    <a:cubicBezTo>
                      <a:pt x="102" y="1"/>
                      <a:pt x="1" y="97"/>
                      <a:pt x="1" y="250"/>
                    </a:cubicBezTo>
                    <a:cubicBezTo>
                      <a:pt x="1" y="387"/>
                      <a:pt x="110" y="493"/>
                      <a:pt x="232" y="493"/>
                    </a:cubicBezTo>
                    <a:cubicBezTo>
                      <a:pt x="289" y="493"/>
                      <a:pt x="348" y="470"/>
                      <a:pt x="401" y="417"/>
                    </a:cubicBezTo>
                    <a:cubicBezTo>
                      <a:pt x="501" y="317"/>
                      <a:pt x="501" y="184"/>
                      <a:pt x="401" y="83"/>
                    </a:cubicBezTo>
                    <a:cubicBezTo>
                      <a:pt x="344" y="26"/>
                      <a:pt x="279" y="1"/>
                      <a:pt x="21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3" name="Google Shape;20633;p43"/>
              <p:cNvSpPr/>
              <p:nvPr/>
            </p:nvSpPr>
            <p:spPr>
              <a:xfrm flipH="1" rot="5509765">
                <a:off x="806396" y="650444"/>
                <a:ext cx="7367" cy="7631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0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368"/>
                      <a:pt x="467" y="234"/>
                    </a:cubicBezTo>
                    <a:cubicBezTo>
                      <a:pt x="467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4" name="Google Shape;20634;p43"/>
              <p:cNvSpPr/>
              <p:nvPr/>
            </p:nvSpPr>
            <p:spPr>
              <a:xfrm flipH="1" rot="5509765">
                <a:off x="751215" y="691094"/>
                <a:ext cx="8815" cy="7251"/>
              </a:xfrm>
              <a:custGeom>
                <a:rect b="b" l="l" r="r" t="t"/>
                <a:pathLst>
                  <a:path extrusionOk="0" h="477" w="560">
                    <a:moveTo>
                      <a:pt x="272" y="1"/>
                    </a:moveTo>
                    <a:cubicBezTo>
                      <a:pt x="204" y="1"/>
                      <a:pt x="140" y="30"/>
                      <a:pt x="101" y="95"/>
                    </a:cubicBezTo>
                    <a:cubicBezTo>
                      <a:pt x="1" y="195"/>
                      <a:pt x="34" y="362"/>
                      <a:pt x="134" y="429"/>
                    </a:cubicBezTo>
                    <a:cubicBezTo>
                      <a:pt x="184" y="462"/>
                      <a:pt x="236" y="477"/>
                      <a:pt x="286" y="477"/>
                    </a:cubicBezTo>
                    <a:cubicBezTo>
                      <a:pt x="434" y="477"/>
                      <a:pt x="559" y="345"/>
                      <a:pt x="534" y="195"/>
                    </a:cubicBezTo>
                    <a:cubicBezTo>
                      <a:pt x="494" y="73"/>
                      <a:pt x="378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5" name="Google Shape;20635;p43"/>
              <p:cNvSpPr/>
              <p:nvPr/>
            </p:nvSpPr>
            <p:spPr>
              <a:xfrm flipH="1" rot="5509765">
                <a:off x="557184" y="677196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68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501"/>
                      <a:pt x="234" y="501"/>
                    </a:cubicBezTo>
                    <a:cubicBezTo>
                      <a:pt x="368" y="501"/>
                      <a:pt x="468" y="401"/>
                      <a:pt x="468" y="267"/>
                    </a:cubicBezTo>
                    <a:cubicBezTo>
                      <a:pt x="501" y="134"/>
                      <a:pt x="368" y="34"/>
                      <a:pt x="2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6" name="Google Shape;20636;p43"/>
              <p:cNvSpPr/>
              <p:nvPr/>
            </p:nvSpPr>
            <p:spPr>
              <a:xfrm flipH="1" rot="5509765">
                <a:off x="582285" y="635643"/>
                <a:ext cx="8720" cy="7175"/>
              </a:xfrm>
              <a:custGeom>
                <a:rect b="b" l="l" r="r" t="t"/>
                <a:pathLst>
                  <a:path extrusionOk="0" h="472" w="554">
                    <a:moveTo>
                      <a:pt x="293" y="1"/>
                    </a:moveTo>
                    <a:cubicBezTo>
                      <a:pt x="193" y="1"/>
                      <a:pt x="91" y="61"/>
                      <a:pt x="53" y="174"/>
                    </a:cubicBezTo>
                    <a:cubicBezTo>
                      <a:pt x="0" y="333"/>
                      <a:pt x="136" y="471"/>
                      <a:pt x="295" y="471"/>
                    </a:cubicBezTo>
                    <a:cubicBezTo>
                      <a:pt x="336" y="471"/>
                      <a:pt x="379" y="462"/>
                      <a:pt x="420" y="441"/>
                    </a:cubicBezTo>
                    <a:cubicBezTo>
                      <a:pt x="520" y="375"/>
                      <a:pt x="553" y="241"/>
                      <a:pt x="487" y="108"/>
                    </a:cubicBezTo>
                    <a:cubicBezTo>
                      <a:pt x="443" y="36"/>
                      <a:pt x="369" y="1"/>
                      <a:pt x="2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7" name="Google Shape;20637;p43"/>
              <p:cNvSpPr/>
              <p:nvPr/>
            </p:nvSpPr>
            <p:spPr>
              <a:xfrm flipH="1" rot="5509765">
                <a:off x="647732" y="635195"/>
                <a:ext cx="7367" cy="7069"/>
              </a:xfrm>
              <a:custGeom>
                <a:rect b="b" l="l" r="r" t="t"/>
                <a:pathLst>
                  <a:path extrusionOk="0" h="465" w="468">
                    <a:moveTo>
                      <a:pt x="234" y="0"/>
                    </a:moveTo>
                    <a:cubicBezTo>
                      <a:pt x="118" y="0"/>
                      <a:pt x="1" y="75"/>
                      <a:pt x="1" y="225"/>
                    </a:cubicBezTo>
                    <a:cubicBezTo>
                      <a:pt x="1" y="345"/>
                      <a:pt x="81" y="464"/>
                      <a:pt x="193" y="464"/>
                    </a:cubicBezTo>
                    <a:cubicBezTo>
                      <a:pt x="207" y="464"/>
                      <a:pt x="220" y="462"/>
                      <a:pt x="234" y="459"/>
                    </a:cubicBezTo>
                    <a:cubicBezTo>
                      <a:pt x="368" y="459"/>
                      <a:pt x="468" y="359"/>
                      <a:pt x="468" y="225"/>
                    </a:cubicBezTo>
                    <a:cubicBezTo>
                      <a:pt x="468" y="75"/>
                      <a:pt x="351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8" name="Google Shape;20638;p43"/>
              <p:cNvSpPr/>
              <p:nvPr/>
            </p:nvSpPr>
            <p:spPr>
              <a:xfrm flipH="1" rot="5509765">
                <a:off x="661397" y="73443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9" name="Google Shape;20639;p43"/>
              <p:cNvSpPr/>
              <p:nvPr/>
            </p:nvSpPr>
            <p:spPr>
              <a:xfrm flipH="1" rot="5509765">
                <a:off x="503881" y="846241"/>
                <a:ext cx="10200" cy="7175"/>
              </a:xfrm>
              <a:custGeom>
                <a:rect b="b" l="l" r="r" t="t"/>
                <a:pathLst>
                  <a:path extrusionOk="0" h="472" w="648">
                    <a:moveTo>
                      <a:pt x="286" y="0"/>
                    </a:moveTo>
                    <a:cubicBezTo>
                      <a:pt x="221" y="0"/>
                      <a:pt x="156" y="25"/>
                      <a:pt x="101" y="80"/>
                    </a:cubicBezTo>
                    <a:cubicBezTo>
                      <a:pt x="1" y="180"/>
                      <a:pt x="34" y="347"/>
                      <a:pt x="134" y="414"/>
                    </a:cubicBezTo>
                    <a:cubicBezTo>
                      <a:pt x="182" y="455"/>
                      <a:pt x="233" y="472"/>
                      <a:pt x="283" y="472"/>
                    </a:cubicBezTo>
                    <a:cubicBezTo>
                      <a:pt x="479" y="472"/>
                      <a:pt x="647" y="206"/>
                      <a:pt x="435" y="47"/>
                    </a:cubicBezTo>
                    <a:cubicBezTo>
                      <a:pt x="390" y="17"/>
                      <a:pt x="338" y="0"/>
                      <a:pt x="28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0" name="Google Shape;20640;p43"/>
              <p:cNvSpPr/>
              <p:nvPr/>
            </p:nvSpPr>
            <p:spPr>
              <a:xfrm flipH="1" rot="5509765">
                <a:off x="524535" y="790793"/>
                <a:ext cx="11034" cy="7738"/>
              </a:xfrm>
              <a:custGeom>
                <a:rect b="b" l="l" r="r" t="t"/>
                <a:pathLst>
                  <a:path extrusionOk="0" h="509" w="701">
                    <a:moveTo>
                      <a:pt x="367" y="0"/>
                    </a:moveTo>
                    <a:cubicBezTo>
                      <a:pt x="330" y="0"/>
                      <a:pt x="289" y="11"/>
                      <a:pt x="247" y="34"/>
                    </a:cubicBezTo>
                    <a:cubicBezTo>
                      <a:pt x="1" y="157"/>
                      <a:pt x="124" y="509"/>
                      <a:pt x="355" y="509"/>
                    </a:cubicBezTo>
                    <a:cubicBezTo>
                      <a:pt x="374" y="509"/>
                      <a:pt x="394" y="506"/>
                      <a:pt x="414" y="501"/>
                    </a:cubicBezTo>
                    <a:cubicBezTo>
                      <a:pt x="701" y="386"/>
                      <a:pt x="593" y="0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1" name="Google Shape;20641;p43"/>
              <p:cNvSpPr/>
              <p:nvPr/>
            </p:nvSpPr>
            <p:spPr>
              <a:xfrm flipH="1" rot="5509765">
                <a:off x="691139" y="747658"/>
                <a:ext cx="9539" cy="7023"/>
              </a:xfrm>
              <a:custGeom>
                <a:rect b="b" l="l" r="r" t="t"/>
                <a:pathLst>
                  <a:path extrusionOk="0" h="462" w="606">
                    <a:moveTo>
                      <a:pt x="322" y="0"/>
                    </a:moveTo>
                    <a:cubicBezTo>
                      <a:pt x="107" y="0"/>
                      <a:pt x="1" y="331"/>
                      <a:pt x="238" y="450"/>
                    </a:cubicBezTo>
                    <a:cubicBezTo>
                      <a:pt x="262" y="458"/>
                      <a:pt x="287" y="462"/>
                      <a:pt x="313" y="462"/>
                    </a:cubicBezTo>
                    <a:cubicBezTo>
                      <a:pt x="398" y="462"/>
                      <a:pt x="488" y="418"/>
                      <a:pt x="538" y="317"/>
                    </a:cubicBezTo>
                    <a:cubicBezTo>
                      <a:pt x="605" y="183"/>
                      <a:pt x="538" y="50"/>
                      <a:pt x="405" y="16"/>
                    </a:cubicBezTo>
                    <a:cubicBezTo>
                      <a:pt x="376" y="5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2" name="Google Shape;20642;p43"/>
              <p:cNvSpPr/>
              <p:nvPr/>
            </p:nvSpPr>
            <p:spPr>
              <a:xfrm flipH="1" rot="5509765">
                <a:off x="647928" y="797435"/>
                <a:ext cx="8405" cy="7312"/>
              </a:xfrm>
              <a:custGeom>
                <a:rect b="b" l="l" r="r" t="t"/>
                <a:pathLst>
                  <a:path extrusionOk="0" h="481" w="534">
                    <a:moveTo>
                      <a:pt x="282" y="1"/>
                    </a:moveTo>
                    <a:cubicBezTo>
                      <a:pt x="232" y="1"/>
                      <a:pt x="180" y="17"/>
                      <a:pt x="134" y="54"/>
                    </a:cubicBezTo>
                    <a:cubicBezTo>
                      <a:pt x="33" y="154"/>
                      <a:pt x="0" y="288"/>
                      <a:pt x="100" y="388"/>
                    </a:cubicBezTo>
                    <a:cubicBezTo>
                      <a:pt x="151" y="451"/>
                      <a:pt x="220" y="481"/>
                      <a:pt x="289" y="481"/>
                    </a:cubicBezTo>
                    <a:cubicBezTo>
                      <a:pt x="402" y="481"/>
                      <a:pt x="513" y="400"/>
                      <a:pt x="534" y="254"/>
                    </a:cubicBezTo>
                    <a:cubicBezTo>
                      <a:pt x="534" y="110"/>
                      <a:pt x="413" y="1"/>
                      <a:pt x="2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3" name="Google Shape;20643;p43"/>
              <p:cNvSpPr/>
              <p:nvPr/>
            </p:nvSpPr>
            <p:spPr>
              <a:xfrm flipH="1" rot="5509765">
                <a:off x="517787" y="818214"/>
                <a:ext cx="9303" cy="7266"/>
              </a:xfrm>
              <a:custGeom>
                <a:rect b="b" l="l" r="r" t="t"/>
                <a:pathLst>
                  <a:path extrusionOk="0" h="478" w="591">
                    <a:moveTo>
                      <a:pt x="299" y="0"/>
                    </a:moveTo>
                    <a:cubicBezTo>
                      <a:pt x="191" y="0"/>
                      <a:pt x="95" y="65"/>
                      <a:pt x="67" y="175"/>
                    </a:cubicBezTo>
                    <a:cubicBezTo>
                      <a:pt x="1" y="276"/>
                      <a:pt x="67" y="409"/>
                      <a:pt x="201" y="476"/>
                    </a:cubicBezTo>
                    <a:cubicBezTo>
                      <a:pt x="212" y="477"/>
                      <a:pt x="224" y="478"/>
                      <a:pt x="235" y="478"/>
                    </a:cubicBezTo>
                    <a:cubicBezTo>
                      <a:pt x="478" y="478"/>
                      <a:pt x="591" y="136"/>
                      <a:pt x="368" y="9"/>
                    </a:cubicBezTo>
                    <a:cubicBezTo>
                      <a:pt x="345" y="3"/>
                      <a:pt x="322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4" name="Google Shape;20644;p43"/>
              <p:cNvSpPr/>
              <p:nvPr/>
            </p:nvSpPr>
            <p:spPr>
              <a:xfrm flipH="1" rot="5509765">
                <a:off x="425973" y="1019922"/>
                <a:ext cx="11113" cy="7753"/>
              </a:xfrm>
              <a:custGeom>
                <a:rect b="b" l="l" r="r" t="t"/>
                <a:pathLst>
                  <a:path extrusionOk="0" h="510" w="706">
                    <a:moveTo>
                      <a:pt x="376" y="0"/>
                    </a:moveTo>
                    <a:cubicBezTo>
                      <a:pt x="333" y="0"/>
                      <a:pt x="287" y="13"/>
                      <a:pt x="240" y="42"/>
                    </a:cubicBezTo>
                    <a:cubicBezTo>
                      <a:pt x="1" y="202"/>
                      <a:pt x="164" y="510"/>
                      <a:pt x="376" y="510"/>
                    </a:cubicBezTo>
                    <a:cubicBezTo>
                      <a:pt x="429" y="510"/>
                      <a:pt x="486" y="490"/>
                      <a:pt x="540" y="443"/>
                    </a:cubicBezTo>
                    <a:cubicBezTo>
                      <a:pt x="705" y="278"/>
                      <a:pt x="576" y="0"/>
                      <a:pt x="3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5" name="Google Shape;20645;p43"/>
              <p:cNvSpPr/>
              <p:nvPr/>
            </p:nvSpPr>
            <p:spPr>
              <a:xfrm flipH="1" rot="5509765">
                <a:off x="359596" y="1008310"/>
                <a:ext cx="8941" cy="7221"/>
              </a:xfrm>
              <a:custGeom>
                <a:rect b="b" l="l" r="r" t="t"/>
                <a:pathLst>
                  <a:path extrusionOk="0" h="475" w="568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384"/>
                      <a:pt x="101" y="474"/>
                      <a:pt x="215" y="474"/>
                    </a:cubicBezTo>
                    <a:cubicBezTo>
                      <a:pt x="233" y="474"/>
                      <a:pt x="250" y="472"/>
                      <a:pt x="268" y="468"/>
                    </a:cubicBezTo>
                    <a:cubicBezTo>
                      <a:pt x="568" y="435"/>
                      <a:pt x="501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6" name="Google Shape;20646;p43"/>
              <p:cNvSpPr/>
              <p:nvPr/>
            </p:nvSpPr>
            <p:spPr>
              <a:xfrm flipH="1" rot="5509765">
                <a:off x="404484" y="948648"/>
                <a:ext cx="9854" cy="7692"/>
              </a:xfrm>
              <a:custGeom>
                <a:rect b="b" l="l" r="r" t="t"/>
                <a:pathLst>
                  <a:path extrusionOk="0" h="506" w="626">
                    <a:moveTo>
                      <a:pt x="320" y="1"/>
                    </a:moveTo>
                    <a:cubicBezTo>
                      <a:pt x="138" y="1"/>
                      <a:pt x="0" y="217"/>
                      <a:pt x="125" y="404"/>
                    </a:cubicBezTo>
                    <a:cubicBezTo>
                      <a:pt x="168" y="469"/>
                      <a:pt x="239" y="506"/>
                      <a:pt x="320" y="506"/>
                    </a:cubicBezTo>
                    <a:cubicBezTo>
                      <a:pt x="364" y="506"/>
                      <a:pt x="412" y="495"/>
                      <a:pt x="459" y="471"/>
                    </a:cubicBezTo>
                    <a:cubicBezTo>
                      <a:pt x="626" y="338"/>
                      <a:pt x="559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7" name="Google Shape;20647;p43"/>
              <p:cNvSpPr/>
              <p:nvPr/>
            </p:nvSpPr>
            <p:spPr>
              <a:xfrm flipH="1" rot="5509765">
                <a:off x="455762" y="1003771"/>
                <a:ext cx="9995" cy="7312"/>
              </a:xfrm>
              <a:custGeom>
                <a:rect b="b" l="l" r="r" t="t"/>
                <a:pathLst>
                  <a:path extrusionOk="0" h="481" w="635">
                    <a:moveTo>
                      <a:pt x="324" y="1"/>
                    </a:moveTo>
                    <a:cubicBezTo>
                      <a:pt x="254" y="1"/>
                      <a:pt x="189" y="26"/>
                      <a:pt x="134" y="81"/>
                    </a:cubicBezTo>
                    <a:cubicBezTo>
                      <a:pt x="1" y="247"/>
                      <a:pt x="134" y="481"/>
                      <a:pt x="334" y="481"/>
                    </a:cubicBezTo>
                    <a:cubicBezTo>
                      <a:pt x="568" y="481"/>
                      <a:pt x="635" y="214"/>
                      <a:pt x="501" y="47"/>
                    </a:cubicBezTo>
                    <a:cubicBezTo>
                      <a:pt x="441" y="17"/>
                      <a:pt x="381" y="1"/>
                      <a:pt x="32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8" name="Google Shape;20648;p43"/>
              <p:cNvSpPr/>
              <p:nvPr/>
            </p:nvSpPr>
            <p:spPr>
              <a:xfrm flipH="1" rot="5509765">
                <a:off x="341967" y="1200330"/>
                <a:ext cx="10924" cy="7388"/>
              </a:xfrm>
              <a:custGeom>
                <a:rect b="b" l="l" r="r" t="t"/>
                <a:pathLst>
                  <a:path extrusionOk="0" h="486" w="694">
                    <a:moveTo>
                      <a:pt x="349" y="0"/>
                    </a:moveTo>
                    <a:cubicBezTo>
                      <a:pt x="320" y="0"/>
                      <a:pt x="289" y="5"/>
                      <a:pt x="256" y="16"/>
                    </a:cubicBezTo>
                    <a:cubicBezTo>
                      <a:pt x="0" y="130"/>
                      <a:pt x="107" y="486"/>
                      <a:pt x="330" y="486"/>
                    </a:cubicBezTo>
                    <a:cubicBezTo>
                      <a:pt x="369" y="486"/>
                      <a:pt x="411" y="475"/>
                      <a:pt x="456" y="450"/>
                    </a:cubicBezTo>
                    <a:cubicBezTo>
                      <a:pt x="694" y="331"/>
                      <a:pt x="587" y="0"/>
                      <a:pt x="3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9" name="Google Shape;20649;p43"/>
              <p:cNvSpPr/>
              <p:nvPr/>
            </p:nvSpPr>
            <p:spPr>
              <a:xfrm flipH="1" rot="5509765">
                <a:off x="290610" y="1171993"/>
                <a:ext cx="9649" cy="7418"/>
              </a:xfrm>
              <a:custGeom>
                <a:rect b="b" l="l" r="r" t="t"/>
                <a:pathLst>
                  <a:path extrusionOk="0" h="488" w="613">
                    <a:moveTo>
                      <a:pt x="264" y="1"/>
                    </a:moveTo>
                    <a:cubicBezTo>
                      <a:pt x="244" y="1"/>
                      <a:pt x="223" y="3"/>
                      <a:pt x="201" y="9"/>
                    </a:cubicBezTo>
                    <a:cubicBezTo>
                      <a:pt x="67" y="75"/>
                      <a:pt x="1" y="209"/>
                      <a:pt x="67" y="342"/>
                    </a:cubicBezTo>
                    <a:cubicBezTo>
                      <a:pt x="93" y="444"/>
                      <a:pt x="196" y="488"/>
                      <a:pt x="288" y="488"/>
                    </a:cubicBezTo>
                    <a:cubicBezTo>
                      <a:pt x="316" y="488"/>
                      <a:pt x="344" y="483"/>
                      <a:pt x="367" y="476"/>
                    </a:cubicBezTo>
                    <a:cubicBezTo>
                      <a:pt x="612" y="322"/>
                      <a:pt x="49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0" name="Google Shape;20650;p43"/>
              <p:cNvSpPr/>
              <p:nvPr/>
            </p:nvSpPr>
            <p:spPr>
              <a:xfrm flipH="1" rot="5509765">
                <a:off x="419481" y="993186"/>
                <a:ext cx="8311" cy="7373"/>
              </a:xfrm>
              <a:custGeom>
                <a:rect b="b" l="l" r="r" t="t"/>
                <a:pathLst>
                  <a:path extrusionOk="0" h="485" w="528">
                    <a:moveTo>
                      <a:pt x="264" y="1"/>
                    </a:moveTo>
                    <a:cubicBezTo>
                      <a:pt x="156" y="1"/>
                      <a:pt x="46" y="72"/>
                      <a:pt x="27" y="188"/>
                    </a:cubicBezTo>
                    <a:cubicBezTo>
                      <a:pt x="0" y="347"/>
                      <a:pt x="142" y="485"/>
                      <a:pt x="285" y="485"/>
                    </a:cubicBezTo>
                    <a:cubicBezTo>
                      <a:pt x="322" y="485"/>
                      <a:pt x="359" y="476"/>
                      <a:pt x="394" y="455"/>
                    </a:cubicBezTo>
                    <a:cubicBezTo>
                      <a:pt x="494" y="355"/>
                      <a:pt x="527" y="222"/>
                      <a:pt x="461" y="122"/>
                    </a:cubicBezTo>
                    <a:cubicBezTo>
                      <a:pt x="419" y="38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1" name="Google Shape;20651;p43"/>
              <p:cNvSpPr/>
              <p:nvPr/>
            </p:nvSpPr>
            <p:spPr>
              <a:xfrm flipH="1" rot="5509765">
                <a:off x="470906" y="985369"/>
                <a:ext cx="8563" cy="6902"/>
              </a:xfrm>
              <a:custGeom>
                <a:rect b="b" l="l" r="r" t="t"/>
                <a:pathLst>
                  <a:path extrusionOk="0" h="454" w="544">
                    <a:moveTo>
                      <a:pt x="273" y="1"/>
                    </a:moveTo>
                    <a:cubicBezTo>
                      <a:pt x="165" y="1"/>
                      <a:pt x="70" y="60"/>
                      <a:pt x="43" y="143"/>
                    </a:cubicBezTo>
                    <a:cubicBezTo>
                      <a:pt x="1" y="331"/>
                      <a:pt x="142" y="453"/>
                      <a:pt x="286" y="453"/>
                    </a:cubicBezTo>
                    <a:cubicBezTo>
                      <a:pt x="372" y="453"/>
                      <a:pt x="460" y="409"/>
                      <a:pt x="510" y="310"/>
                    </a:cubicBezTo>
                    <a:cubicBezTo>
                      <a:pt x="543" y="176"/>
                      <a:pt x="476" y="43"/>
                      <a:pt x="343" y="9"/>
                    </a:cubicBezTo>
                    <a:cubicBezTo>
                      <a:pt x="319" y="3"/>
                      <a:pt x="296" y="1"/>
                      <a:pt x="2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2" name="Google Shape;20652;p43"/>
              <p:cNvSpPr/>
              <p:nvPr/>
            </p:nvSpPr>
            <p:spPr>
              <a:xfrm flipH="1" rot="5509765">
                <a:off x="384070" y="1015543"/>
                <a:ext cx="9334" cy="7479"/>
              </a:xfrm>
              <a:custGeom>
                <a:rect b="b" l="l" r="r" t="t"/>
                <a:pathLst>
                  <a:path extrusionOk="0" h="492" w="593">
                    <a:moveTo>
                      <a:pt x="313" y="0"/>
                    </a:moveTo>
                    <a:cubicBezTo>
                      <a:pt x="219" y="0"/>
                      <a:pt x="110" y="44"/>
                      <a:pt x="59" y="146"/>
                    </a:cubicBezTo>
                    <a:cubicBezTo>
                      <a:pt x="0" y="293"/>
                      <a:pt x="122" y="491"/>
                      <a:pt x="289" y="491"/>
                    </a:cubicBezTo>
                    <a:cubicBezTo>
                      <a:pt x="312" y="491"/>
                      <a:pt x="335" y="487"/>
                      <a:pt x="359" y="479"/>
                    </a:cubicBezTo>
                    <a:cubicBezTo>
                      <a:pt x="559" y="413"/>
                      <a:pt x="593" y="112"/>
                      <a:pt x="392" y="12"/>
                    </a:cubicBezTo>
                    <a:cubicBezTo>
                      <a:pt x="369" y="4"/>
                      <a:pt x="341" y="0"/>
                      <a:pt x="31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3" name="Google Shape;20653;p43"/>
              <p:cNvSpPr/>
              <p:nvPr/>
            </p:nvSpPr>
            <p:spPr>
              <a:xfrm flipH="1" rot="5509765">
                <a:off x="421628" y="917071"/>
                <a:ext cx="7241" cy="6278"/>
              </a:xfrm>
              <a:custGeom>
                <a:rect b="b" l="l" r="r" t="t"/>
                <a:pathLst>
                  <a:path extrusionOk="0" h="413" w="460">
                    <a:moveTo>
                      <a:pt x="328" y="0"/>
                    </a:moveTo>
                    <a:cubicBezTo>
                      <a:pt x="184" y="0"/>
                      <a:pt x="1" y="413"/>
                      <a:pt x="186" y="413"/>
                    </a:cubicBezTo>
                    <a:cubicBezTo>
                      <a:pt x="206" y="413"/>
                      <a:pt x="230" y="408"/>
                      <a:pt x="259" y="397"/>
                    </a:cubicBezTo>
                    <a:cubicBezTo>
                      <a:pt x="392" y="364"/>
                      <a:pt x="459" y="231"/>
                      <a:pt x="426" y="97"/>
                    </a:cubicBezTo>
                    <a:cubicBezTo>
                      <a:pt x="400" y="28"/>
                      <a:pt x="366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4" name="Google Shape;20654;p43"/>
              <p:cNvSpPr/>
              <p:nvPr/>
            </p:nvSpPr>
            <p:spPr>
              <a:xfrm flipH="1" rot="5509765">
                <a:off x="501899" y="903639"/>
                <a:ext cx="7288" cy="6248"/>
              </a:xfrm>
              <a:custGeom>
                <a:rect b="b" l="l" r="r" t="t"/>
                <a:pathLst>
                  <a:path extrusionOk="0" h="411" w="463">
                    <a:moveTo>
                      <a:pt x="203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210"/>
                      <a:pt x="395" y="77"/>
                      <a:pt x="262" y="10"/>
                    </a:cubicBezTo>
                    <a:cubicBezTo>
                      <a:pt x="239" y="4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5" name="Google Shape;20655;p43"/>
              <p:cNvSpPr/>
              <p:nvPr/>
            </p:nvSpPr>
            <p:spPr>
              <a:xfrm flipH="1" rot="5509765">
                <a:off x="511270" y="1076353"/>
                <a:ext cx="8642" cy="5442"/>
              </a:xfrm>
              <a:custGeom>
                <a:rect b="b" l="l" r="r" t="t"/>
                <a:pathLst>
                  <a:path extrusionOk="0" h="358" w="549">
                    <a:moveTo>
                      <a:pt x="323" y="0"/>
                    </a:moveTo>
                    <a:cubicBezTo>
                      <a:pt x="310" y="0"/>
                      <a:pt x="296" y="2"/>
                      <a:pt x="282" y="5"/>
                    </a:cubicBezTo>
                    <a:cubicBezTo>
                      <a:pt x="1" y="5"/>
                      <a:pt x="307" y="358"/>
                      <a:pt x="465" y="358"/>
                    </a:cubicBezTo>
                    <a:cubicBezTo>
                      <a:pt x="514" y="358"/>
                      <a:pt x="549" y="325"/>
                      <a:pt x="549" y="239"/>
                    </a:cubicBezTo>
                    <a:cubicBezTo>
                      <a:pt x="519" y="120"/>
                      <a:pt x="436" y="0"/>
                      <a:pt x="32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6" name="Google Shape;20656;p43"/>
              <p:cNvSpPr/>
              <p:nvPr/>
            </p:nvSpPr>
            <p:spPr>
              <a:xfrm flipH="1" rot="5509765">
                <a:off x="352188" y="1208666"/>
                <a:ext cx="9728" cy="7677"/>
              </a:xfrm>
              <a:custGeom>
                <a:rect b="b" l="l" r="r" t="t"/>
                <a:pathLst>
                  <a:path extrusionOk="0" h="505" w="618">
                    <a:moveTo>
                      <a:pt x="268" y="1"/>
                    </a:moveTo>
                    <a:cubicBezTo>
                      <a:pt x="209" y="1"/>
                      <a:pt x="151" y="26"/>
                      <a:pt x="101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1" y="486"/>
                      <a:pt x="206" y="504"/>
                      <a:pt x="259" y="504"/>
                    </a:cubicBezTo>
                    <a:cubicBezTo>
                      <a:pt x="452" y="504"/>
                      <a:pt x="618" y="259"/>
                      <a:pt x="435" y="76"/>
                    </a:cubicBezTo>
                    <a:cubicBezTo>
                      <a:pt x="385" y="26"/>
                      <a:pt x="326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7" name="Google Shape;20657;p43"/>
              <p:cNvSpPr/>
              <p:nvPr/>
            </p:nvSpPr>
            <p:spPr>
              <a:xfrm flipH="1" rot="5509765">
                <a:off x="319399" y="1147817"/>
                <a:ext cx="9791" cy="7221"/>
              </a:xfrm>
              <a:custGeom>
                <a:rect b="b" l="l" r="r" t="t"/>
                <a:pathLst>
                  <a:path extrusionOk="0" h="475" w="622">
                    <a:moveTo>
                      <a:pt x="314" y="1"/>
                    </a:moveTo>
                    <a:cubicBezTo>
                      <a:pt x="288" y="1"/>
                      <a:pt x="261" y="5"/>
                      <a:pt x="234" y="14"/>
                    </a:cubicBezTo>
                    <a:cubicBezTo>
                      <a:pt x="34" y="81"/>
                      <a:pt x="1" y="347"/>
                      <a:pt x="201" y="448"/>
                    </a:cubicBezTo>
                    <a:cubicBezTo>
                      <a:pt x="238" y="466"/>
                      <a:pt x="275" y="474"/>
                      <a:pt x="311" y="474"/>
                    </a:cubicBezTo>
                    <a:cubicBezTo>
                      <a:pt x="404" y="474"/>
                      <a:pt x="486" y="420"/>
                      <a:pt x="534" y="347"/>
                    </a:cubicBezTo>
                    <a:cubicBezTo>
                      <a:pt x="621" y="174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8" name="Google Shape;20658;p43"/>
              <p:cNvSpPr/>
              <p:nvPr/>
            </p:nvSpPr>
            <p:spPr>
              <a:xfrm flipH="1" rot="5509765">
                <a:off x="424376" y="1051151"/>
                <a:ext cx="8264" cy="7342"/>
              </a:xfrm>
              <a:custGeom>
                <a:rect b="b" l="l" r="r" t="t"/>
                <a:pathLst>
                  <a:path extrusionOk="0" h="483" w="525">
                    <a:moveTo>
                      <a:pt x="263" y="1"/>
                    </a:moveTo>
                    <a:cubicBezTo>
                      <a:pt x="152" y="1"/>
                      <a:pt x="45" y="73"/>
                      <a:pt x="25" y="196"/>
                    </a:cubicBezTo>
                    <a:cubicBezTo>
                      <a:pt x="0" y="365"/>
                      <a:pt x="117" y="482"/>
                      <a:pt x="247" y="482"/>
                    </a:cubicBezTo>
                    <a:cubicBezTo>
                      <a:pt x="295" y="482"/>
                      <a:pt x="346" y="466"/>
                      <a:pt x="392" y="429"/>
                    </a:cubicBezTo>
                    <a:cubicBezTo>
                      <a:pt x="492" y="362"/>
                      <a:pt x="525" y="196"/>
                      <a:pt x="458" y="96"/>
                    </a:cubicBezTo>
                    <a:cubicBezTo>
                      <a:pt x="406" y="31"/>
                      <a:pt x="334" y="1"/>
                      <a:pt x="2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9" name="Google Shape;20659;p43"/>
              <p:cNvSpPr/>
              <p:nvPr/>
            </p:nvSpPr>
            <p:spPr>
              <a:xfrm flipH="1" rot="5509765">
                <a:off x="452379" y="1143739"/>
                <a:ext cx="9161" cy="4895"/>
              </a:xfrm>
              <a:custGeom>
                <a:rect b="b" l="l" r="r" t="t"/>
                <a:pathLst>
                  <a:path extrusionOk="0" h="322" w="582">
                    <a:moveTo>
                      <a:pt x="252" y="1"/>
                    </a:moveTo>
                    <a:cubicBezTo>
                      <a:pt x="144" y="1"/>
                      <a:pt x="47" y="66"/>
                      <a:pt x="20" y="176"/>
                    </a:cubicBezTo>
                    <a:cubicBezTo>
                      <a:pt x="1" y="282"/>
                      <a:pt x="48" y="321"/>
                      <a:pt x="116" y="321"/>
                    </a:cubicBezTo>
                    <a:cubicBezTo>
                      <a:pt x="284" y="321"/>
                      <a:pt x="581" y="81"/>
                      <a:pt x="320" y="9"/>
                    </a:cubicBezTo>
                    <a:cubicBezTo>
                      <a:pt x="297" y="4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0" name="Google Shape;20660;p43"/>
              <p:cNvSpPr/>
              <p:nvPr/>
            </p:nvSpPr>
            <p:spPr>
              <a:xfrm flipH="1" rot="5509765">
                <a:off x="295765" y="1316852"/>
                <a:ext cx="8421" cy="7160"/>
              </a:xfrm>
              <a:custGeom>
                <a:rect b="b" l="l" r="r" t="t"/>
                <a:pathLst>
                  <a:path extrusionOk="0" h="471" w="535">
                    <a:moveTo>
                      <a:pt x="258" y="1"/>
                    </a:moveTo>
                    <a:cubicBezTo>
                      <a:pt x="213" y="1"/>
                      <a:pt x="170" y="12"/>
                      <a:pt x="134" y="35"/>
                    </a:cubicBezTo>
                    <a:cubicBezTo>
                      <a:pt x="34" y="102"/>
                      <a:pt x="1" y="269"/>
                      <a:pt x="67" y="369"/>
                    </a:cubicBezTo>
                    <a:cubicBezTo>
                      <a:pt x="110" y="434"/>
                      <a:pt x="195" y="470"/>
                      <a:pt x="277" y="470"/>
                    </a:cubicBezTo>
                    <a:cubicBezTo>
                      <a:pt x="322" y="470"/>
                      <a:pt x="365" y="459"/>
                      <a:pt x="401" y="436"/>
                    </a:cubicBezTo>
                    <a:cubicBezTo>
                      <a:pt x="501" y="369"/>
                      <a:pt x="534" y="202"/>
                      <a:pt x="468" y="102"/>
                    </a:cubicBezTo>
                    <a:cubicBezTo>
                      <a:pt x="425" y="38"/>
                      <a:pt x="340" y="1"/>
                      <a:pt x="2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1" name="Google Shape;20661;p43"/>
              <p:cNvSpPr/>
              <p:nvPr/>
            </p:nvSpPr>
            <p:spPr>
              <a:xfrm flipH="1" rot="5509765">
                <a:off x="301923" y="1219870"/>
                <a:ext cx="7367" cy="7114"/>
              </a:xfrm>
              <a:custGeom>
                <a:rect b="b" l="l" r="r" t="t"/>
                <a:pathLst>
                  <a:path extrusionOk="0" h="468" w="468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cubicBezTo>
                      <a:pt x="367" y="467"/>
                      <a:pt x="467" y="367"/>
                      <a:pt x="467" y="234"/>
                    </a:cubicBezTo>
                    <a:cubicBezTo>
                      <a:pt x="467" y="100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2" name="Google Shape;20662;p43"/>
              <p:cNvSpPr/>
              <p:nvPr/>
            </p:nvSpPr>
            <p:spPr>
              <a:xfrm flipH="1" rot="5509765">
                <a:off x="417965" y="1203491"/>
                <a:ext cx="9680" cy="7342"/>
              </a:xfrm>
              <a:custGeom>
                <a:rect b="b" l="l" r="r" t="t"/>
                <a:pathLst>
                  <a:path extrusionOk="0" h="483" w="615">
                    <a:moveTo>
                      <a:pt x="357" y="1"/>
                    </a:moveTo>
                    <a:cubicBezTo>
                      <a:pt x="99" y="1"/>
                      <a:pt x="1" y="412"/>
                      <a:pt x="281" y="474"/>
                    </a:cubicBezTo>
                    <a:cubicBezTo>
                      <a:pt x="304" y="480"/>
                      <a:pt x="327" y="483"/>
                      <a:pt x="349" y="483"/>
                    </a:cubicBezTo>
                    <a:cubicBezTo>
                      <a:pt x="457" y="483"/>
                      <a:pt x="554" y="418"/>
                      <a:pt x="581" y="307"/>
                    </a:cubicBezTo>
                    <a:cubicBezTo>
                      <a:pt x="615" y="174"/>
                      <a:pt x="548" y="41"/>
                      <a:pt x="415" y="7"/>
                    </a:cubicBezTo>
                    <a:cubicBezTo>
                      <a:pt x="395" y="3"/>
                      <a:pt x="375" y="1"/>
                      <a:pt x="35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3" name="Google Shape;20663;p43"/>
              <p:cNvSpPr/>
              <p:nvPr/>
            </p:nvSpPr>
            <p:spPr>
              <a:xfrm flipH="1" rot="5509765">
                <a:off x="375187" y="1338193"/>
                <a:ext cx="6800" cy="6294"/>
              </a:xfrm>
              <a:custGeom>
                <a:rect b="b" l="l" r="r" t="t"/>
                <a:pathLst>
                  <a:path extrusionOk="0" h="414" w="432">
                    <a:moveTo>
                      <a:pt x="266" y="1"/>
                    </a:moveTo>
                    <a:cubicBezTo>
                      <a:pt x="249" y="1"/>
                      <a:pt x="227" y="5"/>
                      <a:pt x="201" y="16"/>
                    </a:cubicBezTo>
                    <a:cubicBezTo>
                      <a:pt x="68" y="49"/>
                      <a:pt x="1" y="183"/>
                      <a:pt x="34" y="316"/>
                    </a:cubicBezTo>
                    <a:cubicBezTo>
                      <a:pt x="53" y="385"/>
                      <a:pt x="83" y="413"/>
                      <a:pt x="116" y="413"/>
                    </a:cubicBezTo>
                    <a:cubicBezTo>
                      <a:pt x="246" y="413"/>
                      <a:pt x="431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4" name="Google Shape;20664;p43"/>
              <p:cNvSpPr/>
              <p:nvPr/>
            </p:nvSpPr>
            <p:spPr>
              <a:xfrm flipH="1" rot="5509765">
                <a:off x="271693" y="1358902"/>
                <a:ext cx="8673" cy="7282"/>
              </a:xfrm>
              <a:custGeom>
                <a:rect b="b" l="l" r="r" t="t"/>
                <a:pathLst>
                  <a:path extrusionOk="0" h="479" w="551">
                    <a:moveTo>
                      <a:pt x="263" y="0"/>
                    </a:moveTo>
                    <a:cubicBezTo>
                      <a:pt x="167" y="0"/>
                      <a:pt x="69" y="50"/>
                      <a:pt x="34" y="155"/>
                    </a:cubicBezTo>
                    <a:cubicBezTo>
                      <a:pt x="0" y="288"/>
                      <a:pt x="34" y="421"/>
                      <a:pt x="167" y="455"/>
                    </a:cubicBezTo>
                    <a:cubicBezTo>
                      <a:pt x="200" y="471"/>
                      <a:pt x="233" y="479"/>
                      <a:pt x="265" y="479"/>
                    </a:cubicBezTo>
                    <a:cubicBezTo>
                      <a:pt x="425" y="479"/>
                      <a:pt x="551" y="288"/>
                      <a:pt x="467" y="121"/>
                    </a:cubicBezTo>
                    <a:cubicBezTo>
                      <a:pt x="436" y="42"/>
                      <a:pt x="351" y="0"/>
                      <a:pt x="2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5" name="Google Shape;20665;p43"/>
              <p:cNvSpPr/>
              <p:nvPr/>
            </p:nvSpPr>
            <p:spPr>
              <a:xfrm flipH="1" rot="5509765">
                <a:off x="325165" y="1356803"/>
                <a:ext cx="9192" cy="7388"/>
              </a:xfrm>
              <a:custGeom>
                <a:rect b="b" l="l" r="r" t="t"/>
                <a:pathLst>
                  <a:path extrusionOk="0" h="486" w="584">
                    <a:moveTo>
                      <a:pt x="265" y="1"/>
                    </a:moveTo>
                    <a:cubicBezTo>
                      <a:pt x="192" y="1"/>
                      <a:pt x="119" y="35"/>
                      <a:pt x="68" y="117"/>
                    </a:cubicBezTo>
                    <a:cubicBezTo>
                      <a:pt x="1" y="217"/>
                      <a:pt x="34" y="384"/>
                      <a:pt x="134" y="451"/>
                    </a:cubicBezTo>
                    <a:cubicBezTo>
                      <a:pt x="182" y="475"/>
                      <a:pt x="229" y="486"/>
                      <a:pt x="273" y="486"/>
                    </a:cubicBezTo>
                    <a:cubicBezTo>
                      <a:pt x="354" y="486"/>
                      <a:pt x="425" y="449"/>
                      <a:pt x="468" y="384"/>
                    </a:cubicBezTo>
                    <a:cubicBezTo>
                      <a:pt x="583" y="176"/>
                      <a:pt x="427" y="1"/>
                      <a:pt x="2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6" name="Google Shape;20666;p43"/>
              <p:cNvSpPr/>
              <p:nvPr/>
            </p:nvSpPr>
            <p:spPr>
              <a:xfrm flipH="1" rot="5509765">
                <a:off x="301698" y="1332070"/>
                <a:ext cx="8421" cy="7601"/>
              </a:xfrm>
              <a:custGeom>
                <a:rect b="b" l="l" r="r" t="t"/>
                <a:pathLst>
                  <a:path extrusionOk="0" h="500" w="535">
                    <a:moveTo>
                      <a:pt x="268" y="1"/>
                    </a:moveTo>
                    <a:cubicBezTo>
                      <a:pt x="201" y="1"/>
                      <a:pt x="136" y="34"/>
                      <a:pt x="100" y="106"/>
                    </a:cubicBezTo>
                    <a:cubicBezTo>
                      <a:pt x="0" y="172"/>
                      <a:pt x="0" y="339"/>
                      <a:pt x="100" y="439"/>
                    </a:cubicBezTo>
                    <a:cubicBezTo>
                      <a:pt x="142" y="481"/>
                      <a:pt x="196" y="500"/>
                      <a:pt x="249" y="500"/>
                    </a:cubicBezTo>
                    <a:cubicBezTo>
                      <a:pt x="323" y="500"/>
                      <a:pt x="395" y="464"/>
                      <a:pt x="434" y="406"/>
                    </a:cubicBezTo>
                    <a:cubicBezTo>
                      <a:pt x="534" y="306"/>
                      <a:pt x="534" y="139"/>
                      <a:pt x="434" y="72"/>
                    </a:cubicBezTo>
                    <a:cubicBezTo>
                      <a:pt x="388" y="26"/>
                      <a:pt x="327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7" name="Google Shape;20667;p43"/>
              <p:cNvSpPr/>
              <p:nvPr/>
            </p:nvSpPr>
            <p:spPr>
              <a:xfrm flipH="1" rot="5509765">
                <a:off x="325216" y="1298011"/>
                <a:ext cx="8815" cy="7403"/>
              </a:xfrm>
              <a:custGeom>
                <a:rect b="b" l="l" r="r" t="t"/>
                <a:pathLst>
                  <a:path extrusionOk="0" h="487" w="560">
                    <a:moveTo>
                      <a:pt x="287" y="0"/>
                    </a:moveTo>
                    <a:cubicBezTo>
                      <a:pt x="176" y="0"/>
                      <a:pt x="66" y="80"/>
                      <a:pt x="26" y="219"/>
                    </a:cubicBezTo>
                    <a:cubicBezTo>
                      <a:pt x="1" y="372"/>
                      <a:pt x="132" y="486"/>
                      <a:pt x="285" y="486"/>
                    </a:cubicBezTo>
                    <a:cubicBezTo>
                      <a:pt x="331" y="486"/>
                      <a:pt x="380" y="476"/>
                      <a:pt x="427" y="452"/>
                    </a:cubicBezTo>
                    <a:cubicBezTo>
                      <a:pt x="527" y="352"/>
                      <a:pt x="560" y="219"/>
                      <a:pt x="493" y="119"/>
                    </a:cubicBezTo>
                    <a:cubicBezTo>
                      <a:pt x="439" y="38"/>
                      <a:pt x="363" y="0"/>
                      <a:pt x="2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8" name="Google Shape;20668;p43"/>
              <p:cNvSpPr/>
              <p:nvPr/>
            </p:nvSpPr>
            <p:spPr>
              <a:xfrm flipH="1" rot="5509765">
                <a:off x="388108" y="1441168"/>
                <a:ext cx="8893" cy="7160"/>
              </a:xfrm>
              <a:custGeom>
                <a:rect b="b" l="l" r="r" t="t"/>
                <a:pathLst>
                  <a:path extrusionOk="0" h="471" w="565">
                    <a:moveTo>
                      <a:pt x="304" y="0"/>
                    </a:moveTo>
                    <a:cubicBezTo>
                      <a:pt x="205" y="0"/>
                      <a:pt x="115" y="44"/>
                      <a:pt x="64" y="146"/>
                    </a:cubicBezTo>
                    <a:cubicBezTo>
                      <a:pt x="1" y="335"/>
                      <a:pt x="163" y="471"/>
                      <a:pt x="316" y="471"/>
                    </a:cubicBezTo>
                    <a:cubicBezTo>
                      <a:pt x="406" y="471"/>
                      <a:pt x="494" y="424"/>
                      <a:pt x="531" y="312"/>
                    </a:cubicBezTo>
                    <a:cubicBezTo>
                      <a:pt x="564" y="179"/>
                      <a:pt x="498" y="46"/>
                      <a:pt x="397" y="12"/>
                    </a:cubicBezTo>
                    <a:cubicBezTo>
                      <a:pt x="366" y="4"/>
                      <a:pt x="334" y="0"/>
                      <a:pt x="30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9" name="Google Shape;20669;p43"/>
              <p:cNvSpPr/>
              <p:nvPr/>
            </p:nvSpPr>
            <p:spPr>
              <a:xfrm flipH="1" rot="5509765">
                <a:off x="302349" y="1624464"/>
                <a:ext cx="9255" cy="7327"/>
              </a:xfrm>
              <a:custGeom>
                <a:rect b="b" l="l" r="r" t="t"/>
                <a:pathLst>
                  <a:path extrusionOk="0" h="482" w="588">
                    <a:moveTo>
                      <a:pt x="280" y="0"/>
                    </a:moveTo>
                    <a:cubicBezTo>
                      <a:pt x="254" y="0"/>
                      <a:pt x="227" y="4"/>
                      <a:pt x="201" y="13"/>
                    </a:cubicBezTo>
                    <a:cubicBezTo>
                      <a:pt x="67" y="47"/>
                      <a:pt x="0" y="180"/>
                      <a:pt x="34" y="314"/>
                    </a:cubicBezTo>
                    <a:cubicBezTo>
                      <a:pt x="70" y="422"/>
                      <a:pt x="165" y="481"/>
                      <a:pt x="265" y="481"/>
                    </a:cubicBezTo>
                    <a:cubicBezTo>
                      <a:pt x="350" y="481"/>
                      <a:pt x="440" y="439"/>
                      <a:pt x="501" y="347"/>
                    </a:cubicBezTo>
                    <a:cubicBezTo>
                      <a:pt x="587" y="174"/>
                      <a:pt x="449" y="0"/>
                      <a:pt x="28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0" name="Google Shape;20670;p43"/>
              <p:cNvSpPr/>
              <p:nvPr/>
            </p:nvSpPr>
            <p:spPr>
              <a:xfrm flipH="1" rot="5509765">
                <a:off x="288287" y="1539378"/>
                <a:ext cx="9208" cy="5260"/>
              </a:xfrm>
              <a:custGeom>
                <a:rect b="b" l="l" r="r" t="t"/>
                <a:pathLst>
                  <a:path extrusionOk="0" h="346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39"/>
                    </a:cubicBezTo>
                    <a:cubicBezTo>
                      <a:pt x="284" y="344"/>
                      <a:pt x="302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1" name="Google Shape;20671;p43"/>
              <p:cNvSpPr/>
              <p:nvPr/>
            </p:nvSpPr>
            <p:spPr>
              <a:xfrm flipH="1" rot="5509765">
                <a:off x="334193" y="1477482"/>
                <a:ext cx="9743" cy="7297"/>
              </a:xfrm>
              <a:custGeom>
                <a:rect b="b" l="l" r="r" t="t"/>
                <a:pathLst>
                  <a:path extrusionOk="0" h="480" w="619">
                    <a:moveTo>
                      <a:pt x="314" y="0"/>
                    </a:moveTo>
                    <a:cubicBezTo>
                      <a:pt x="142" y="0"/>
                      <a:pt x="1" y="199"/>
                      <a:pt x="118" y="346"/>
                    </a:cubicBezTo>
                    <a:cubicBezTo>
                      <a:pt x="140" y="435"/>
                      <a:pt x="222" y="479"/>
                      <a:pt x="303" y="479"/>
                    </a:cubicBezTo>
                    <a:cubicBezTo>
                      <a:pt x="344" y="479"/>
                      <a:pt x="385" y="468"/>
                      <a:pt x="418" y="446"/>
                    </a:cubicBezTo>
                    <a:cubicBezTo>
                      <a:pt x="619" y="346"/>
                      <a:pt x="585" y="79"/>
                      <a:pt x="385" y="12"/>
                    </a:cubicBezTo>
                    <a:cubicBezTo>
                      <a:pt x="361" y="4"/>
                      <a:pt x="337" y="0"/>
                      <a:pt x="31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2" name="Google Shape;20672;p43"/>
              <p:cNvSpPr/>
              <p:nvPr/>
            </p:nvSpPr>
            <p:spPr>
              <a:xfrm flipH="1" rot="5509765">
                <a:off x="374514" y="1555628"/>
                <a:ext cx="11192" cy="7540"/>
              </a:xfrm>
              <a:custGeom>
                <a:rect b="b" l="l" r="r" t="t"/>
                <a:pathLst>
                  <a:path extrusionOk="0" h="496" w="711">
                    <a:moveTo>
                      <a:pt x="357" y="0"/>
                    </a:moveTo>
                    <a:cubicBezTo>
                      <a:pt x="111" y="0"/>
                      <a:pt x="1" y="391"/>
                      <a:pt x="272" y="481"/>
                    </a:cubicBezTo>
                    <a:cubicBezTo>
                      <a:pt x="304" y="491"/>
                      <a:pt x="334" y="495"/>
                      <a:pt x="362" y="495"/>
                    </a:cubicBezTo>
                    <a:cubicBezTo>
                      <a:pt x="627" y="495"/>
                      <a:pt x="710" y="105"/>
                      <a:pt x="439" y="14"/>
                    </a:cubicBezTo>
                    <a:cubicBezTo>
                      <a:pt x="410" y="5"/>
                      <a:pt x="383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3" name="Google Shape;20673;p43"/>
              <p:cNvSpPr/>
              <p:nvPr/>
            </p:nvSpPr>
            <p:spPr>
              <a:xfrm flipH="1" rot="5509765">
                <a:off x="318137" y="1603197"/>
                <a:ext cx="9759" cy="7388"/>
              </a:xfrm>
              <a:custGeom>
                <a:rect b="b" l="l" r="r" t="t"/>
                <a:pathLst>
                  <a:path extrusionOk="0" h="486" w="620">
                    <a:moveTo>
                      <a:pt x="279" y="0"/>
                    </a:moveTo>
                    <a:cubicBezTo>
                      <a:pt x="231" y="0"/>
                      <a:pt x="181" y="17"/>
                      <a:pt x="133" y="58"/>
                    </a:cubicBezTo>
                    <a:cubicBezTo>
                      <a:pt x="0" y="125"/>
                      <a:pt x="0" y="291"/>
                      <a:pt x="67" y="392"/>
                    </a:cubicBezTo>
                    <a:cubicBezTo>
                      <a:pt x="125" y="450"/>
                      <a:pt x="194" y="485"/>
                      <a:pt x="268" y="485"/>
                    </a:cubicBezTo>
                    <a:cubicBezTo>
                      <a:pt x="322" y="485"/>
                      <a:pt x="378" y="467"/>
                      <a:pt x="434" y="425"/>
                    </a:cubicBezTo>
                    <a:cubicBezTo>
                      <a:pt x="620" y="265"/>
                      <a:pt x="467" y="0"/>
                      <a:pt x="2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4" name="Google Shape;20674;p43"/>
              <p:cNvSpPr/>
              <p:nvPr/>
            </p:nvSpPr>
            <p:spPr>
              <a:xfrm flipH="1" rot="5509765">
                <a:off x="304721" y="1548877"/>
                <a:ext cx="9208" cy="5275"/>
              </a:xfrm>
              <a:custGeom>
                <a:rect b="b" l="l" r="r" t="t"/>
                <a:pathLst>
                  <a:path extrusionOk="0" h="347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40"/>
                    </a:cubicBezTo>
                    <a:cubicBezTo>
                      <a:pt x="284" y="344"/>
                      <a:pt x="301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5" name="Google Shape;20675;p43"/>
              <p:cNvSpPr/>
              <p:nvPr/>
            </p:nvSpPr>
            <p:spPr>
              <a:xfrm flipH="1" rot="5509765">
                <a:off x="359052" y="1507194"/>
                <a:ext cx="9759" cy="7434"/>
              </a:xfrm>
              <a:custGeom>
                <a:rect b="b" l="l" r="r" t="t"/>
                <a:pathLst>
                  <a:path extrusionOk="0" h="489" w="620">
                    <a:moveTo>
                      <a:pt x="357" y="0"/>
                    </a:moveTo>
                    <a:cubicBezTo>
                      <a:pt x="176" y="0"/>
                      <a:pt x="1" y="236"/>
                      <a:pt x="153" y="413"/>
                    </a:cubicBezTo>
                    <a:cubicBezTo>
                      <a:pt x="203" y="463"/>
                      <a:pt x="270" y="488"/>
                      <a:pt x="336" y="488"/>
                    </a:cubicBezTo>
                    <a:cubicBezTo>
                      <a:pt x="403" y="488"/>
                      <a:pt x="470" y="463"/>
                      <a:pt x="520" y="413"/>
                    </a:cubicBezTo>
                    <a:cubicBezTo>
                      <a:pt x="587" y="313"/>
                      <a:pt x="620" y="180"/>
                      <a:pt x="520" y="80"/>
                    </a:cubicBezTo>
                    <a:cubicBezTo>
                      <a:pt x="472" y="24"/>
                      <a:pt x="414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6" name="Google Shape;20676;p43"/>
              <p:cNvSpPr/>
              <p:nvPr/>
            </p:nvSpPr>
            <p:spPr>
              <a:xfrm flipH="1" rot="5509765">
                <a:off x="407285" y="1615715"/>
                <a:ext cx="8925" cy="7236"/>
              </a:xfrm>
              <a:custGeom>
                <a:rect b="b" l="l" r="r" t="t"/>
                <a:pathLst>
                  <a:path extrusionOk="0" h="476" w="567">
                    <a:moveTo>
                      <a:pt x="308" y="0"/>
                    </a:moveTo>
                    <a:cubicBezTo>
                      <a:pt x="211" y="0"/>
                      <a:pt x="93" y="60"/>
                      <a:pt x="66" y="142"/>
                    </a:cubicBezTo>
                    <a:cubicBezTo>
                      <a:pt x="1" y="337"/>
                      <a:pt x="161" y="476"/>
                      <a:pt x="309" y="476"/>
                    </a:cubicBezTo>
                    <a:cubicBezTo>
                      <a:pt x="388" y="476"/>
                      <a:pt x="464" y="436"/>
                      <a:pt x="499" y="342"/>
                    </a:cubicBezTo>
                    <a:cubicBezTo>
                      <a:pt x="566" y="209"/>
                      <a:pt x="499" y="75"/>
                      <a:pt x="366" y="9"/>
                    </a:cubicBezTo>
                    <a:cubicBezTo>
                      <a:pt x="348" y="3"/>
                      <a:pt x="328" y="0"/>
                      <a:pt x="30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7" name="Google Shape;20677;p43"/>
              <p:cNvSpPr/>
              <p:nvPr/>
            </p:nvSpPr>
            <p:spPr>
              <a:xfrm flipH="1" rot="5509765">
                <a:off x="329644" y="1686700"/>
                <a:ext cx="8295" cy="7601"/>
              </a:xfrm>
              <a:custGeom>
                <a:rect b="b" l="l" r="r" t="t"/>
                <a:pathLst>
                  <a:path extrusionOk="0" h="500" w="527">
                    <a:moveTo>
                      <a:pt x="267" y="0"/>
                    </a:moveTo>
                    <a:cubicBezTo>
                      <a:pt x="222" y="0"/>
                      <a:pt x="176" y="15"/>
                      <a:pt x="134" y="48"/>
                    </a:cubicBezTo>
                    <a:cubicBezTo>
                      <a:pt x="34" y="148"/>
                      <a:pt x="1" y="282"/>
                      <a:pt x="68" y="415"/>
                    </a:cubicBezTo>
                    <a:cubicBezTo>
                      <a:pt x="114" y="474"/>
                      <a:pt x="182" y="499"/>
                      <a:pt x="250" y="499"/>
                    </a:cubicBezTo>
                    <a:cubicBezTo>
                      <a:pt x="375" y="499"/>
                      <a:pt x="501" y="412"/>
                      <a:pt x="501" y="282"/>
                    </a:cubicBezTo>
                    <a:cubicBezTo>
                      <a:pt x="526" y="132"/>
                      <a:pt x="401" y="0"/>
                      <a:pt x="2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8" name="Google Shape;20678;p43"/>
              <p:cNvSpPr/>
              <p:nvPr/>
            </p:nvSpPr>
            <p:spPr>
              <a:xfrm flipH="1" rot="5509765">
                <a:off x="321533" y="1622381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7" y="443"/>
                      <a:pt x="201" y="476"/>
                    </a:cubicBezTo>
                    <a:cubicBezTo>
                      <a:pt x="219" y="481"/>
                      <a:pt x="236" y="483"/>
                      <a:pt x="254" y="483"/>
                    </a:cubicBezTo>
                    <a:cubicBezTo>
                      <a:pt x="368" y="483"/>
                      <a:pt x="472" y="396"/>
                      <a:pt x="501" y="309"/>
                    </a:cubicBezTo>
                    <a:cubicBezTo>
                      <a:pt x="534" y="176"/>
                      <a:pt x="468" y="42"/>
                      <a:pt x="334" y="9"/>
                    </a:cubicBezTo>
                    <a:cubicBezTo>
                      <a:pt x="311" y="3"/>
                      <a:pt x="288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9" name="Google Shape;20679;p43"/>
              <p:cNvSpPr/>
              <p:nvPr/>
            </p:nvSpPr>
            <p:spPr>
              <a:xfrm flipH="1" rot="5509765">
                <a:off x="362084" y="1589695"/>
                <a:ext cx="9177" cy="7008"/>
              </a:xfrm>
              <a:custGeom>
                <a:rect b="b" l="l" r="r" t="t"/>
                <a:pathLst>
                  <a:path extrusionOk="0" h="461" w="583">
                    <a:moveTo>
                      <a:pt x="328" y="0"/>
                    </a:moveTo>
                    <a:cubicBezTo>
                      <a:pt x="147" y="0"/>
                      <a:pt x="0" y="211"/>
                      <a:pt x="149" y="385"/>
                    </a:cubicBezTo>
                    <a:cubicBezTo>
                      <a:pt x="199" y="435"/>
                      <a:pt x="266" y="460"/>
                      <a:pt x="328" y="460"/>
                    </a:cubicBezTo>
                    <a:cubicBezTo>
                      <a:pt x="391" y="460"/>
                      <a:pt x="449" y="435"/>
                      <a:pt x="483" y="385"/>
                    </a:cubicBezTo>
                    <a:cubicBezTo>
                      <a:pt x="583" y="318"/>
                      <a:pt x="583" y="152"/>
                      <a:pt x="516" y="85"/>
                    </a:cubicBezTo>
                    <a:cubicBezTo>
                      <a:pt x="456" y="25"/>
                      <a:pt x="390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0" name="Google Shape;20680;p43"/>
              <p:cNvSpPr/>
              <p:nvPr/>
            </p:nvSpPr>
            <p:spPr>
              <a:xfrm flipH="1" rot="5509765">
                <a:off x="441941" y="1695002"/>
                <a:ext cx="9854" cy="7571"/>
              </a:xfrm>
              <a:custGeom>
                <a:rect b="b" l="l" r="r" t="t"/>
                <a:pathLst>
                  <a:path extrusionOk="0" h="498" w="626">
                    <a:moveTo>
                      <a:pt x="310" y="0"/>
                    </a:moveTo>
                    <a:cubicBezTo>
                      <a:pt x="236" y="0"/>
                      <a:pt x="164" y="36"/>
                      <a:pt x="125" y="94"/>
                    </a:cubicBezTo>
                    <a:cubicBezTo>
                      <a:pt x="0" y="281"/>
                      <a:pt x="138" y="497"/>
                      <a:pt x="320" y="497"/>
                    </a:cubicBezTo>
                    <a:cubicBezTo>
                      <a:pt x="332" y="497"/>
                      <a:pt x="345" y="496"/>
                      <a:pt x="358" y="494"/>
                    </a:cubicBezTo>
                    <a:cubicBezTo>
                      <a:pt x="592" y="428"/>
                      <a:pt x="625" y="161"/>
                      <a:pt x="458" y="61"/>
                    </a:cubicBezTo>
                    <a:cubicBezTo>
                      <a:pt x="416" y="19"/>
                      <a:pt x="363" y="0"/>
                      <a:pt x="3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1" name="Google Shape;20681;p43"/>
              <p:cNvSpPr/>
              <p:nvPr/>
            </p:nvSpPr>
            <p:spPr>
              <a:xfrm flipH="1" rot="5509765">
                <a:off x="418556" y="1890095"/>
                <a:ext cx="7367" cy="7206"/>
              </a:xfrm>
              <a:custGeom>
                <a:rect b="b" l="l" r="r" t="t"/>
                <a:pathLst>
                  <a:path extrusionOk="0" h="474" w="468">
                    <a:moveTo>
                      <a:pt x="193" y="1"/>
                    </a:moveTo>
                    <a:cubicBezTo>
                      <a:pt x="80" y="1"/>
                      <a:pt x="0" y="120"/>
                      <a:pt x="0" y="240"/>
                    </a:cubicBezTo>
                    <a:cubicBezTo>
                      <a:pt x="0" y="373"/>
                      <a:pt x="100" y="473"/>
                      <a:pt x="234" y="473"/>
                    </a:cubicBezTo>
                    <a:cubicBezTo>
                      <a:pt x="367" y="473"/>
                      <a:pt x="467" y="373"/>
                      <a:pt x="467" y="240"/>
                    </a:cubicBezTo>
                    <a:cubicBezTo>
                      <a:pt x="467" y="120"/>
                      <a:pt x="387" y="1"/>
                      <a:pt x="275" y="1"/>
                    </a:cubicBezTo>
                    <a:cubicBezTo>
                      <a:pt x="262" y="1"/>
                      <a:pt x="248" y="3"/>
                      <a:pt x="234" y="6"/>
                    </a:cubicBezTo>
                    <a:cubicBezTo>
                      <a:pt x="220" y="3"/>
                      <a:pt x="206" y="1"/>
                      <a:pt x="1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2" name="Google Shape;20682;p43"/>
              <p:cNvSpPr/>
              <p:nvPr/>
            </p:nvSpPr>
            <p:spPr>
              <a:xfrm flipH="1" rot="5509765">
                <a:off x="344812" y="1837793"/>
                <a:ext cx="9854" cy="7312"/>
              </a:xfrm>
              <a:custGeom>
                <a:rect b="b" l="l" r="r" t="t"/>
                <a:pathLst>
                  <a:path extrusionOk="0" h="481" w="626">
                    <a:moveTo>
                      <a:pt x="320" y="0"/>
                    </a:moveTo>
                    <a:cubicBezTo>
                      <a:pt x="138" y="0"/>
                      <a:pt x="1" y="214"/>
                      <a:pt x="126" y="370"/>
                    </a:cubicBezTo>
                    <a:cubicBezTo>
                      <a:pt x="165" y="448"/>
                      <a:pt x="238" y="481"/>
                      <a:pt x="312" y="481"/>
                    </a:cubicBezTo>
                    <a:cubicBezTo>
                      <a:pt x="365" y="481"/>
                      <a:pt x="418" y="465"/>
                      <a:pt x="459" y="437"/>
                    </a:cubicBezTo>
                    <a:cubicBezTo>
                      <a:pt x="626" y="304"/>
                      <a:pt x="593" y="37"/>
                      <a:pt x="359" y="3"/>
                    </a:cubicBezTo>
                    <a:cubicBezTo>
                      <a:pt x="346" y="1"/>
                      <a:pt x="333" y="0"/>
                      <a:pt x="32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3" name="Google Shape;20683;p43"/>
              <p:cNvSpPr/>
              <p:nvPr/>
            </p:nvSpPr>
            <p:spPr>
              <a:xfrm flipH="1" rot="5509765">
                <a:off x="368800" y="1740467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5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1" y="107"/>
                      <a:pt x="1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8"/>
                    </a:cubicBezTo>
                    <a:cubicBezTo>
                      <a:pt x="472" y="92"/>
                      <a:pt x="393" y="1"/>
                      <a:pt x="28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4" name="Google Shape;20684;p43"/>
              <p:cNvSpPr/>
              <p:nvPr/>
            </p:nvSpPr>
            <p:spPr>
              <a:xfrm flipH="1" rot="5509765">
                <a:off x="424657" y="1755024"/>
                <a:ext cx="9775" cy="7510"/>
              </a:xfrm>
              <a:custGeom>
                <a:rect b="b" l="l" r="r" t="t"/>
                <a:pathLst>
                  <a:path extrusionOk="0" h="494" w="621">
                    <a:moveTo>
                      <a:pt x="294" y="1"/>
                    </a:moveTo>
                    <a:cubicBezTo>
                      <a:pt x="263" y="1"/>
                      <a:pt x="232" y="5"/>
                      <a:pt x="200" y="13"/>
                    </a:cubicBezTo>
                    <a:cubicBezTo>
                      <a:pt x="0" y="113"/>
                      <a:pt x="34" y="413"/>
                      <a:pt x="234" y="480"/>
                    </a:cubicBezTo>
                    <a:cubicBezTo>
                      <a:pt x="261" y="489"/>
                      <a:pt x="287" y="493"/>
                      <a:pt x="314" y="493"/>
                    </a:cubicBezTo>
                    <a:cubicBezTo>
                      <a:pt x="482" y="493"/>
                      <a:pt x="621" y="320"/>
                      <a:pt x="534" y="146"/>
                    </a:cubicBezTo>
                    <a:cubicBezTo>
                      <a:pt x="483" y="44"/>
                      <a:pt x="393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5" name="Google Shape;20685;p43"/>
              <p:cNvSpPr/>
              <p:nvPr/>
            </p:nvSpPr>
            <p:spPr>
              <a:xfrm flipH="1" rot="5509765">
                <a:off x="423511" y="1822758"/>
                <a:ext cx="9303" cy="7647"/>
              </a:xfrm>
              <a:custGeom>
                <a:rect b="b" l="l" r="r" t="t"/>
                <a:pathLst>
                  <a:path extrusionOk="0" h="503" w="591">
                    <a:moveTo>
                      <a:pt x="327" y="1"/>
                    </a:moveTo>
                    <a:cubicBezTo>
                      <a:pt x="53" y="1"/>
                      <a:pt x="1" y="438"/>
                      <a:pt x="290" y="503"/>
                    </a:cubicBezTo>
                    <a:cubicBezTo>
                      <a:pt x="424" y="503"/>
                      <a:pt x="557" y="403"/>
                      <a:pt x="557" y="269"/>
                    </a:cubicBezTo>
                    <a:cubicBezTo>
                      <a:pt x="591" y="136"/>
                      <a:pt x="491" y="36"/>
                      <a:pt x="357" y="2"/>
                    </a:cubicBezTo>
                    <a:cubicBezTo>
                      <a:pt x="347" y="1"/>
                      <a:pt x="337" y="1"/>
                      <a:pt x="32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6" name="Google Shape;20686;p43"/>
              <p:cNvSpPr/>
              <p:nvPr/>
            </p:nvSpPr>
            <p:spPr>
              <a:xfrm flipH="1" rot="5509765">
                <a:off x="355050" y="1850274"/>
                <a:ext cx="9492" cy="7358"/>
              </a:xfrm>
              <a:custGeom>
                <a:rect b="b" l="l" r="r" t="t"/>
                <a:pathLst>
                  <a:path extrusionOk="0" h="484" w="603">
                    <a:moveTo>
                      <a:pt x="298" y="0"/>
                    </a:moveTo>
                    <a:cubicBezTo>
                      <a:pt x="209" y="0"/>
                      <a:pt x="122" y="47"/>
                      <a:pt x="85" y="159"/>
                    </a:cubicBezTo>
                    <a:cubicBezTo>
                      <a:pt x="1" y="348"/>
                      <a:pt x="155" y="484"/>
                      <a:pt x="305" y="484"/>
                    </a:cubicBezTo>
                    <a:cubicBezTo>
                      <a:pt x="394" y="484"/>
                      <a:pt x="482" y="437"/>
                      <a:pt x="519" y="325"/>
                    </a:cubicBezTo>
                    <a:cubicBezTo>
                      <a:pt x="603" y="136"/>
                      <a:pt x="449" y="0"/>
                      <a:pt x="29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7" name="Google Shape;20687;p43"/>
              <p:cNvSpPr/>
              <p:nvPr/>
            </p:nvSpPr>
            <p:spPr>
              <a:xfrm flipH="1" rot="5509765">
                <a:off x="354297" y="1765276"/>
                <a:ext cx="8295" cy="7662"/>
              </a:xfrm>
              <a:custGeom>
                <a:rect b="b" l="l" r="r" t="t"/>
                <a:pathLst>
                  <a:path extrusionOk="0" h="504" w="527">
                    <a:moveTo>
                      <a:pt x="289" y="0"/>
                    </a:moveTo>
                    <a:cubicBezTo>
                      <a:pt x="282" y="0"/>
                      <a:pt x="275" y="1"/>
                      <a:pt x="267" y="2"/>
                    </a:cubicBezTo>
                    <a:cubicBezTo>
                      <a:pt x="134" y="2"/>
                      <a:pt x="33" y="102"/>
                      <a:pt x="33" y="235"/>
                    </a:cubicBezTo>
                    <a:cubicBezTo>
                      <a:pt x="0" y="369"/>
                      <a:pt x="134" y="502"/>
                      <a:pt x="267" y="502"/>
                    </a:cubicBezTo>
                    <a:cubicBezTo>
                      <a:pt x="275" y="503"/>
                      <a:pt x="282" y="503"/>
                      <a:pt x="289" y="503"/>
                    </a:cubicBezTo>
                    <a:cubicBezTo>
                      <a:pt x="526" y="503"/>
                      <a:pt x="526" y="0"/>
                      <a:pt x="28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8" name="Google Shape;20688;p43"/>
              <p:cNvSpPr/>
              <p:nvPr/>
            </p:nvSpPr>
            <p:spPr>
              <a:xfrm flipH="1" rot="5509765">
                <a:off x="442740" y="1675186"/>
                <a:ext cx="10263" cy="7236"/>
              </a:xfrm>
              <a:custGeom>
                <a:rect b="b" l="l" r="r" t="t"/>
                <a:pathLst>
                  <a:path extrusionOk="0" h="476" w="652">
                    <a:moveTo>
                      <a:pt x="298" y="1"/>
                    </a:moveTo>
                    <a:cubicBezTo>
                      <a:pt x="256" y="1"/>
                      <a:pt x="212" y="13"/>
                      <a:pt x="168" y="40"/>
                    </a:cubicBezTo>
                    <a:cubicBezTo>
                      <a:pt x="34" y="107"/>
                      <a:pt x="1" y="274"/>
                      <a:pt x="68" y="374"/>
                    </a:cubicBezTo>
                    <a:cubicBezTo>
                      <a:pt x="132" y="438"/>
                      <a:pt x="211" y="475"/>
                      <a:pt x="285" y="475"/>
                    </a:cubicBezTo>
                    <a:cubicBezTo>
                      <a:pt x="326" y="475"/>
                      <a:pt x="366" y="464"/>
                      <a:pt x="401" y="441"/>
                    </a:cubicBezTo>
                    <a:lnTo>
                      <a:pt x="401" y="474"/>
                    </a:lnTo>
                    <a:cubicBezTo>
                      <a:pt x="652" y="307"/>
                      <a:pt x="507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9" name="Google Shape;20689;p43"/>
              <p:cNvSpPr/>
              <p:nvPr/>
            </p:nvSpPr>
            <p:spPr>
              <a:xfrm flipH="1" rot="5509765">
                <a:off x="479781" y="1801817"/>
                <a:ext cx="7335" cy="6233"/>
              </a:xfrm>
              <a:custGeom>
                <a:rect b="b" l="l" r="r" t="t"/>
                <a:pathLst>
                  <a:path extrusionOk="0" h="410" w="466">
                    <a:moveTo>
                      <a:pt x="205" y="0"/>
                    </a:moveTo>
                    <a:cubicBezTo>
                      <a:pt x="1" y="0"/>
                      <a:pt x="183" y="410"/>
                      <a:pt x="331" y="410"/>
                    </a:cubicBezTo>
                    <a:cubicBezTo>
                      <a:pt x="369" y="410"/>
                      <a:pt x="406" y="381"/>
                      <a:pt x="432" y="310"/>
                    </a:cubicBezTo>
                    <a:cubicBezTo>
                      <a:pt x="465" y="176"/>
                      <a:pt x="365" y="43"/>
                      <a:pt x="265" y="9"/>
                    </a:cubicBezTo>
                    <a:cubicBezTo>
                      <a:pt x="242" y="3"/>
                      <a:pt x="222" y="0"/>
                      <a:pt x="20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0" name="Google Shape;20690;p43"/>
              <p:cNvSpPr/>
              <p:nvPr/>
            </p:nvSpPr>
            <p:spPr>
              <a:xfrm flipH="1" rot="5509765">
                <a:off x="412961" y="1925244"/>
                <a:ext cx="11144" cy="7555"/>
              </a:xfrm>
              <a:custGeom>
                <a:rect b="b" l="l" r="r" t="t"/>
                <a:pathLst>
                  <a:path extrusionOk="0" h="497" w="708">
                    <a:moveTo>
                      <a:pt x="352" y="1"/>
                    </a:moveTo>
                    <a:cubicBezTo>
                      <a:pt x="326" y="1"/>
                      <a:pt x="298" y="5"/>
                      <a:pt x="270" y="15"/>
                    </a:cubicBezTo>
                    <a:cubicBezTo>
                      <a:pt x="0" y="135"/>
                      <a:pt x="107" y="497"/>
                      <a:pt x="349" y="497"/>
                    </a:cubicBezTo>
                    <a:cubicBezTo>
                      <a:pt x="377" y="497"/>
                      <a:pt x="406" y="492"/>
                      <a:pt x="437" y="482"/>
                    </a:cubicBezTo>
                    <a:cubicBezTo>
                      <a:pt x="708" y="391"/>
                      <a:pt x="598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1" name="Google Shape;20691;p43"/>
              <p:cNvSpPr/>
              <p:nvPr/>
            </p:nvSpPr>
            <p:spPr>
              <a:xfrm flipH="1" rot="5509765">
                <a:off x="402449" y="1865247"/>
                <a:ext cx="9539" cy="7464"/>
              </a:xfrm>
              <a:custGeom>
                <a:rect b="b" l="l" r="r" t="t"/>
                <a:pathLst>
                  <a:path extrusionOk="0" h="491" w="606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8" y="443"/>
                      <a:pt x="201" y="476"/>
                    </a:cubicBezTo>
                    <a:cubicBezTo>
                      <a:pt x="230" y="486"/>
                      <a:pt x="257" y="490"/>
                      <a:pt x="283" y="490"/>
                    </a:cubicBezTo>
                    <a:cubicBezTo>
                      <a:pt x="523" y="490"/>
                      <a:pt x="606" y="100"/>
                      <a:pt x="335" y="9"/>
                    </a:cubicBezTo>
                    <a:cubicBezTo>
                      <a:pt x="312" y="3"/>
                      <a:pt x="289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2" name="Google Shape;20692;p43"/>
              <p:cNvSpPr/>
              <p:nvPr/>
            </p:nvSpPr>
            <p:spPr>
              <a:xfrm flipH="1" rot="5509765">
                <a:off x="458147" y="1851521"/>
                <a:ext cx="9413" cy="4986"/>
              </a:xfrm>
              <a:custGeom>
                <a:rect b="b" l="l" r="r" t="t"/>
                <a:pathLst>
                  <a:path extrusionOk="0" h="328" w="598">
                    <a:moveTo>
                      <a:pt x="482" y="1"/>
                    </a:moveTo>
                    <a:cubicBezTo>
                      <a:pt x="316" y="1"/>
                      <a:pt x="0" y="225"/>
                      <a:pt x="257" y="319"/>
                    </a:cubicBezTo>
                    <a:cubicBezTo>
                      <a:pt x="280" y="324"/>
                      <a:pt x="303" y="327"/>
                      <a:pt x="325" y="327"/>
                    </a:cubicBezTo>
                    <a:cubicBezTo>
                      <a:pt x="433" y="327"/>
                      <a:pt x="530" y="262"/>
                      <a:pt x="557" y="152"/>
                    </a:cubicBezTo>
                    <a:cubicBezTo>
                      <a:pt x="597" y="42"/>
                      <a:pt x="554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3" name="Google Shape;20693;p43"/>
              <p:cNvSpPr/>
              <p:nvPr/>
            </p:nvSpPr>
            <p:spPr>
              <a:xfrm flipH="1" rot="5509765">
                <a:off x="494551" y="1931390"/>
                <a:ext cx="9366" cy="7677"/>
              </a:xfrm>
              <a:custGeom>
                <a:rect b="b" l="l" r="r" t="t"/>
                <a:pathLst>
                  <a:path extrusionOk="0" h="505" w="595">
                    <a:moveTo>
                      <a:pt x="297" y="1"/>
                    </a:moveTo>
                    <a:cubicBezTo>
                      <a:pt x="213" y="1"/>
                      <a:pt x="139" y="45"/>
                      <a:pt x="94" y="134"/>
                    </a:cubicBezTo>
                    <a:cubicBezTo>
                      <a:pt x="1" y="290"/>
                      <a:pt x="140" y="504"/>
                      <a:pt x="322" y="504"/>
                    </a:cubicBezTo>
                    <a:cubicBezTo>
                      <a:pt x="335" y="504"/>
                      <a:pt x="348" y="503"/>
                      <a:pt x="361" y="501"/>
                    </a:cubicBezTo>
                    <a:cubicBezTo>
                      <a:pt x="561" y="434"/>
                      <a:pt x="595" y="168"/>
                      <a:pt x="428" y="34"/>
                    </a:cubicBezTo>
                    <a:cubicBezTo>
                      <a:pt x="383" y="12"/>
                      <a:pt x="339" y="1"/>
                      <a:pt x="29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4" name="Google Shape;20694;p43"/>
              <p:cNvSpPr/>
              <p:nvPr/>
            </p:nvSpPr>
            <p:spPr>
              <a:xfrm flipH="1" rot="5509765">
                <a:off x="456151" y="2014300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9" y="1"/>
                    </a:moveTo>
                    <a:cubicBezTo>
                      <a:pt x="246" y="1"/>
                      <a:pt x="223" y="4"/>
                      <a:pt x="200" y="9"/>
                    </a:cubicBezTo>
                    <a:cubicBezTo>
                      <a:pt x="67" y="43"/>
                      <a:pt x="0" y="176"/>
                      <a:pt x="34" y="276"/>
                    </a:cubicBezTo>
                    <a:cubicBezTo>
                      <a:pt x="63" y="392"/>
                      <a:pt x="167" y="483"/>
                      <a:pt x="281" y="483"/>
                    </a:cubicBezTo>
                    <a:cubicBezTo>
                      <a:pt x="299" y="483"/>
                      <a:pt x="316" y="481"/>
                      <a:pt x="334" y="476"/>
                    </a:cubicBezTo>
                    <a:cubicBezTo>
                      <a:pt x="434" y="410"/>
                      <a:pt x="534" y="276"/>
                      <a:pt x="501" y="176"/>
                    </a:cubicBezTo>
                    <a:cubicBezTo>
                      <a:pt x="473" y="66"/>
                      <a:pt x="377" y="1"/>
                      <a:pt x="26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5" name="Google Shape;20695;p43"/>
              <p:cNvSpPr/>
              <p:nvPr/>
            </p:nvSpPr>
            <p:spPr>
              <a:xfrm flipH="1" rot="5509765">
                <a:off x="431183" y="2002578"/>
                <a:ext cx="8941" cy="7525"/>
              </a:xfrm>
              <a:custGeom>
                <a:rect b="b" l="l" r="r" t="t"/>
                <a:pathLst>
                  <a:path extrusionOk="0" h="495" w="568">
                    <a:moveTo>
                      <a:pt x="298" y="1"/>
                    </a:moveTo>
                    <a:cubicBezTo>
                      <a:pt x="256" y="1"/>
                      <a:pt x="212" y="12"/>
                      <a:pt x="167" y="34"/>
                    </a:cubicBezTo>
                    <a:cubicBezTo>
                      <a:pt x="67" y="101"/>
                      <a:pt x="0" y="234"/>
                      <a:pt x="67" y="335"/>
                    </a:cubicBezTo>
                    <a:cubicBezTo>
                      <a:pt x="116" y="432"/>
                      <a:pt x="201" y="494"/>
                      <a:pt x="295" y="494"/>
                    </a:cubicBezTo>
                    <a:cubicBezTo>
                      <a:pt x="329" y="494"/>
                      <a:pt x="365" y="486"/>
                      <a:pt x="401" y="468"/>
                    </a:cubicBezTo>
                    <a:cubicBezTo>
                      <a:pt x="501" y="401"/>
                      <a:pt x="568" y="268"/>
                      <a:pt x="501" y="134"/>
                    </a:cubicBezTo>
                    <a:cubicBezTo>
                      <a:pt x="456" y="45"/>
                      <a:pt x="38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6" name="Google Shape;20696;p43"/>
              <p:cNvSpPr/>
              <p:nvPr/>
            </p:nvSpPr>
            <p:spPr>
              <a:xfrm flipH="1" rot="5509765">
                <a:off x="475722" y="1948634"/>
                <a:ext cx="8862" cy="7069"/>
              </a:xfrm>
              <a:custGeom>
                <a:rect b="b" l="l" r="r" t="t"/>
                <a:pathLst>
                  <a:path extrusionOk="0" h="465" w="563">
                    <a:moveTo>
                      <a:pt x="318" y="0"/>
                    </a:moveTo>
                    <a:cubicBezTo>
                      <a:pt x="159" y="0"/>
                      <a:pt x="0" y="173"/>
                      <a:pt x="95" y="363"/>
                    </a:cubicBezTo>
                    <a:cubicBezTo>
                      <a:pt x="138" y="428"/>
                      <a:pt x="209" y="464"/>
                      <a:pt x="290" y="464"/>
                    </a:cubicBezTo>
                    <a:cubicBezTo>
                      <a:pt x="334" y="464"/>
                      <a:pt x="382" y="453"/>
                      <a:pt x="429" y="430"/>
                    </a:cubicBezTo>
                    <a:cubicBezTo>
                      <a:pt x="529" y="363"/>
                      <a:pt x="562" y="229"/>
                      <a:pt x="496" y="96"/>
                    </a:cubicBezTo>
                    <a:cubicBezTo>
                      <a:pt x="447" y="29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7" name="Google Shape;20697;p43"/>
              <p:cNvSpPr/>
              <p:nvPr/>
            </p:nvSpPr>
            <p:spPr>
              <a:xfrm flipH="1" rot="5509765">
                <a:off x="534219" y="1962479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9"/>
                      <a:pt x="234" y="27"/>
                    </a:cubicBezTo>
                    <a:cubicBezTo>
                      <a:pt x="33" y="60"/>
                      <a:pt x="0" y="360"/>
                      <a:pt x="200" y="460"/>
                    </a:cubicBezTo>
                    <a:cubicBezTo>
                      <a:pt x="231" y="479"/>
                      <a:pt x="264" y="487"/>
                      <a:pt x="297" y="487"/>
                    </a:cubicBezTo>
                    <a:cubicBezTo>
                      <a:pt x="443" y="487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8" name="Google Shape;20698;p43"/>
              <p:cNvSpPr/>
              <p:nvPr/>
            </p:nvSpPr>
            <p:spPr>
              <a:xfrm flipH="1" rot="5509765">
                <a:off x="539801" y="2035680"/>
                <a:ext cx="8815" cy="7647"/>
              </a:xfrm>
              <a:custGeom>
                <a:rect b="b" l="l" r="r" t="t"/>
                <a:pathLst>
                  <a:path extrusionOk="0" h="503" w="560">
                    <a:moveTo>
                      <a:pt x="275" y="0"/>
                    </a:moveTo>
                    <a:cubicBezTo>
                      <a:pt x="167" y="0"/>
                      <a:pt x="88" y="91"/>
                      <a:pt x="59" y="207"/>
                    </a:cubicBezTo>
                    <a:cubicBezTo>
                      <a:pt x="0" y="384"/>
                      <a:pt x="138" y="503"/>
                      <a:pt x="281" y="503"/>
                    </a:cubicBezTo>
                    <a:cubicBezTo>
                      <a:pt x="382" y="503"/>
                      <a:pt x="485" y="444"/>
                      <a:pt x="526" y="307"/>
                    </a:cubicBezTo>
                    <a:cubicBezTo>
                      <a:pt x="560" y="174"/>
                      <a:pt x="459" y="40"/>
                      <a:pt x="326" y="7"/>
                    </a:cubicBezTo>
                    <a:cubicBezTo>
                      <a:pt x="308" y="2"/>
                      <a:pt x="291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9" name="Google Shape;20699;p43"/>
              <p:cNvSpPr/>
              <p:nvPr/>
            </p:nvSpPr>
            <p:spPr>
              <a:xfrm flipH="1" rot="5509765">
                <a:off x="572552" y="2103442"/>
                <a:ext cx="9397" cy="7418"/>
              </a:xfrm>
              <a:custGeom>
                <a:rect b="b" l="l" r="r" t="t"/>
                <a:pathLst>
                  <a:path extrusionOk="0" h="488" w="597">
                    <a:moveTo>
                      <a:pt x="330" y="0"/>
                    </a:moveTo>
                    <a:cubicBezTo>
                      <a:pt x="145" y="0"/>
                      <a:pt x="1" y="250"/>
                      <a:pt x="163" y="412"/>
                    </a:cubicBezTo>
                    <a:cubicBezTo>
                      <a:pt x="213" y="463"/>
                      <a:pt x="271" y="488"/>
                      <a:pt x="330" y="488"/>
                    </a:cubicBezTo>
                    <a:cubicBezTo>
                      <a:pt x="388" y="488"/>
                      <a:pt x="446" y="463"/>
                      <a:pt x="496" y="412"/>
                    </a:cubicBezTo>
                    <a:cubicBezTo>
                      <a:pt x="597" y="279"/>
                      <a:pt x="563" y="146"/>
                      <a:pt x="463" y="46"/>
                    </a:cubicBezTo>
                    <a:cubicBezTo>
                      <a:pt x="419" y="14"/>
                      <a:pt x="373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0" name="Google Shape;20700;p43"/>
              <p:cNvSpPr/>
              <p:nvPr/>
            </p:nvSpPr>
            <p:spPr>
              <a:xfrm flipH="1" rot="5509765">
                <a:off x="589612" y="2083961"/>
                <a:ext cx="8941" cy="7160"/>
              </a:xfrm>
              <a:custGeom>
                <a:rect b="b" l="l" r="r" t="t"/>
                <a:pathLst>
                  <a:path extrusionOk="0" h="471" w="568">
                    <a:moveTo>
                      <a:pt x="291" y="0"/>
                    </a:moveTo>
                    <a:cubicBezTo>
                      <a:pt x="246" y="0"/>
                      <a:pt x="202" y="11"/>
                      <a:pt x="167" y="35"/>
                    </a:cubicBezTo>
                    <a:cubicBezTo>
                      <a:pt x="67" y="102"/>
                      <a:pt x="0" y="235"/>
                      <a:pt x="67" y="369"/>
                    </a:cubicBezTo>
                    <a:cubicBezTo>
                      <a:pt x="131" y="433"/>
                      <a:pt x="210" y="470"/>
                      <a:pt x="293" y="470"/>
                    </a:cubicBezTo>
                    <a:cubicBezTo>
                      <a:pt x="339" y="470"/>
                      <a:pt x="386" y="459"/>
                      <a:pt x="434" y="435"/>
                    </a:cubicBezTo>
                    <a:cubicBezTo>
                      <a:pt x="534" y="369"/>
                      <a:pt x="567" y="235"/>
                      <a:pt x="500" y="102"/>
                    </a:cubicBezTo>
                    <a:cubicBezTo>
                      <a:pt x="457" y="37"/>
                      <a:pt x="372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1" name="Google Shape;20701;p43"/>
              <p:cNvSpPr/>
              <p:nvPr/>
            </p:nvSpPr>
            <p:spPr>
              <a:xfrm flipH="1" rot="5509765">
                <a:off x="650182" y="2126610"/>
                <a:ext cx="9854" cy="7190"/>
              </a:xfrm>
              <a:custGeom>
                <a:rect b="b" l="l" r="r" t="t"/>
                <a:pathLst>
                  <a:path extrusionOk="0" h="473" w="626">
                    <a:moveTo>
                      <a:pt x="291" y="0"/>
                    </a:moveTo>
                    <a:cubicBezTo>
                      <a:pt x="246" y="0"/>
                      <a:pt x="202" y="12"/>
                      <a:pt x="167" y="35"/>
                    </a:cubicBezTo>
                    <a:cubicBezTo>
                      <a:pt x="0" y="169"/>
                      <a:pt x="67" y="469"/>
                      <a:pt x="300" y="469"/>
                    </a:cubicBezTo>
                    <a:cubicBezTo>
                      <a:pt x="313" y="471"/>
                      <a:pt x="326" y="472"/>
                      <a:pt x="339" y="472"/>
                    </a:cubicBezTo>
                    <a:cubicBezTo>
                      <a:pt x="517" y="472"/>
                      <a:pt x="625" y="258"/>
                      <a:pt x="501" y="102"/>
                    </a:cubicBezTo>
                    <a:cubicBezTo>
                      <a:pt x="457" y="37"/>
                      <a:pt x="373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2" name="Google Shape;20702;p43"/>
              <p:cNvSpPr/>
              <p:nvPr/>
            </p:nvSpPr>
            <p:spPr>
              <a:xfrm flipH="1" rot="5509765">
                <a:off x="543517" y="2126393"/>
                <a:ext cx="10735" cy="7707"/>
              </a:xfrm>
              <a:custGeom>
                <a:rect b="b" l="l" r="r" t="t"/>
                <a:pathLst>
                  <a:path extrusionOk="0" h="507" w="682">
                    <a:moveTo>
                      <a:pt x="356" y="1"/>
                    </a:moveTo>
                    <a:cubicBezTo>
                      <a:pt x="339" y="1"/>
                      <a:pt x="320" y="3"/>
                      <a:pt x="301" y="6"/>
                    </a:cubicBezTo>
                    <a:cubicBezTo>
                      <a:pt x="0" y="73"/>
                      <a:pt x="67" y="507"/>
                      <a:pt x="367" y="507"/>
                    </a:cubicBezTo>
                    <a:cubicBezTo>
                      <a:pt x="681" y="475"/>
                      <a:pt x="641" y="1"/>
                      <a:pt x="3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3" name="Google Shape;20703;p43"/>
              <p:cNvSpPr/>
              <p:nvPr/>
            </p:nvSpPr>
            <p:spPr>
              <a:xfrm flipH="1" rot="5509765">
                <a:off x="375620" y="1943135"/>
                <a:ext cx="17189" cy="12618"/>
              </a:xfrm>
              <a:custGeom>
                <a:rect b="b" l="l" r="r" t="t"/>
                <a:pathLst>
                  <a:path extrusionOk="0" h="830" w="1092">
                    <a:moveTo>
                      <a:pt x="543" y="1"/>
                    </a:moveTo>
                    <a:cubicBezTo>
                      <a:pt x="529" y="1"/>
                      <a:pt x="515" y="1"/>
                      <a:pt x="500" y="3"/>
                    </a:cubicBezTo>
                    <a:cubicBezTo>
                      <a:pt x="134" y="36"/>
                      <a:pt x="0" y="503"/>
                      <a:pt x="267" y="737"/>
                    </a:cubicBezTo>
                    <a:cubicBezTo>
                      <a:pt x="357" y="797"/>
                      <a:pt x="460" y="830"/>
                      <a:pt x="559" y="830"/>
                    </a:cubicBezTo>
                    <a:cubicBezTo>
                      <a:pt x="680" y="830"/>
                      <a:pt x="794" y="780"/>
                      <a:pt x="867" y="670"/>
                    </a:cubicBezTo>
                    <a:cubicBezTo>
                      <a:pt x="1092" y="381"/>
                      <a:pt x="885" y="1"/>
                      <a:pt x="54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4" name="Google Shape;20704;p43"/>
              <p:cNvSpPr/>
              <p:nvPr/>
            </p:nvSpPr>
            <p:spPr>
              <a:xfrm flipH="1" rot="5509765">
                <a:off x="381967" y="1885031"/>
                <a:ext cx="18212" cy="12709"/>
              </a:xfrm>
              <a:custGeom>
                <a:rect b="b" l="l" r="r" t="t"/>
                <a:pathLst>
                  <a:path extrusionOk="0" h="836" w="1157">
                    <a:moveTo>
                      <a:pt x="600" y="0"/>
                    </a:moveTo>
                    <a:cubicBezTo>
                      <a:pt x="589" y="0"/>
                      <a:pt x="579" y="0"/>
                      <a:pt x="567" y="1"/>
                    </a:cubicBezTo>
                    <a:cubicBezTo>
                      <a:pt x="0" y="1"/>
                      <a:pt x="34" y="835"/>
                      <a:pt x="601" y="835"/>
                    </a:cubicBezTo>
                    <a:cubicBezTo>
                      <a:pt x="1157" y="802"/>
                      <a:pt x="1136" y="0"/>
                      <a:pt x="60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5" name="Google Shape;20705;p43"/>
              <p:cNvSpPr/>
              <p:nvPr/>
            </p:nvSpPr>
            <p:spPr>
              <a:xfrm flipH="1" rot="5509765">
                <a:off x="449359" y="1905262"/>
                <a:ext cx="16417" cy="12754"/>
              </a:xfrm>
              <a:custGeom>
                <a:rect b="b" l="l" r="r" t="t"/>
                <a:pathLst>
                  <a:path extrusionOk="0" h="839" w="1043">
                    <a:moveTo>
                      <a:pt x="530" y="1"/>
                    </a:moveTo>
                    <a:cubicBezTo>
                      <a:pt x="264" y="1"/>
                      <a:pt x="0" y="244"/>
                      <a:pt x="147" y="581"/>
                    </a:cubicBezTo>
                    <a:cubicBezTo>
                      <a:pt x="220" y="762"/>
                      <a:pt x="366" y="838"/>
                      <a:pt x="514" y="838"/>
                    </a:cubicBezTo>
                    <a:cubicBezTo>
                      <a:pt x="776" y="838"/>
                      <a:pt x="1042" y="600"/>
                      <a:pt x="915" y="281"/>
                    </a:cubicBezTo>
                    <a:cubicBezTo>
                      <a:pt x="841" y="84"/>
                      <a:pt x="685" y="1"/>
                      <a:pt x="53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6" name="Google Shape;20706;p43"/>
              <p:cNvSpPr/>
              <p:nvPr/>
            </p:nvSpPr>
            <p:spPr>
              <a:xfrm flipH="1" rot="5509765">
                <a:off x="447991" y="1947079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470" y="1"/>
                    </a:moveTo>
                    <a:cubicBezTo>
                      <a:pt x="301" y="1"/>
                      <a:pt x="133" y="121"/>
                      <a:pt x="78" y="285"/>
                    </a:cubicBezTo>
                    <a:cubicBezTo>
                      <a:pt x="0" y="571"/>
                      <a:pt x="226" y="816"/>
                      <a:pt x="471" y="816"/>
                    </a:cubicBezTo>
                    <a:cubicBezTo>
                      <a:pt x="541" y="816"/>
                      <a:pt x="612" y="796"/>
                      <a:pt x="679" y="752"/>
                    </a:cubicBezTo>
                    <a:cubicBezTo>
                      <a:pt x="1012" y="585"/>
                      <a:pt x="946" y="85"/>
                      <a:pt x="579" y="18"/>
                    </a:cubicBezTo>
                    <a:cubicBezTo>
                      <a:pt x="543" y="7"/>
                      <a:pt x="507" y="1"/>
                      <a:pt x="47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7" name="Google Shape;20707;p43"/>
              <p:cNvSpPr/>
              <p:nvPr/>
            </p:nvSpPr>
            <p:spPr>
              <a:xfrm flipH="1" rot="5509765">
                <a:off x="364672" y="1891214"/>
                <a:ext cx="17204" cy="12450"/>
              </a:xfrm>
              <a:custGeom>
                <a:rect b="b" l="l" r="r" t="t"/>
                <a:pathLst>
                  <a:path extrusionOk="0" h="819" w="1093">
                    <a:moveTo>
                      <a:pt x="553" y="1"/>
                    </a:moveTo>
                    <a:cubicBezTo>
                      <a:pt x="209" y="1"/>
                      <a:pt x="1" y="413"/>
                      <a:pt x="226" y="670"/>
                    </a:cubicBezTo>
                    <a:cubicBezTo>
                      <a:pt x="323" y="767"/>
                      <a:pt x="443" y="819"/>
                      <a:pt x="565" y="819"/>
                    </a:cubicBezTo>
                    <a:cubicBezTo>
                      <a:pt x="653" y="819"/>
                      <a:pt x="742" y="792"/>
                      <a:pt x="826" y="737"/>
                    </a:cubicBezTo>
                    <a:cubicBezTo>
                      <a:pt x="1093" y="503"/>
                      <a:pt x="959" y="36"/>
                      <a:pt x="593" y="3"/>
                    </a:cubicBezTo>
                    <a:cubicBezTo>
                      <a:pt x="579" y="1"/>
                      <a:pt x="566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8" name="Google Shape;20708;p43"/>
              <p:cNvSpPr/>
              <p:nvPr/>
            </p:nvSpPr>
            <p:spPr>
              <a:xfrm flipH="1" rot="5509765">
                <a:off x="370317" y="1772059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3" y="1"/>
                    </a:moveTo>
                    <a:cubicBezTo>
                      <a:pt x="440" y="1"/>
                      <a:pt x="347" y="32"/>
                      <a:pt x="268" y="101"/>
                    </a:cubicBezTo>
                    <a:cubicBezTo>
                      <a:pt x="1" y="335"/>
                      <a:pt x="134" y="802"/>
                      <a:pt x="535" y="835"/>
                    </a:cubicBezTo>
                    <a:cubicBezTo>
                      <a:pt x="735" y="835"/>
                      <a:pt x="935" y="668"/>
                      <a:pt x="968" y="435"/>
                    </a:cubicBezTo>
                    <a:cubicBezTo>
                      <a:pt x="968" y="176"/>
                      <a:pt x="753" y="1"/>
                      <a:pt x="53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9" name="Google Shape;20709;p43"/>
              <p:cNvSpPr/>
              <p:nvPr/>
            </p:nvSpPr>
            <p:spPr>
              <a:xfrm flipH="1" rot="5509765">
                <a:off x="432990" y="1772407"/>
                <a:ext cx="15646" cy="12861"/>
              </a:xfrm>
              <a:custGeom>
                <a:rect b="b" l="l" r="r" t="t"/>
                <a:pathLst>
                  <a:path extrusionOk="0" h="846" w="994">
                    <a:moveTo>
                      <a:pt x="553" y="0"/>
                    </a:moveTo>
                    <a:cubicBezTo>
                      <a:pt x="536" y="0"/>
                      <a:pt x="518" y="2"/>
                      <a:pt x="501" y="5"/>
                    </a:cubicBezTo>
                    <a:cubicBezTo>
                      <a:pt x="101" y="71"/>
                      <a:pt x="1" y="538"/>
                      <a:pt x="301" y="772"/>
                    </a:cubicBezTo>
                    <a:cubicBezTo>
                      <a:pt x="377" y="822"/>
                      <a:pt x="459" y="845"/>
                      <a:pt x="540" y="845"/>
                    </a:cubicBezTo>
                    <a:cubicBezTo>
                      <a:pt x="776" y="845"/>
                      <a:pt x="993" y="646"/>
                      <a:pt x="968" y="372"/>
                    </a:cubicBezTo>
                    <a:cubicBezTo>
                      <a:pt x="938" y="158"/>
                      <a:pt x="740" y="0"/>
                      <a:pt x="5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0" name="Google Shape;20710;p43"/>
              <p:cNvSpPr/>
              <p:nvPr/>
            </p:nvSpPr>
            <p:spPr>
              <a:xfrm flipH="1" rot="5509765">
                <a:off x="436443" y="1844850"/>
                <a:ext cx="14560" cy="12876"/>
              </a:xfrm>
              <a:custGeom>
                <a:rect b="b" l="l" r="r" t="t"/>
                <a:pathLst>
                  <a:path extrusionOk="0" h="847" w="925">
                    <a:moveTo>
                      <a:pt x="452" y="0"/>
                    </a:moveTo>
                    <a:cubicBezTo>
                      <a:pt x="258" y="0"/>
                      <a:pt x="85" y="150"/>
                      <a:pt x="57" y="349"/>
                    </a:cubicBezTo>
                    <a:cubicBezTo>
                      <a:pt x="1" y="665"/>
                      <a:pt x="236" y="846"/>
                      <a:pt x="472" y="846"/>
                    </a:cubicBezTo>
                    <a:cubicBezTo>
                      <a:pt x="659" y="846"/>
                      <a:pt x="846" y="733"/>
                      <a:pt x="891" y="482"/>
                    </a:cubicBezTo>
                    <a:cubicBezTo>
                      <a:pt x="924" y="249"/>
                      <a:pt x="791" y="48"/>
                      <a:pt x="557" y="15"/>
                    </a:cubicBezTo>
                    <a:cubicBezTo>
                      <a:pt x="522" y="5"/>
                      <a:pt x="487" y="0"/>
                      <a:pt x="4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1" name="Google Shape;20711;p43"/>
              <p:cNvSpPr/>
              <p:nvPr/>
            </p:nvSpPr>
            <p:spPr>
              <a:xfrm flipH="1" rot="5509765">
                <a:off x="381283" y="1839863"/>
                <a:ext cx="14906" cy="12663"/>
              </a:xfrm>
              <a:custGeom>
                <a:rect b="b" l="l" r="r" t="t"/>
                <a:pathLst>
                  <a:path extrusionOk="0" h="833" w="947">
                    <a:moveTo>
                      <a:pt x="488" y="1"/>
                    </a:moveTo>
                    <a:cubicBezTo>
                      <a:pt x="448" y="1"/>
                      <a:pt x="408" y="6"/>
                      <a:pt x="367" y="18"/>
                    </a:cubicBezTo>
                    <a:cubicBezTo>
                      <a:pt x="134" y="51"/>
                      <a:pt x="0" y="285"/>
                      <a:pt x="67" y="518"/>
                    </a:cubicBezTo>
                    <a:cubicBezTo>
                      <a:pt x="121" y="737"/>
                      <a:pt x="288" y="832"/>
                      <a:pt x="456" y="832"/>
                    </a:cubicBezTo>
                    <a:cubicBezTo>
                      <a:pt x="699" y="832"/>
                      <a:pt x="946" y="633"/>
                      <a:pt x="867" y="318"/>
                    </a:cubicBezTo>
                    <a:cubicBezTo>
                      <a:pt x="840" y="125"/>
                      <a:pt x="676" y="1"/>
                      <a:pt x="4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2" name="Google Shape;20712;p43"/>
              <p:cNvSpPr/>
              <p:nvPr/>
            </p:nvSpPr>
            <p:spPr>
              <a:xfrm flipH="1" rot="5509765">
                <a:off x="362769" y="1695823"/>
                <a:ext cx="18967" cy="12937"/>
              </a:xfrm>
              <a:custGeom>
                <a:rect b="b" l="l" r="r" t="t"/>
                <a:pathLst>
                  <a:path extrusionOk="0" h="851" w="1205">
                    <a:moveTo>
                      <a:pt x="583" y="0"/>
                    </a:moveTo>
                    <a:cubicBezTo>
                      <a:pt x="119" y="0"/>
                      <a:pt x="1" y="748"/>
                      <a:pt x="536" y="843"/>
                    </a:cubicBezTo>
                    <a:cubicBezTo>
                      <a:pt x="568" y="848"/>
                      <a:pt x="599" y="851"/>
                      <a:pt x="628" y="851"/>
                    </a:cubicBezTo>
                    <a:cubicBezTo>
                      <a:pt x="1116" y="851"/>
                      <a:pt x="1204" y="103"/>
                      <a:pt x="669" y="9"/>
                    </a:cubicBezTo>
                    <a:cubicBezTo>
                      <a:pt x="639" y="3"/>
                      <a:pt x="610" y="0"/>
                      <a:pt x="5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3" name="Google Shape;20713;p43"/>
              <p:cNvSpPr/>
              <p:nvPr/>
            </p:nvSpPr>
            <p:spPr>
              <a:xfrm flipH="1" rot="5509765">
                <a:off x="346755" y="1556998"/>
                <a:ext cx="17865" cy="13074"/>
              </a:xfrm>
              <a:custGeom>
                <a:rect b="b" l="l" r="r" t="t"/>
                <a:pathLst>
                  <a:path extrusionOk="0" h="860" w="1135">
                    <a:moveTo>
                      <a:pt x="568" y="0"/>
                    </a:moveTo>
                    <a:cubicBezTo>
                      <a:pt x="201" y="0"/>
                      <a:pt x="1" y="467"/>
                      <a:pt x="267" y="734"/>
                    </a:cubicBezTo>
                    <a:cubicBezTo>
                      <a:pt x="351" y="818"/>
                      <a:pt x="459" y="859"/>
                      <a:pt x="568" y="859"/>
                    </a:cubicBezTo>
                    <a:cubicBezTo>
                      <a:pt x="676" y="859"/>
                      <a:pt x="784" y="818"/>
                      <a:pt x="868" y="734"/>
                    </a:cubicBezTo>
                    <a:cubicBezTo>
                      <a:pt x="1135" y="467"/>
                      <a:pt x="935" y="0"/>
                      <a:pt x="5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4" name="Google Shape;20714;p43"/>
              <p:cNvSpPr/>
              <p:nvPr/>
            </p:nvSpPr>
            <p:spPr>
              <a:xfrm flipH="1" rot="5509765">
                <a:off x="356406" y="1317148"/>
                <a:ext cx="15253" cy="12633"/>
              </a:xfrm>
              <a:custGeom>
                <a:rect b="b" l="l" r="r" t="t"/>
                <a:pathLst>
                  <a:path extrusionOk="0" h="831" w="969">
                    <a:moveTo>
                      <a:pt x="568" y="1"/>
                    </a:moveTo>
                    <a:cubicBezTo>
                      <a:pt x="464" y="1"/>
                      <a:pt x="357" y="41"/>
                      <a:pt x="268" y="130"/>
                    </a:cubicBezTo>
                    <a:cubicBezTo>
                      <a:pt x="1" y="397"/>
                      <a:pt x="201" y="831"/>
                      <a:pt x="568" y="831"/>
                    </a:cubicBezTo>
                    <a:cubicBezTo>
                      <a:pt x="801" y="831"/>
                      <a:pt x="968" y="631"/>
                      <a:pt x="968" y="431"/>
                    </a:cubicBezTo>
                    <a:cubicBezTo>
                      <a:pt x="968" y="164"/>
                      <a:pt x="775" y="1"/>
                      <a:pt x="5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5" name="Google Shape;20715;p43"/>
              <p:cNvSpPr/>
              <p:nvPr/>
            </p:nvSpPr>
            <p:spPr>
              <a:xfrm flipH="1" rot="5509765">
                <a:off x="361490" y="1278547"/>
                <a:ext cx="15489" cy="12694"/>
              </a:xfrm>
              <a:custGeom>
                <a:rect b="b" l="l" r="r" t="t"/>
                <a:pathLst>
                  <a:path extrusionOk="0" h="835" w="984">
                    <a:moveTo>
                      <a:pt x="545" y="0"/>
                    </a:moveTo>
                    <a:cubicBezTo>
                      <a:pt x="421" y="0"/>
                      <a:pt x="297" y="59"/>
                      <a:pt x="216" y="193"/>
                    </a:cubicBezTo>
                    <a:cubicBezTo>
                      <a:pt x="0" y="471"/>
                      <a:pt x="213" y="834"/>
                      <a:pt x="536" y="834"/>
                    </a:cubicBezTo>
                    <a:cubicBezTo>
                      <a:pt x="562" y="834"/>
                      <a:pt x="589" y="832"/>
                      <a:pt x="617" y="827"/>
                    </a:cubicBezTo>
                    <a:cubicBezTo>
                      <a:pt x="850" y="794"/>
                      <a:pt x="984" y="560"/>
                      <a:pt x="950" y="327"/>
                    </a:cubicBezTo>
                    <a:cubicBezTo>
                      <a:pt x="910" y="128"/>
                      <a:pt x="728" y="0"/>
                      <a:pt x="54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6" name="Google Shape;20716;p43"/>
              <p:cNvSpPr/>
              <p:nvPr/>
            </p:nvSpPr>
            <p:spPr>
              <a:xfrm flipH="1" rot="5509765">
                <a:off x="367422" y="1480405"/>
                <a:ext cx="17346" cy="12694"/>
              </a:xfrm>
              <a:custGeom>
                <a:rect b="b" l="l" r="r" t="t"/>
                <a:pathLst>
                  <a:path extrusionOk="0" h="835" w="1102">
                    <a:moveTo>
                      <a:pt x="534" y="1"/>
                    </a:moveTo>
                    <a:cubicBezTo>
                      <a:pt x="0" y="1"/>
                      <a:pt x="0" y="835"/>
                      <a:pt x="534" y="835"/>
                    </a:cubicBezTo>
                    <a:cubicBezTo>
                      <a:pt x="1101" y="835"/>
                      <a:pt x="1101" y="1"/>
                      <a:pt x="5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7" name="Google Shape;20717;p43"/>
              <p:cNvSpPr/>
              <p:nvPr/>
            </p:nvSpPr>
            <p:spPr>
              <a:xfrm flipH="1" rot="5509765">
                <a:off x="320097" y="1569307"/>
                <a:ext cx="15914" cy="12633"/>
              </a:xfrm>
              <a:custGeom>
                <a:rect b="b" l="l" r="r" t="t"/>
                <a:pathLst>
                  <a:path extrusionOk="0" h="831" w="1011">
                    <a:moveTo>
                      <a:pt x="489" y="1"/>
                    </a:moveTo>
                    <a:cubicBezTo>
                      <a:pt x="439" y="1"/>
                      <a:pt x="387" y="10"/>
                      <a:pt x="334" y="29"/>
                    </a:cubicBezTo>
                    <a:cubicBezTo>
                      <a:pt x="134" y="96"/>
                      <a:pt x="0" y="329"/>
                      <a:pt x="100" y="563"/>
                    </a:cubicBezTo>
                    <a:cubicBezTo>
                      <a:pt x="153" y="738"/>
                      <a:pt x="316" y="830"/>
                      <a:pt x="483" y="830"/>
                    </a:cubicBezTo>
                    <a:cubicBezTo>
                      <a:pt x="634" y="830"/>
                      <a:pt x="788" y="754"/>
                      <a:pt x="868" y="596"/>
                    </a:cubicBezTo>
                    <a:cubicBezTo>
                      <a:pt x="1010" y="311"/>
                      <a:pt x="787" y="1"/>
                      <a:pt x="4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8" name="Google Shape;20718;p43"/>
              <p:cNvSpPr/>
              <p:nvPr/>
            </p:nvSpPr>
            <p:spPr>
              <a:xfrm flipH="1" rot="5509765">
                <a:off x="323126" y="1374794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5" y="0"/>
                    </a:moveTo>
                    <a:cubicBezTo>
                      <a:pt x="1" y="0"/>
                      <a:pt x="1" y="834"/>
                      <a:pt x="535" y="834"/>
                    </a:cubicBezTo>
                    <a:cubicBezTo>
                      <a:pt x="768" y="834"/>
                      <a:pt x="968" y="634"/>
                      <a:pt x="968" y="434"/>
                    </a:cubicBezTo>
                    <a:cubicBezTo>
                      <a:pt x="968" y="200"/>
                      <a:pt x="768" y="0"/>
                      <a:pt x="5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9" name="Google Shape;20719;p43"/>
              <p:cNvSpPr/>
              <p:nvPr/>
            </p:nvSpPr>
            <p:spPr>
              <a:xfrm flipH="1" rot="5509765">
                <a:off x="385377" y="1268281"/>
                <a:ext cx="15441" cy="12770"/>
              </a:xfrm>
              <a:custGeom>
                <a:rect b="b" l="l" r="r" t="t"/>
                <a:pathLst>
                  <a:path extrusionOk="0" h="840" w="981">
                    <a:moveTo>
                      <a:pt x="496" y="0"/>
                    </a:moveTo>
                    <a:cubicBezTo>
                      <a:pt x="338" y="0"/>
                      <a:pt x="180" y="92"/>
                      <a:pt x="113" y="276"/>
                    </a:cubicBezTo>
                    <a:cubicBezTo>
                      <a:pt x="0" y="557"/>
                      <a:pt x="245" y="839"/>
                      <a:pt x="525" y="839"/>
                    </a:cubicBezTo>
                    <a:cubicBezTo>
                      <a:pt x="576" y="839"/>
                      <a:pt x="628" y="830"/>
                      <a:pt x="680" y="809"/>
                    </a:cubicBezTo>
                    <a:cubicBezTo>
                      <a:pt x="880" y="709"/>
                      <a:pt x="980" y="476"/>
                      <a:pt x="880" y="276"/>
                    </a:cubicBezTo>
                    <a:cubicBezTo>
                      <a:pt x="813" y="92"/>
                      <a:pt x="655" y="0"/>
                      <a:pt x="49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0" name="Google Shape;20720;p43"/>
              <p:cNvSpPr/>
              <p:nvPr/>
            </p:nvSpPr>
            <p:spPr>
              <a:xfrm flipH="1" rot="5509765">
                <a:off x="391524" y="1305107"/>
                <a:ext cx="16008" cy="12648"/>
              </a:xfrm>
              <a:custGeom>
                <a:rect b="b" l="l" r="r" t="t"/>
                <a:pathLst>
                  <a:path extrusionOk="0" h="832" w="1017">
                    <a:moveTo>
                      <a:pt x="431" y="0"/>
                    </a:moveTo>
                    <a:cubicBezTo>
                      <a:pt x="244" y="0"/>
                      <a:pt x="49" y="158"/>
                      <a:pt x="49" y="371"/>
                    </a:cubicBezTo>
                    <a:cubicBezTo>
                      <a:pt x="1" y="636"/>
                      <a:pt x="214" y="832"/>
                      <a:pt x="449" y="832"/>
                    </a:cubicBezTo>
                    <a:cubicBezTo>
                      <a:pt x="539" y="832"/>
                      <a:pt x="633" y="803"/>
                      <a:pt x="716" y="738"/>
                    </a:cubicBezTo>
                    <a:cubicBezTo>
                      <a:pt x="1016" y="505"/>
                      <a:pt x="850" y="38"/>
                      <a:pt x="483" y="4"/>
                    </a:cubicBezTo>
                    <a:cubicBezTo>
                      <a:pt x="466" y="1"/>
                      <a:pt x="448" y="0"/>
                      <a:pt x="4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1" name="Google Shape;20721;p43"/>
              <p:cNvSpPr/>
              <p:nvPr/>
            </p:nvSpPr>
            <p:spPr>
              <a:xfrm flipH="1" rot="5509765">
                <a:off x="347006" y="1342046"/>
                <a:ext cx="14041" cy="12709"/>
              </a:xfrm>
              <a:custGeom>
                <a:rect b="b" l="l" r="r" t="t"/>
                <a:pathLst>
                  <a:path extrusionOk="0" h="836" w="892">
                    <a:moveTo>
                      <a:pt x="447" y="1"/>
                    </a:moveTo>
                    <a:cubicBezTo>
                      <a:pt x="361" y="1"/>
                      <a:pt x="274" y="30"/>
                      <a:pt x="200" y="94"/>
                    </a:cubicBezTo>
                    <a:cubicBezTo>
                      <a:pt x="33" y="261"/>
                      <a:pt x="0" y="528"/>
                      <a:pt x="133" y="695"/>
                    </a:cubicBezTo>
                    <a:cubicBezTo>
                      <a:pt x="230" y="791"/>
                      <a:pt x="347" y="835"/>
                      <a:pt x="460" y="835"/>
                    </a:cubicBezTo>
                    <a:cubicBezTo>
                      <a:pt x="661" y="835"/>
                      <a:pt x="846" y="696"/>
                      <a:pt x="867" y="461"/>
                    </a:cubicBezTo>
                    <a:cubicBezTo>
                      <a:pt x="891" y="196"/>
                      <a:pt x="672" y="1"/>
                      <a:pt x="4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2" name="Google Shape;20722;p43"/>
              <p:cNvSpPr/>
              <p:nvPr/>
            </p:nvSpPr>
            <p:spPr>
              <a:xfrm flipH="1" rot="5509765">
                <a:off x="378921" y="1175221"/>
                <a:ext cx="15520" cy="12542"/>
              </a:xfrm>
              <a:custGeom>
                <a:rect b="b" l="l" r="r" t="t"/>
                <a:pathLst>
                  <a:path extrusionOk="0" h="825" w="986">
                    <a:moveTo>
                      <a:pt x="538" y="0"/>
                    </a:moveTo>
                    <a:cubicBezTo>
                      <a:pt x="416" y="0"/>
                      <a:pt x="295" y="48"/>
                      <a:pt x="218" y="151"/>
                    </a:cubicBezTo>
                    <a:cubicBezTo>
                      <a:pt x="1" y="430"/>
                      <a:pt x="188" y="825"/>
                      <a:pt x="510" y="825"/>
                    </a:cubicBezTo>
                    <a:cubicBezTo>
                      <a:pt x="534" y="825"/>
                      <a:pt x="559" y="823"/>
                      <a:pt x="585" y="818"/>
                    </a:cubicBezTo>
                    <a:cubicBezTo>
                      <a:pt x="819" y="785"/>
                      <a:pt x="985" y="585"/>
                      <a:pt x="952" y="351"/>
                    </a:cubicBezTo>
                    <a:cubicBezTo>
                      <a:pt x="931" y="125"/>
                      <a:pt x="733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3" name="Google Shape;20723;p43"/>
              <p:cNvSpPr/>
              <p:nvPr/>
            </p:nvSpPr>
            <p:spPr>
              <a:xfrm flipH="1" rot="5509765">
                <a:off x="405135" y="1038951"/>
                <a:ext cx="15520" cy="12678"/>
              </a:xfrm>
              <a:custGeom>
                <a:rect b="b" l="l" r="r" t="t"/>
                <a:pathLst>
                  <a:path extrusionOk="0" h="834" w="986">
                    <a:moveTo>
                      <a:pt x="531" y="0"/>
                    </a:moveTo>
                    <a:cubicBezTo>
                      <a:pt x="393" y="0"/>
                      <a:pt x="257" y="61"/>
                      <a:pt x="185" y="192"/>
                    </a:cubicBezTo>
                    <a:cubicBezTo>
                      <a:pt x="1" y="499"/>
                      <a:pt x="240" y="834"/>
                      <a:pt x="565" y="834"/>
                    </a:cubicBezTo>
                    <a:cubicBezTo>
                      <a:pt x="593" y="834"/>
                      <a:pt x="622" y="831"/>
                      <a:pt x="652" y="826"/>
                    </a:cubicBezTo>
                    <a:cubicBezTo>
                      <a:pt x="852" y="759"/>
                      <a:pt x="986" y="525"/>
                      <a:pt x="952" y="292"/>
                    </a:cubicBezTo>
                    <a:cubicBezTo>
                      <a:pt x="896" y="103"/>
                      <a:pt x="711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4" name="Google Shape;20724;p43"/>
              <p:cNvSpPr/>
              <p:nvPr/>
            </p:nvSpPr>
            <p:spPr>
              <a:xfrm flipH="1" rot="5509765">
                <a:off x="372010" y="1148815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553" y="1"/>
                    </a:moveTo>
                    <a:cubicBezTo>
                      <a:pt x="514" y="1"/>
                      <a:pt x="475" y="6"/>
                      <a:pt x="434" y="18"/>
                    </a:cubicBezTo>
                    <a:cubicBezTo>
                      <a:pt x="67" y="85"/>
                      <a:pt x="0" y="585"/>
                      <a:pt x="334" y="752"/>
                    </a:cubicBezTo>
                    <a:cubicBezTo>
                      <a:pt x="401" y="796"/>
                      <a:pt x="473" y="816"/>
                      <a:pt x="543" y="816"/>
                    </a:cubicBezTo>
                    <a:cubicBezTo>
                      <a:pt x="788" y="816"/>
                      <a:pt x="1012" y="577"/>
                      <a:pt x="934" y="318"/>
                    </a:cubicBezTo>
                    <a:cubicBezTo>
                      <a:pt x="879" y="125"/>
                      <a:pt x="733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5" name="Google Shape;20725;p43"/>
              <p:cNvSpPr/>
              <p:nvPr/>
            </p:nvSpPr>
            <p:spPr>
              <a:xfrm flipH="1" rot="5509765">
                <a:off x="349841" y="1171612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52" y="1"/>
                    </a:moveTo>
                    <a:cubicBezTo>
                      <a:pt x="353" y="1"/>
                      <a:pt x="251" y="35"/>
                      <a:pt x="167" y="109"/>
                    </a:cubicBezTo>
                    <a:cubicBezTo>
                      <a:pt x="0" y="275"/>
                      <a:pt x="0" y="542"/>
                      <a:pt x="167" y="709"/>
                    </a:cubicBezTo>
                    <a:cubicBezTo>
                      <a:pt x="252" y="794"/>
                      <a:pt x="354" y="832"/>
                      <a:pt x="453" y="832"/>
                    </a:cubicBezTo>
                    <a:cubicBezTo>
                      <a:pt x="666" y="832"/>
                      <a:pt x="867" y="659"/>
                      <a:pt x="867" y="409"/>
                    </a:cubicBezTo>
                    <a:cubicBezTo>
                      <a:pt x="867" y="158"/>
                      <a:pt x="665" y="1"/>
                      <a:pt x="4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6" name="Google Shape;20726;p43"/>
              <p:cNvSpPr/>
              <p:nvPr/>
            </p:nvSpPr>
            <p:spPr>
              <a:xfrm flipH="1" rot="5509765">
                <a:off x="511672" y="909597"/>
                <a:ext cx="17283" cy="12739"/>
              </a:xfrm>
              <a:custGeom>
                <a:rect b="b" l="l" r="r" t="t"/>
                <a:pathLst>
                  <a:path extrusionOk="0" h="838" w="1098">
                    <a:moveTo>
                      <a:pt x="595" y="1"/>
                    </a:moveTo>
                    <a:cubicBezTo>
                      <a:pt x="527" y="1"/>
                      <a:pt x="459" y="16"/>
                      <a:pt x="397" y="47"/>
                    </a:cubicBezTo>
                    <a:cubicBezTo>
                      <a:pt x="0" y="273"/>
                      <a:pt x="230" y="838"/>
                      <a:pt x="615" y="838"/>
                    </a:cubicBezTo>
                    <a:cubicBezTo>
                      <a:pt x="683" y="838"/>
                      <a:pt x="756" y="820"/>
                      <a:pt x="831" y="780"/>
                    </a:cubicBezTo>
                    <a:cubicBezTo>
                      <a:pt x="1031" y="647"/>
                      <a:pt x="1098" y="413"/>
                      <a:pt x="964" y="213"/>
                    </a:cubicBezTo>
                    <a:cubicBezTo>
                      <a:pt x="895" y="75"/>
                      <a:pt x="746" y="1"/>
                      <a:pt x="59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7" name="Google Shape;20727;p43"/>
              <p:cNvSpPr/>
              <p:nvPr/>
            </p:nvSpPr>
            <p:spPr>
              <a:xfrm flipH="1" rot="5509765">
                <a:off x="628785" y="739768"/>
                <a:ext cx="17094" cy="12618"/>
              </a:xfrm>
              <a:custGeom>
                <a:rect b="b" l="l" r="r" t="t"/>
                <a:pathLst>
                  <a:path extrusionOk="0" h="830" w="1086">
                    <a:moveTo>
                      <a:pt x="538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71" y="770"/>
                      <a:pt x="411" y="829"/>
                      <a:pt x="545" y="829"/>
                    </a:cubicBezTo>
                    <a:cubicBezTo>
                      <a:pt x="620" y="829"/>
                      <a:pt x="692" y="811"/>
                      <a:pt x="752" y="775"/>
                    </a:cubicBezTo>
                    <a:cubicBezTo>
                      <a:pt x="1086" y="541"/>
                      <a:pt x="986" y="74"/>
                      <a:pt x="619" y="8"/>
                    </a:cubicBezTo>
                    <a:cubicBezTo>
                      <a:pt x="591" y="3"/>
                      <a:pt x="564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8" name="Google Shape;20728;p43"/>
              <p:cNvSpPr/>
              <p:nvPr/>
            </p:nvSpPr>
            <p:spPr>
              <a:xfrm flipH="1" rot="5509765">
                <a:off x="607655" y="756207"/>
                <a:ext cx="14576" cy="12694"/>
              </a:xfrm>
              <a:custGeom>
                <a:rect b="b" l="l" r="r" t="t"/>
                <a:pathLst>
                  <a:path extrusionOk="0" h="835" w="926">
                    <a:moveTo>
                      <a:pt x="479" y="0"/>
                    </a:moveTo>
                    <a:cubicBezTo>
                      <a:pt x="366" y="0"/>
                      <a:pt x="251" y="44"/>
                      <a:pt x="167" y="140"/>
                    </a:cubicBezTo>
                    <a:cubicBezTo>
                      <a:pt x="0" y="307"/>
                      <a:pt x="34" y="574"/>
                      <a:pt x="234" y="741"/>
                    </a:cubicBezTo>
                    <a:cubicBezTo>
                      <a:pt x="308" y="806"/>
                      <a:pt x="395" y="834"/>
                      <a:pt x="481" y="834"/>
                    </a:cubicBezTo>
                    <a:cubicBezTo>
                      <a:pt x="705" y="834"/>
                      <a:pt x="925" y="639"/>
                      <a:pt x="901" y="374"/>
                    </a:cubicBezTo>
                    <a:cubicBezTo>
                      <a:pt x="880" y="139"/>
                      <a:pt x="681" y="0"/>
                      <a:pt x="4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9" name="Google Shape;20729;p43"/>
              <p:cNvSpPr/>
              <p:nvPr/>
            </p:nvSpPr>
            <p:spPr>
              <a:xfrm flipH="1" rot="5509765">
                <a:off x="524323" y="832201"/>
                <a:ext cx="17016" cy="13286"/>
              </a:xfrm>
              <a:custGeom>
                <a:rect b="b" l="l" r="r" t="t"/>
                <a:pathLst>
                  <a:path extrusionOk="0" h="874" w="1081">
                    <a:moveTo>
                      <a:pt x="468" y="0"/>
                    </a:moveTo>
                    <a:cubicBezTo>
                      <a:pt x="359" y="0"/>
                      <a:pt x="251" y="42"/>
                      <a:pt x="167" y="125"/>
                    </a:cubicBezTo>
                    <a:cubicBezTo>
                      <a:pt x="1" y="292"/>
                      <a:pt x="1" y="592"/>
                      <a:pt x="201" y="759"/>
                    </a:cubicBezTo>
                    <a:cubicBezTo>
                      <a:pt x="288" y="839"/>
                      <a:pt x="384" y="873"/>
                      <a:pt x="475" y="873"/>
                    </a:cubicBezTo>
                    <a:cubicBezTo>
                      <a:pt x="803" y="873"/>
                      <a:pt x="1081" y="438"/>
                      <a:pt x="768" y="125"/>
                    </a:cubicBezTo>
                    <a:cubicBezTo>
                      <a:pt x="684" y="42"/>
                      <a:pt x="576" y="0"/>
                      <a:pt x="4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0" name="Google Shape;20730;p43"/>
              <p:cNvSpPr/>
              <p:nvPr/>
            </p:nvSpPr>
            <p:spPr>
              <a:xfrm flipH="1" rot="5509765">
                <a:off x="549486" y="754592"/>
                <a:ext cx="19707" cy="12876"/>
              </a:xfrm>
              <a:custGeom>
                <a:rect b="b" l="l" r="r" t="t"/>
                <a:pathLst>
                  <a:path extrusionOk="0" h="847" w="1252">
                    <a:moveTo>
                      <a:pt x="664" y="1"/>
                    </a:moveTo>
                    <a:cubicBezTo>
                      <a:pt x="599" y="1"/>
                      <a:pt x="530" y="18"/>
                      <a:pt x="457" y="57"/>
                    </a:cubicBezTo>
                    <a:cubicBezTo>
                      <a:pt x="1" y="256"/>
                      <a:pt x="227" y="846"/>
                      <a:pt x="615" y="846"/>
                    </a:cubicBezTo>
                    <a:cubicBezTo>
                      <a:pt x="681" y="846"/>
                      <a:pt x="752" y="829"/>
                      <a:pt x="824" y="790"/>
                    </a:cubicBezTo>
                    <a:cubicBezTo>
                      <a:pt x="1252" y="591"/>
                      <a:pt x="1046" y="1"/>
                      <a:pt x="6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1" name="Google Shape;20731;p43"/>
              <p:cNvSpPr/>
              <p:nvPr/>
            </p:nvSpPr>
            <p:spPr>
              <a:xfrm flipH="1" rot="5509765">
                <a:off x="624371" y="677160"/>
                <a:ext cx="19125" cy="13058"/>
              </a:xfrm>
              <a:custGeom>
                <a:rect b="b" l="l" r="r" t="t"/>
                <a:pathLst>
                  <a:path extrusionOk="0" h="859" w="1215">
                    <a:moveTo>
                      <a:pt x="628" y="0"/>
                    </a:moveTo>
                    <a:cubicBezTo>
                      <a:pt x="541" y="0"/>
                      <a:pt x="451" y="31"/>
                      <a:pt x="366" y="101"/>
                    </a:cubicBezTo>
                    <a:cubicBezTo>
                      <a:pt x="1" y="388"/>
                      <a:pt x="288" y="859"/>
                      <a:pt x="622" y="859"/>
                    </a:cubicBezTo>
                    <a:cubicBezTo>
                      <a:pt x="715" y="859"/>
                      <a:pt x="812" y="822"/>
                      <a:pt x="899" y="735"/>
                    </a:cubicBezTo>
                    <a:cubicBezTo>
                      <a:pt x="1215" y="420"/>
                      <a:pt x="950" y="0"/>
                      <a:pt x="6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2" name="Google Shape;20732;p43"/>
              <p:cNvSpPr/>
              <p:nvPr/>
            </p:nvSpPr>
            <p:spPr>
              <a:xfrm flipH="1" rot="5509765">
                <a:off x="588062" y="768626"/>
                <a:ext cx="14938" cy="12405"/>
              </a:xfrm>
              <a:custGeom>
                <a:rect b="b" l="l" r="r" t="t"/>
                <a:pathLst>
                  <a:path extrusionOk="0" h="816" w="949">
                    <a:moveTo>
                      <a:pt x="462" y="1"/>
                    </a:moveTo>
                    <a:cubicBezTo>
                      <a:pt x="399" y="1"/>
                      <a:pt x="332" y="15"/>
                      <a:pt x="267" y="48"/>
                    </a:cubicBezTo>
                    <a:cubicBezTo>
                      <a:pt x="67" y="148"/>
                      <a:pt x="0" y="381"/>
                      <a:pt x="100" y="582"/>
                    </a:cubicBezTo>
                    <a:cubicBezTo>
                      <a:pt x="180" y="740"/>
                      <a:pt x="327" y="816"/>
                      <a:pt x="473" y="816"/>
                    </a:cubicBezTo>
                    <a:cubicBezTo>
                      <a:pt x="636" y="816"/>
                      <a:pt x="798" y="723"/>
                      <a:pt x="868" y="548"/>
                    </a:cubicBezTo>
                    <a:cubicBezTo>
                      <a:pt x="948" y="253"/>
                      <a:pt x="726" y="1"/>
                      <a:pt x="4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3" name="Google Shape;20733;p43"/>
              <p:cNvSpPr/>
              <p:nvPr/>
            </p:nvSpPr>
            <p:spPr>
              <a:xfrm flipH="1" rot="5509765">
                <a:off x="549649" y="781511"/>
                <a:ext cx="15457" cy="12861"/>
              </a:xfrm>
              <a:custGeom>
                <a:rect b="b" l="l" r="r" t="t"/>
                <a:pathLst>
                  <a:path extrusionOk="0" h="846" w="982">
                    <a:moveTo>
                      <a:pt x="484" y="0"/>
                    </a:moveTo>
                    <a:cubicBezTo>
                      <a:pt x="326" y="0"/>
                      <a:pt x="167" y="84"/>
                      <a:pt x="100" y="250"/>
                    </a:cubicBezTo>
                    <a:cubicBezTo>
                      <a:pt x="0" y="484"/>
                      <a:pt x="100" y="717"/>
                      <a:pt x="334" y="818"/>
                    </a:cubicBezTo>
                    <a:cubicBezTo>
                      <a:pt x="382" y="837"/>
                      <a:pt x="430" y="846"/>
                      <a:pt x="477" y="846"/>
                    </a:cubicBezTo>
                    <a:cubicBezTo>
                      <a:pt x="754" y="846"/>
                      <a:pt x="982" y="536"/>
                      <a:pt x="868" y="250"/>
                    </a:cubicBezTo>
                    <a:cubicBezTo>
                      <a:pt x="801" y="84"/>
                      <a:pt x="643" y="0"/>
                      <a:pt x="48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4" name="Google Shape;20734;p43"/>
              <p:cNvSpPr/>
              <p:nvPr/>
            </p:nvSpPr>
            <p:spPr>
              <a:xfrm flipH="1" rot="5509765">
                <a:off x="650855" y="665080"/>
                <a:ext cx="14560" cy="12739"/>
              </a:xfrm>
              <a:custGeom>
                <a:rect b="b" l="l" r="r" t="t"/>
                <a:pathLst>
                  <a:path extrusionOk="0" h="838" w="925">
                    <a:moveTo>
                      <a:pt x="447" y="0"/>
                    </a:moveTo>
                    <a:cubicBezTo>
                      <a:pt x="245" y="0"/>
                      <a:pt x="45" y="153"/>
                      <a:pt x="24" y="389"/>
                    </a:cubicBezTo>
                    <a:cubicBezTo>
                      <a:pt x="0" y="646"/>
                      <a:pt x="222" y="837"/>
                      <a:pt x="449" y="837"/>
                    </a:cubicBezTo>
                    <a:cubicBezTo>
                      <a:pt x="546" y="837"/>
                      <a:pt x="644" y="802"/>
                      <a:pt x="724" y="722"/>
                    </a:cubicBezTo>
                    <a:cubicBezTo>
                      <a:pt x="891" y="589"/>
                      <a:pt x="924" y="322"/>
                      <a:pt x="757" y="155"/>
                    </a:cubicBezTo>
                    <a:cubicBezTo>
                      <a:pt x="674" y="48"/>
                      <a:pt x="560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5" name="Google Shape;20735;p43"/>
              <p:cNvSpPr/>
              <p:nvPr/>
            </p:nvSpPr>
            <p:spPr>
              <a:xfrm flipH="1" rot="5509765">
                <a:off x="728708" y="664188"/>
                <a:ext cx="15646" cy="12694"/>
              </a:xfrm>
              <a:custGeom>
                <a:rect b="b" l="l" r="r" t="t"/>
                <a:pathLst>
                  <a:path extrusionOk="0" h="835" w="994">
                    <a:moveTo>
                      <a:pt x="550" y="0"/>
                    </a:moveTo>
                    <a:cubicBezTo>
                      <a:pt x="208" y="0"/>
                      <a:pt x="0" y="381"/>
                      <a:pt x="192" y="670"/>
                    </a:cubicBezTo>
                    <a:cubicBezTo>
                      <a:pt x="281" y="783"/>
                      <a:pt x="403" y="835"/>
                      <a:pt x="524" y="835"/>
                    </a:cubicBezTo>
                    <a:cubicBezTo>
                      <a:pt x="723" y="835"/>
                      <a:pt x="918" y="697"/>
                      <a:pt x="960" y="469"/>
                    </a:cubicBezTo>
                    <a:cubicBezTo>
                      <a:pt x="993" y="236"/>
                      <a:pt x="826" y="36"/>
                      <a:pt x="593" y="2"/>
                    </a:cubicBezTo>
                    <a:cubicBezTo>
                      <a:pt x="578" y="1"/>
                      <a:pt x="564" y="0"/>
                      <a:pt x="5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6" name="Google Shape;20736;p43"/>
              <p:cNvSpPr/>
              <p:nvPr/>
            </p:nvSpPr>
            <p:spPr>
              <a:xfrm flipH="1" rot="5509765">
                <a:off x="689740" y="701364"/>
                <a:ext cx="17236" cy="12922"/>
              </a:xfrm>
              <a:custGeom>
                <a:rect b="b" l="l" r="r" t="t"/>
                <a:pathLst>
                  <a:path extrusionOk="0" h="850" w="1095">
                    <a:moveTo>
                      <a:pt x="559" y="0"/>
                    </a:moveTo>
                    <a:cubicBezTo>
                      <a:pt x="430" y="0"/>
                      <a:pt x="294" y="60"/>
                      <a:pt x="194" y="180"/>
                    </a:cubicBezTo>
                    <a:cubicBezTo>
                      <a:pt x="1" y="437"/>
                      <a:pt x="211" y="849"/>
                      <a:pt x="554" y="849"/>
                    </a:cubicBezTo>
                    <a:cubicBezTo>
                      <a:pt x="567" y="849"/>
                      <a:pt x="581" y="849"/>
                      <a:pt x="594" y="847"/>
                    </a:cubicBezTo>
                    <a:cubicBezTo>
                      <a:pt x="961" y="781"/>
                      <a:pt x="1094" y="314"/>
                      <a:pt x="794" y="80"/>
                    </a:cubicBezTo>
                    <a:cubicBezTo>
                      <a:pt x="727" y="27"/>
                      <a:pt x="645" y="0"/>
                      <a:pt x="55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7" name="Google Shape;20737;p43"/>
              <p:cNvSpPr/>
              <p:nvPr/>
            </p:nvSpPr>
            <p:spPr>
              <a:xfrm flipH="1" rot="5509765">
                <a:off x="689366" y="679390"/>
                <a:ext cx="13143" cy="12694"/>
              </a:xfrm>
              <a:custGeom>
                <a:rect b="b" l="l" r="r" t="t"/>
                <a:pathLst>
                  <a:path extrusionOk="0" h="835" w="835">
                    <a:moveTo>
                      <a:pt x="435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5" y="835"/>
                    </a:cubicBezTo>
                    <a:cubicBezTo>
                      <a:pt x="668" y="835"/>
                      <a:pt x="835" y="634"/>
                      <a:pt x="835" y="401"/>
                    </a:cubicBezTo>
                    <a:cubicBezTo>
                      <a:pt x="835" y="167"/>
                      <a:pt x="668" y="1"/>
                      <a:pt x="43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8" name="Google Shape;20738;p43"/>
              <p:cNvSpPr/>
              <p:nvPr/>
            </p:nvSpPr>
            <p:spPr>
              <a:xfrm flipH="1" rot="5509765">
                <a:off x="852898" y="598222"/>
                <a:ext cx="18196" cy="13089"/>
              </a:xfrm>
              <a:custGeom>
                <a:rect b="b" l="l" r="r" t="t"/>
                <a:pathLst>
                  <a:path extrusionOk="0" h="861" w="1156">
                    <a:moveTo>
                      <a:pt x="641" y="0"/>
                    </a:moveTo>
                    <a:cubicBezTo>
                      <a:pt x="229" y="0"/>
                      <a:pt x="1" y="620"/>
                      <a:pt x="488" y="821"/>
                    </a:cubicBezTo>
                    <a:cubicBezTo>
                      <a:pt x="542" y="848"/>
                      <a:pt x="601" y="860"/>
                      <a:pt x="659" y="860"/>
                    </a:cubicBezTo>
                    <a:cubicBezTo>
                      <a:pt x="820" y="860"/>
                      <a:pt x="982" y="768"/>
                      <a:pt x="1056" y="621"/>
                    </a:cubicBezTo>
                    <a:cubicBezTo>
                      <a:pt x="1156" y="421"/>
                      <a:pt x="1056" y="154"/>
                      <a:pt x="855" y="54"/>
                    </a:cubicBezTo>
                    <a:cubicBezTo>
                      <a:pt x="781" y="17"/>
                      <a:pt x="709" y="0"/>
                      <a:pt x="6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9" name="Google Shape;20739;p43"/>
              <p:cNvSpPr/>
              <p:nvPr/>
            </p:nvSpPr>
            <p:spPr>
              <a:xfrm flipH="1" rot="5509765">
                <a:off x="998329" y="561262"/>
                <a:ext cx="15929" cy="12891"/>
              </a:xfrm>
              <a:custGeom>
                <a:rect b="b" l="l" r="r" t="t"/>
                <a:pathLst>
                  <a:path extrusionOk="0" h="848" w="1012">
                    <a:moveTo>
                      <a:pt x="531" y="0"/>
                    </a:moveTo>
                    <a:cubicBezTo>
                      <a:pt x="242" y="0"/>
                      <a:pt x="0" y="322"/>
                      <a:pt x="178" y="617"/>
                    </a:cubicBezTo>
                    <a:cubicBezTo>
                      <a:pt x="255" y="772"/>
                      <a:pt x="397" y="848"/>
                      <a:pt x="541" y="848"/>
                    </a:cubicBezTo>
                    <a:cubicBezTo>
                      <a:pt x="706" y="848"/>
                      <a:pt x="873" y="747"/>
                      <a:pt x="945" y="551"/>
                    </a:cubicBezTo>
                    <a:cubicBezTo>
                      <a:pt x="1011" y="317"/>
                      <a:pt x="878" y="84"/>
                      <a:pt x="645" y="17"/>
                    </a:cubicBezTo>
                    <a:cubicBezTo>
                      <a:pt x="606" y="5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0" name="Google Shape;20740;p43"/>
              <p:cNvSpPr/>
              <p:nvPr/>
            </p:nvSpPr>
            <p:spPr>
              <a:xfrm flipH="1" rot="5509765">
                <a:off x="950211" y="566515"/>
                <a:ext cx="16591" cy="12770"/>
              </a:xfrm>
              <a:custGeom>
                <a:rect b="b" l="l" r="r" t="t"/>
                <a:pathLst>
                  <a:path extrusionOk="0" h="840" w="1054">
                    <a:moveTo>
                      <a:pt x="461" y="0"/>
                    </a:moveTo>
                    <a:cubicBezTo>
                      <a:pt x="291" y="0"/>
                      <a:pt x="123" y="125"/>
                      <a:pt x="67" y="318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16" y="833"/>
                      <a:pt x="461" y="840"/>
                      <a:pt x="504" y="840"/>
                    </a:cubicBezTo>
                    <a:cubicBezTo>
                      <a:pt x="932" y="840"/>
                      <a:pt x="1053" y="139"/>
                      <a:pt x="568" y="17"/>
                    </a:cubicBezTo>
                    <a:cubicBezTo>
                      <a:pt x="533" y="6"/>
                      <a:pt x="497" y="0"/>
                      <a:pt x="46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1" name="Google Shape;20741;p43"/>
              <p:cNvSpPr/>
              <p:nvPr/>
            </p:nvSpPr>
            <p:spPr>
              <a:xfrm flipH="1" rot="5509765">
                <a:off x="860272" y="564323"/>
                <a:ext cx="15630" cy="12815"/>
              </a:xfrm>
              <a:custGeom>
                <a:rect b="b" l="l" r="r" t="t"/>
                <a:pathLst>
                  <a:path extrusionOk="0" h="843" w="993">
                    <a:moveTo>
                      <a:pt x="455" y="0"/>
                    </a:moveTo>
                    <a:cubicBezTo>
                      <a:pt x="254" y="0"/>
                      <a:pt x="55" y="139"/>
                      <a:pt x="34" y="374"/>
                    </a:cubicBezTo>
                    <a:cubicBezTo>
                      <a:pt x="0" y="607"/>
                      <a:pt x="167" y="808"/>
                      <a:pt x="401" y="841"/>
                    </a:cubicBezTo>
                    <a:cubicBezTo>
                      <a:pt x="414" y="842"/>
                      <a:pt x="427" y="843"/>
                      <a:pt x="440" y="843"/>
                    </a:cubicBezTo>
                    <a:cubicBezTo>
                      <a:pt x="784" y="843"/>
                      <a:pt x="993" y="430"/>
                      <a:pt x="768" y="140"/>
                    </a:cubicBezTo>
                    <a:cubicBezTo>
                      <a:pt x="683" y="44"/>
                      <a:pt x="569" y="0"/>
                      <a:pt x="45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2" name="Google Shape;20742;p43"/>
              <p:cNvSpPr/>
              <p:nvPr/>
            </p:nvSpPr>
            <p:spPr>
              <a:xfrm flipH="1" rot="5509765">
                <a:off x="1020163" y="520891"/>
                <a:ext cx="16008" cy="12557"/>
              </a:xfrm>
              <a:custGeom>
                <a:rect b="b" l="l" r="r" t="t"/>
                <a:pathLst>
                  <a:path extrusionOk="0" h="826" w="1017">
                    <a:moveTo>
                      <a:pt x="503" y="1"/>
                    </a:moveTo>
                    <a:cubicBezTo>
                      <a:pt x="346" y="1"/>
                      <a:pt x="190" y="88"/>
                      <a:pt x="126" y="291"/>
                    </a:cubicBezTo>
                    <a:cubicBezTo>
                      <a:pt x="1" y="604"/>
                      <a:pt x="267" y="826"/>
                      <a:pt x="524" y="826"/>
                    </a:cubicBezTo>
                    <a:cubicBezTo>
                      <a:pt x="679" y="826"/>
                      <a:pt x="831" y="746"/>
                      <a:pt x="893" y="558"/>
                    </a:cubicBezTo>
                    <a:cubicBezTo>
                      <a:pt x="1017" y="228"/>
                      <a:pt x="75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3" name="Google Shape;20743;p43"/>
              <p:cNvSpPr/>
              <p:nvPr/>
            </p:nvSpPr>
            <p:spPr>
              <a:xfrm flipH="1" rot="5509765">
                <a:off x="1064049" y="521551"/>
                <a:ext cx="14560" cy="12815"/>
              </a:xfrm>
              <a:custGeom>
                <a:rect b="b" l="l" r="r" t="t"/>
                <a:pathLst>
                  <a:path extrusionOk="0" h="843" w="925">
                    <a:moveTo>
                      <a:pt x="441" y="0"/>
                    </a:moveTo>
                    <a:cubicBezTo>
                      <a:pt x="258" y="0"/>
                      <a:pt x="77" y="106"/>
                      <a:pt x="34" y="337"/>
                    </a:cubicBezTo>
                    <a:cubicBezTo>
                      <a:pt x="1" y="571"/>
                      <a:pt x="134" y="804"/>
                      <a:pt x="368" y="838"/>
                    </a:cubicBezTo>
                    <a:cubicBezTo>
                      <a:pt x="388" y="841"/>
                      <a:pt x="408" y="842"/>
                      <a:pt x="427" y="842"/>
                    </a:cubicBezTo>
                    <a:cubicBezTo>
                      <a:pt x="635" y="842"/>
                      <a:pt x="807" y="687"/>
                      <a:pt x="868" y="504"/>
                    </a:cubicBezTo>
                    <a:cubicBezTo>
                      <a:pt x="925" y="183"/>
                      <a:pt x="681" y="0"/>
                      <a:pt x="4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4" name="Google Shape;20744;p43"/>
              <p:cNvSpPr/>
              <p:nvPr/>
            </p:nvSpPr>
            <p:spPr>
              <a:xfrm flipH="1" rot="5509765">
                <a:off x="973822" y="455879"/>
                <a:ext cx="15583" cy="12861"/>
              </a:xfrm>
              <a:custGeom>
                <a:rect b="b" l="l" r="r" t="t"/>
                <a:pathLst>
                  <a:path extrusionOk="0" h="846" w="990">
                    <a:moveTo>
                      <a:pt x="466" y="1"/>
                    </a:moveTo>
                    <a:cubicBezTo>
                      <a:pt x="411" y="1"/>
                      <a:pt x="355" y="13"/>
                      <a:pt x="301" y="40"/>
                    </a:cubicBezTo>
                    <a:cubicBezTo>
                      <a:pt x="68" y="140"/>
                      <a:pt x="1" y="373"/>
                      <a:pt x="101" y="607"/>
                    </a:cubicBezTo>
                    <a:cubicBezTo>
                      <a:pt x="179" y="775"/>
                      <a:pt x="315" y="845"/>
                      <a:pt x="450" y="845"/>
                    </a:cubicBezTo>
                    <a:cubicBezTo>
                      <a:pt x="719" y="845"/>
                      <a:pt x="990" y="572"/>
                      <a:pt x="835" y="240"/>
                    </a:cubicBezTo>
                    <a:cubicBezTo>
                      <a:pt x="762" y="93"/>
                      <a:pt x="617" y="1"/>
                      <a:pt x="4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5" name="Google Shape;20745;p43"/>
              <p:cNvSpPr/>
              <p:nvPr/>
            </p:nvSpPr>
            <p:spPr>
              <a:xfrm flipH="1" rot="5509765">
                <a:off x="1017081" y="423483"/>
                <a:ext cx="17189" cy="12922"/>
              </a:xfrm>
              <a:custGeom>
                <a:rect b="b" l="l" r="r" t="t"/>
                <a:pathLst>
                  <a:path extrusionOk="0" h="850" w="1092">
                    <a:moveTo>
                      <a:pt x="510" y="0"/>
                    </a:moveTo>
                    <a:cubicBezTo>
                      <a:pt x="496" y="0"/>
                      <a:pt x="482" y="1"/>
                      <a:pt x="467" y="2"/>
                    </a:cubicBezTo>
                    <a:cubicBezTo>
                      <a:pt x="100" y="69"/>
                      <a:pt x="0" y="536"/>
                      <a:pt x="301" y="769"/>
                    </a:cubicBezTo>
                    <a:cubicBezTo>
                      <a:pt x="367" y="823"/>
                      <a:pt x="450" y="849"/>
                      <a:pt x="534" y="849"/>
                    </a:cubicBezTo>
                    <a:cubicBezTo>
                      <a:pt x="659" y="849"/>
                      <a:pt x="788" y="789"/>
                      <a:pt x="868" y="669"/>
                    </a:cubicBezTo>
                    <a:cubicBezTo>
                      <a:pt x="1092" y="381"/>
                      <a:pt x="855" y="0"/>
                      <a:pt x="5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6" name="Google Shape;20746;p43"/>
              <p:cNvSpPr/>
              <p:nvPr/>
            </p:nvSpPr>
            <p:spPr>
              <a:xfrm flipH="1" rot="5509765">
                <a:off x="1126043" y="451464"/>
                <a:ext cx="15520" cy="12450"/>
              </a:xfrm>
              <a:custGeom>
                <a:rect b="b" l="l" r="r" t="t"/>
                <a:pathLst>
                  <a:path extrusionOk="0" h="819" w="986">
                    <a:moveTo>
                      <a:pt x="561" y="1"/>
                    </a:moveTo>
                    <a:cubicBezTo>
                      <a:pt x="530" y="1"/>
                      <a:pt x="498" y="5"/>
                      <a:pt x="468" y="16"/>
                    </a:cubicBezTo>
                    <a:cubicBezTo>
                      <a:pt x="101" y="82"/>
                      <a:pt x="1" y="549"/>
                      <a:pt x="301" y="750"/>
                    </a:cubicBezTo>
                    <a:cubicBezTo>
                      <a:pt x="372" y="797"/>
                      <a:pt x="448" y="818"/>
                      <a:pt x="523" y="818"/>
                    </a:cubicBezTo>
                    <a:cubicBezTo>
                      <a:pt x="764" y="818"/>
                      <a:pt x="986" y="596"/>
                      <a:pt x="935" y="316"/>
                    </a:cubicBezTo>
                    <a:cubicBezTo>
                      <a:pt x="906" y="146"/>
                      <a:pt x="734" y="1"/>
                      <a:pt x="56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7" name="Google Shape;20747;p43"/>
              <p:cNvSpPr/>
              <p:nvPr/>
            </p:nvSpPr>
            <p:spPr>
              <a:xfrm flipH="1" rot="5509765">
                <a:off x="1124174" y="484497"/>
                <a:ext cx="15378" cy="12572"/>
              </a:xfrm>
              <a:custGeom>
                <a:rect b="b" l="l" r="r" t="t"/>
                <a:pathLst>
                  <a:path extrusionOk="0" h="827" w="977">
                    <a:moveTo>
                      <a:pt x="487" y="0"/>
                    </a:moveTo>
                    <a:cubicBezTo>
                      <a:pt x="438" y="0"/>
                      <a:pt x="387" y="9"/>
                      <a:pt x="334" y="28"/>
                    </a:cubicBezTo>
                    <a:cubicBezTo>
                      <a:pt x="134" y="95"/>
                      <a:pt x="0" y="329"/>
                      <a:pt x="67" y="529"/>
                    </a:cubicBezTo>
                    <a:cubicBezTo>
                      <a:pt x="138" y="725"/>
                      <a:pt x="305" y="826"/>
                      <a:pt x="471" y="826"/>
                    </a:cubicBezTo>
                    <a:cubicBezTo>
                      <a:pt x="614" y="826"/>
                      <a:pt x="757" y="750"/>
                      <a:pt x="834" y="595"/>
                    </a:cubicBezTo>
                    <a:cubicBezTo>
                      <a:pt x="977" y="310"/>
                      <a:pt x="778" y="0"/>
                      <a:pt x="4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8" name="Google Shape;20748;p43"/>
              <p:cNvSpPr/>
              <p:nvPr/>
            </p:nvSpPr>
            <p:spPr>
              <a:xfrm flipH="1" rot="5509765">
                <a:off x="1098837" y="470220"/>
                <a:ext cx="14576" cy="12815"/>
              </a:xfrm>
              <a:custGeom>
                <a:rect b="b" l="l" r="r" t="t"/>
                <a:pathLst>
                  <a:path extrusionOk="0" h="843" w="926">
                    <a:moveTo>
                      <a:pt x="472" y="1"/>
                    </a:moveTo>
                    <a:cubicBezTo>
                      <a:pt x="438" y="1"/>
                      <a:pt x="403" y="6"/>
                      <a:pt x="367" y="16"/>
                    </a:cubicBezTo>
                    <a:cubicBezTo>
                      <a:pt x="167" y="49"/>
                      <a:pt x="0" y="282"/>
                      <a:pt x="67" y="516"/>
                    </a:cubicBezTo>
                    <a:lnTo>
                      <a:pt x="34" y="516"/>
                    </a:lnTo>
                    <a:cubicBezTo>
                      <a:pt x="76" y="742"/>
                      <a:pt x="250" y="842"/>
                      <a:pt x="429" y="842"/>
                    </a:cubicBezTo>
                    <a:cubicBezTo>
                      <a:pt x="673" y="842"/>
                      <a:pt x="925" y="657"/>
                      <a:pt x="868" y="349"/>
                    </a:cubicBezTo>
                    <a:cubicBezTo>
                      <a:pt x="839" y="151"/>
                      <a:pt x="667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9" name="Google Shape;20749;p43"/>
              <p:cNvSpPr/>
              <p:nvPr/>
            </p:nvSpPr>
            <p:spPr>
              <a:xfrm flipH="1" rot="5509765">
                <a:off x="1388756" y="420054"/>
                <a:ext cx="16055" cy="12846"/>
              </a:xfrm>
              <a:custGeom>
                <a:rect b="b" l="l" r="r" t="t"/>
                <a:pathLst>
                  <a:path extrusionOk="0" h="845" w="1020">
                    <a:moveTo>
                      <a:pt x="572" y="1"/>
                    </a:moveTo>
                    <a:cubicBezTo>
                      <a:pt x="244" y="1"/>
                      <a:pt x="1" y="364"/>
                      <a:pt x="186" y="642"/>
                    </a:cubicBezTo>
                    <a:cubicBezTo>
                      <a:pt x="284" y="781"/>
                      <a:pt x="422" y="845"/>
                      <a:pt x="555" y="845"/>
                    </a:cubicBezTo>
                    <a:cubicBezTo>
                      <a:pt x="740" y="845"/>
                      <a:pt x="914" y="722"/>
                      <a:pt x="953" y="508"/>
                    </a:cubicBezTo>
                    <a:cubicBezTo>
                      <a:pt x="1020" y="275"/>
                      <a:pt x="853" y="75"/>
                      <a:pt x="653" y="8"/>
                    </a:cubicBezTo>
                    <a:cubicBezTo>
                      <a:pt x="625" y="3"/>
                      <a:pt x="598" y="1"/>
                      <a:pt x="5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0" name="Google Shape;20750;p43"/>
              <p:cNvSpPr/>
              <p:nvPr/>
            </p:nvSpPr>
            <p:spPr>
              <a:xfrm flipH="1" rot="5509765">
                <a:off x="1563470" y="485803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10" y="1"/>
                    </a:moveTo>
                    <a:cubicBezTo>
                      <a:pt x="262" y="1"/>
                      <a:pt x="1" y="214"/>
                      <a:pt x="81" y="536"/>
                    </a:cubicBezTo>
                    <a:cubicBezTo>
                      <a:pt x="147" y="747"/>
                      <a:pt x="312" y="839"/>
                      <a:pt x="478" y="839"/>
                    </a:cubicBezTo>
                    <a:cubicBezTo>
                      <a:pt x="730" y="839"/>
                      <a:pt x="983" y="626"/>
                      <a:pt x="882" y="303"/>
                    </a:cubicBezTo>
                    <a:cubicBezTo>
                      <a:pt x="829" y="92"/>
                      <a:pt x="672" y="1"/>
                      <a:pt x="5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1" name="Google Shape;20751;p43"/>
              <p:cNvSpPr/>
              <p:nvPr/>
            </p:nvSpPr>
            <p:spPr>
              <a:xfrm flipH="1" rot="5509765">
                <a:off x="1486441" y="506646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448" y="1"/>
                    </a:moveTo>
                    <a:cubicBezTo>
                      <a:pt x="257" y="1"/>
                      <a:pt x="74" y="125"/>
                      <a:pt x="34" y="344"/>
                    </a:cubicBezTo>
                    <a:cubicBezTo>
                      <a:pt x="1" y="578"/>
                      <a:pt x="134" y="778"/>
                      <a:pt x="368" y="811"/>
                    </a:cubicBezTo>
                    <a:cubicBezTo>
                      <a:pt x="395" y="816"/>
                      <a:pt x="422" y="819"/>
                      <a:pt x="448" y="819"/>
                    </a:cubicBezTo>
                    <a:cubicBezTo>
                      <a:pt x="772" y="819"/>
                      <a:pt x="986" y="455"/>
                      <a:pt x="801" y="177"/>
                    </a:cubicBezTo>
                    <a:cubicBezTo>
                      <a:pt x="707" y="57"/>
                      <a:pt x="576" y="1"/>
                      <a:pt x="4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2" name="Google Shape;20752;p43"/>
              <p:cNvSpPr/>
              <p:nvPr/>
            </p:nvSpPr>
            <p:spPr>
              <a:xfrm flipH="1" rot="5509765">
                <a:off x="1367858" y="455066"/>
                <a:ext cx="16559" cy="12785"/>
              </a:xfrm>
              <a:custGeom>
                <a:rect b="b" l="l" r="r" t="t"/>
                <a:pathLst>
                  <a:path extrusionOk="0" h="841" w="1052">
                    <a:moveTo>
                      <a:pt x="475" y="0"/>
                    </a:moveTo>
                    <a:cubicBezTo>
                      <a:pt x="431" y="0"/>
                      <a:pt x="384" y="7"/>
                      <a:pt x="334" y="23"/>
                    </a:cubicBezTo>
                    <a:cubicBezTo>
                      <a:pt x="134" y="56"/>
                      <a:pt x="0" y="290"/>
                      <a:pt x="67" y="523"/>
                    </a:cubicBezTo>
                    <a:cubicBezTo>
                      <a:pt x="122" y="716"/>
                      <a:pt x="268" y="841"/>
                      <a:pt x="449" y="841"/>
                    </a:cubicBezTo>
                    <a:cubicBezTo>
                      <a:pt x="487" y="841"/>
                      <a:pt x="527" y="835"/>
                      <a:pt x="568" y="824"/>
                    </a:cubicBezTo>
                    <a:cubicBezTo>
                      <a:pt x="1051" y="672"/>
                      <a:pt x="905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3" name="Google Shape;20753;p43"/>
              <p:cNvSpPr/>
              <p:nvPr/>
            </p:nvSpPr>
            <p:spPr>
              <a:xfrm flipH="1" rot="5509765">
                <a:off x="1410721" y="416345"/>
                <a:ext cx="14450" cy="12770"/>
              </a:xfrm>
              <a:custGeom>
                <a:rect b="b" l="l" r="r" t="t"/>
                <a:pathLst>
                  <a:path extrusionOk="0" h="840" w="918">
                    <a:moveTo>
                      <a:pt x="467" y="0"/>
                    </a:moveTo>
                    <a:cubicBezTo>
                      <a:pt x="225" y="0"/>
                      <a:pt x="1" y="217"/>
                      <a:pt x="50" y="488"/>
                    </a:cubicBezTo>
                    <a:cubicBezTo>
                      <a:pt x="71" y="715"/>
                      <a:pt x="256" y="839"/>
                      <a:pt x="450" y="839"/>
                    </a:cubicBezTo>
                    <a:cubicBezTo>
                      <a:pt x="570" y="839"/>
                      <a:pt x="694" y="791"/>
                      <a:pt x="784" y="689"/>
                    </a:cubicBezTo>
                    <a:cubicBezTo>
                      <a:pt x="917" y="488"/>
                      <a:pt x="884" y="222"/>
                      <a:pt x="717" y="88"/>
                    </a:cubicBezTo>
                    <a:cubicBezTo>
                      <a:pt x="639" y="27"/>
                      <a:pt x="552" y="0"/>
                      <a:pt x="4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4" name="Google Shape;20754;p43"/>
              <p:cNvSpPr/>
              <p:nvPr/>
            </p:nvSpPr>
            <p:spPr>
              <a:xfrm flipH="1" rot="5509765">
                <a:off x="1516936" y="438709"/>
                <a:ext cx="14560" cy="12709"/>
              </a:xfrm>
              <a:custGeom>
                <a:rect b="b" l="l" r="r" t="t"/>
                <a:pathLst>
                  <a:path extrusionOk="0" h="836" w="925">
                    <a:moveTo>
                      <a:pt x="473" y="0"/>
                    </a:moveTo>
                    <a:cubicBezTo>
                      <a:pt x="438" y="0"/>
                      <a:pt x="403" y="5"/>
                      <a:pt x="368" y="15"/>
                    </a:cubicBezTo>
                    <a:cubicBezTo>
                      <a:pt x="168" y="48"/>
                      <a:pt x="1" y="248"/>
                      <a:pt x="34" y="482"/>
                    </a:cubicBezTo>
                    <a:cubicBezTo>
                      <a:pt x="78" y="728"/>
                      <a:pt x="259" y="836"/>
                      <a:pt x="442" y="836"/>
                    </a:cubicBezTo>
                    <a:cubicBezTo>
                      <a:pt x="682" y="836"/>
                      <a:pt x="925" y="651"/>
                      <a:pt x="868" y="349"/>
                    </a:cubicBezTo>
                    <a:cubicBezTo>
                      <a:pt x="840" y="150"/>
                      <a:pt x="667" y="0"/>
                      <a:pt x="4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5" name="Google Shape;20755;p43"/>
              <p:cNvSpPr/>
              <p:nvPr/>
            </p:nvSpPr>
            <p:spPr>
              <a:xfrm flipH="1" rot="5509765">
                <a:off x="1538868" y="464517"/>
                <a:ext cx="17204" cy="12618"/>
              </a:xfrm>
              <a:custGeom>
                <a:rect b="b" l="l" r="r" t="t"/>
                <a:pathLst>
                  <a:path extrusionOk="0" h="830" w="1093">
                    <a:moveTo>
                      <a:pt x="566" y="1"/>
                    </a:moveTo>
                    <a:cubicBezTo>
                      <a:pt x="471" y="1"/>
                      <a:pt x="376" y="34"/>
                      <a:pt x="301" y="94"/>
                    </a:cubicBezTo>
                    <a:cubicBezTo>
                      <a:pt x="1" y="327"/>
                      <a:pt x="134" y="794"/>
                      <a:pt x="501" y="828"/>
                    </a:cubicBezTo>
                    <a:cubicBezTo>
                      <a:pt x="516" y="829"/>
                      <a:pt x="530" y="830"/>
                      <a:pt x="544" y="830"/>
                    </a:cubicBezTo>
                    <a:cubicBezTo>
                      <a:pt x="886" y="830"/>
                      <a:pt x="1093" y="449"/>
                      <a:pt x="868" y="161"/>
                    </a:cubicBezTo>
                    <a:cubicBezTo>
                      <a:pt x="795" y="50"/>
                      <a:pt x="681" y="1"/>
                      <a:pt x="5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6" name="Google Shape;20756;p43"/>
              <p:cNvSpPr/>
              <p:nvPr/>
            </p:nvSpPr>
            <p:spPr>
              <a:xfrm flipH="1" rot="5509765">
                <a:off x="1319812" y="467034"/>
                <a:ext cx="15237" cy="13028"/>
              </a:xfrm>
              <a:custGeom>
                <a:rect b="b" l="l" r="r" t="t"/>
                <a:pathLst>
                  <a:path extrusionOk="0" h="857" w="968">
                    <a:moveTo>
                      <a:pt x="415" y="0"/>
                    </a:moveTo>
                    <a:cubicBezTo>
                      <a:pt x="202" y="0"/>
                      <a:pt x="1" y="173"/>
                      <a:pt x="1" y="423"/>
                    </a:cubicBezTo>
                    <a:cubicBezTo>
                      <a:pt x="1" y="657"/>
                      <a:pt x="167" y="857"/>
                      <a:pt x="401" y="857"/>
                    </a:cubicBezTo>
                    <a:cubicBezTo>
                      <a:pt x="768" y="857"/>
                      <a:pt x="968" y="390"/>
                      <a:pt x="701" y="123"/>
                    </a:cubicBezTo>
                    <a:cubicBezTo>
                      <a:pt x="616" y="38"/>
                      <a:pt x="514" y="0"/>
                      <a:pt x="41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7" name="Google Shape;20757;p43"/>
              <p:cNvSpPr/>
              <p:nvPr/>
            </p:nvSpPr>
            <p:spPr>
              <a:xfrm flipH="1" rot="5509765">
                <a:off x="1257295" y="444077"/>
                <a:ext cx="15520" cy="12800"/>
              </a:xfrm>
              <a:custGeom>
                <a:rect b="b" l="l" r="r" t="t"/>
                <a:pathLst>
                  <a:path extrusionOk="0" h="842" w="986">
                    <a:moveTo>
                      <a:pt x="463" y="0"/>
                    </a:moveTo>
                    <a:cubicBezTo>
                      <a:pt x="222" y="0"/>
                      <a:pt x="0" y="222"/>
                      <a:pt x="51" y="503"/>
                    </a:cubicBezTo>
                    <a:cubicBezTo>
                      <a:pt x="81" y="712"/>
                      <a:pt x="272" y="841"/>
                      <a:pt x="480" y="841"/>
                    </a:cubicBezTo>
                    <a:cubicBezTo>
                      <a:pt x="504" y="841"/>
                      <a:pt x="528" y="840"/>
                      <a:pt x="552" y="836"/>
                    </a:cubicBezTo>
                    <a:cubicBezTo>
                      <a:pt x="918" y="769"/>
                      <a:pt x="985" y="269"/>
                      <a:pt x="685" y="69"/>
                    </a:cubicBezTo>
                    <a:cubicBezTo>
                      <a:pt x="614" y="22"/>
                      <a:pt x="538" y="0"/>
                      <a:pt x="4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8" name="Google Shape;20758;p43"/>
              <p:cNvSpPr/>
              <p:nvPr/>
            </p:nvSpPr>
            <p:spPr>
              <a:xfrm flipH="1" rot="5509765">
                <a:off x="1334399" y="420692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539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66" y="762"/>
                      <a:pt x="395" y="818"/>
                      <a:pt x="525" y="818"/>
                    </a:cubicBezTo>
                    <a:cubicBezTo>
                      <a:pt x="718" y="818"/>
                      <a:pt x="913" y="694"/>
                      <a:pt x="953" y="475"/>
                    </a:cubicBezTo>
                    <a:cubicBezTo>
                      <a:pt x="986" y="274"/>
                      <a:pt x="853" y="41"/>
                      <a:pt x="619" y="8"/>
                    </a:cubicBezTo>
                    <a:cubicBezTo>
                      <a:pt x="592" y="3"/>
                      <a:pt x="565" y="0"/>
                      <a:pt x="5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9" name="Google Shape;20759;p43"/>
              <p:cNvSpPr/>
              <p:nvPr/>
            </p:nvSpPr>
            <p:spPr>
              <a:xfrm flipH="1" rot="5509765">
                <a:off x="1592783" y="478790"/>
                <a:ext cx="14607" cy="13134"/>
              </a:xfrm>
              <a:custGeom>
                <a:rect b="b" l="l" r="r" t="t"/>
                <a:pathLst>
                  <a:path extrusionOk="0" h="864" w="928">
                    <a:moveTo>
                      <a:pt x="472" y="1"/>
                    </a:moveTo>
                    <a:cubicBezTo>
                      <a:pt x="236" y="1"/>
                      <a:pt x="1" y="182"/>
                      <a:pt x="57" y="499"/>
                    </a:cubicBezTo>
                    <a:cubicBezTo>
                      <a:pt x="86" y="749"/>
                      <a:pt x="266" y="863"/>
                      <a:pt x="451" y="863"/>
                    </a:cubicBezTo>
                    <a:cubicBezTo>
                      <a:pt x="685" y="863"/>
                      <a:pt x="928" y="682"/>
                      <a:pt x="891" y="365"/>
                    </a:cubicBezTo>
                    <a:cubicBezTo>
                      <a:pt x="847" y="115"/>
                      <a:pt x="659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0" name="Google Shape;20760;p43"/>
              <p:cNvSpPr/>
              <p:nvPr/>
            </p:nvSpPr>
            <p:spPr>
              <a:xfrm flipH="1" rot="5509765">
                <a:off x="1711833" y="516471"/>
                <a:ext cx="15048" cy="12694"/>
              </a:xfrm>
              <a:custGeom>
                <a:rect b="b" l="l" r="r" t="t"/>
                <a:pathLst>
                  <a:path extrusionOk="0" h="835" w="956">
                    <a:moveTo>
                      <a:pt x="503" y="1"/>
                    </a:moveTo>
                    <a:cubicBezTo>
                      <a:pt x="251" y="1"/>
                      <a:pt x="0" y="206"/>
                      <a:pt x="116" y="532"/>
                    </a:cubicBezTo>
                    <a:cubicBezTo>
                      <a:pt x="172" y="742"/>
                      <a:pt x="333" y="835"/>
                      <a:pt x="496" y="835"/>
                    </a:cubicBezTo>
                    <a:cubicBezTo>
                      <a:pt x="723" y="835"/>
                      <a:pt x="955" y="656"/>
                      <a:pt x="916" y="366"/>
                    </a:cubicBezTo>
                    <a:cubicBezTo>
                      <a:pt x="874" y="111"/>
                      <a:pt x="68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1" name="Google Shape;20761;p43"/>
              <p:cNvSpPr/>
              <p:nvPr/>
            </p:nvSpPr>
            <p:spPr>
              <a:xfrm flipH="1" rot="5509765">
                <a:off x="1648623" y="541083"/>
                <a:ext cx="16701" cy="12663"/>
              </a:xfrm>
              <a:custGeom>
                <a:rect b="b" l="l" r="r" t="t"/>
                <a:pathLst>
                  <a:path extrusionOk="0" h="833" w="1061">
                    <a:moveTo>
                      <a:pt x="447" y="0"/>
                    </a:moveTo>
                    <a:cubicBezTo>
                      <a:pt x="259" y="0"/>
                      <a:pt x="95" y="125"/>
                      <a:pt x="67" y="317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08" y="828"/>
                      <a:pt x="447" y="833"/>
                      <a:pt x="484" y="833"/>
                    </a:cubicBezTo>
                    <a:cubicBezTo>
                      <a:pt x="928" y="833"/>
                      <a:pt x="1061" y="140"/>
                      <a:pt x="568" y="17"/>
                    </a:cubicBezTo>
                    <a:cubicBezTo>
                      <a:pt x="527" y="6"/>
                      <a:pt x="486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2" name="Google Shape;20762;p43"/>
              <p:cNvSpPr/>
              <p:nvPr/>
            </p:nvSpPr>
            <p:spPr>
              <a:xfrm flipH="1" rot="5509765">
                <a:off x="1633407" y="521104"/>
                <a:ext cx="17204" cy="12952"/>
              </a:xfrm>
              <a:custGeom>
                <a:rect b="b" l="l" r="r" t="t"/>
                <a:pathLst>
                  <a:path extrusionOk="0" h="852" w="1093">
                    <a:moveTo>
                      <a:pt x="552" y="0"/>
                    </a:moveTo>
                    <a:cubicBezTo>
                      <a:pt x="209" y="0"/>
                      <a:pt x="0" y="413"/>
                      <a:pt x="225" y="702"/>
                    </a:cubicBezTo>
                    <a:cubicBezTo>
                      <a:pt x="303" y="800"/>
                      <a:pt x="426" y="852"/>
                      <a:pt x="555" y="852"/>
                    </a:cubicBezTo>
                    <a:cubicBezTo>
                      <a:pt x="647" y="852"/>
                      <a:pt x="742" y="825"/>
                      <a:pt x="825" y="769"/>
                    </a:cubicBezTo>
                    <a:cubicBezTo>
                      <a:pt x="1092" y="536"/>
                      <a:pt x="959" y="69"/>
                      <a:pt x="592" y="2"/>
                    </a:cubicBezTo>
                    <a:cubicBezTo>
                      <a:pt x="579" y="1"/>
                      <a:pt x="565" y="0"/>
                      <a:pt x="5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3" name="Google Shape;20763;p43"/>
              <p:cNvSpPr/>
              <p:nvPr/>
            </p:nvSpPr>
            <p:spPr>
              <a:xfrm flipH="1" rot="5509765">
                <a:off x="1888568" y="612936"/>
                <a:ext cx="15693" cy="12846"/>
              </a:xfrm>
              <a:custGeom>
                <a:rect b="b" l="l" r="r" t="t"/>
                <a:pathLst>
                  <a:path extrusionOk="0" h="845" w="997">
                    <a:moveTo>
                      <a:pt x="482" y="1"/>
                    </a:moveTo>
                    <a:cubicBezTo>
                      <a:pt x="423" y="1"/>
                      <a:pt x="362" y="13"/>
                      <a:pt x="301" y="39"/>
                    </a:cubicBezTo>
                    <a:cubicBezTo>
                      <a:pt x="101" y="139"/>
                      <a:pt x="1" y="373"/>
                      <a:pt x="101" y="573"/>
                    </a:cubicBezTo>
                    <a:cubicBezTo>
                      <a:pt x="173" y="765"/>
                      <a:pt x="319" y="845"/>
                      <a:pt x="466" y="845"/>
                    </a:cubicBezTo>
                    <a:cubicBezTo>
                      <a:pt x="728" y="845"/>
                      <a:pt x="996" y="593"/>
                      <a:pt x="868" y="273"/>
                    </a:cubicBezTo>
                    <a:cubicBezTo>
                      <a:pt x="794" y="100"/>
                      <a:pt x="647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4" name="Google Shape;20764;p43"/>
              <p:cNvSpPr/>
              <p:nvPr/>
            </p:nvSpPr>
            <p:spPr>
              <a:xfrm flipH="1" rot="5509765">
                <a:off x="1975180" y="716152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09" y="1"/>
                    </a:moveTo>
                    <a:cubicBezTo>
                      <a:pt x="261" y="1"/>
                      <a:pt x="0" y="214"/>
                      <a:pt x="81" y="536"/>
                    </a:cubicBezTo>
                    <a:cubicBezTo>
                      <a:pt x="147" y="747"/>
                      <a:pt x="312" y="838"/>
                      <a:pt x="477" y="838"/>
                    </a:cubicBezTo>
                    <a:cubicBezTo>
                      <a:pt x="729" y="838"/>
                      <a:pt x="982" y="626"/>
                      <a:pt x="881" y="303"/>
                    </a:cubicBezTo>
                    <a:cubicBezTo>
                      <a:pt x="828" y="92"/>
                      <a:pt x="671" y="1"/>
                      <a:pt x="50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5" name="Google Shape;20765;p43"/>
              <p:cNvSpPr/>
              <p:nvPr/>
            </p:nvSpPr>
            <p:spPr>
              <a:xfrm flipH="1" rot="5509765">
                <a:off x="1936072" y="685528"/>
                <a:ext cx="14717" cy="12739"/>
              </a:xfrm>
              <a:custGeom>
                <a:rect b="b" l="l" r="r" t="t"/>
                <a:pathLst>
                  <a:path extrusionOk="0" h="838" w="935">
                    <a:moveTo>
                      <a:pt x="483" y="1"/>
                    </a:moveTo>
                    <a:cubicBezTo>
                      <a:pt x="388" y="1"/>
                      <a:pt x="291" y="35"/>
                      <a:pt x="201" y="110"/>
                    </a:cubicBezTo>
                    <a:cubicBezTo>
                      <a:pt x="34" y="244"/>
                      <a:pt x="1" y="511"/>
                      <a:pt x="168" y="677"/>
                    </a:cubicBezTo>
                    <a:cubicBezTo>
                      <a:pt x="241" y="788"/>
                      <a:pt x="355" y="837"/>
                      <a:pt x="470" y="837"/>
                    </a:cubicBezTo>
                    <a:cubicBezTo>
                      <a:pt x="565" y="837"/>
                      <a:pt x="660" y="804"/>
                      <a:pt x="735" y="744"/>
                    </a:cubicBezTo>
                    <a:cubicBezTo>
                      <a:pt x="902" y="611"/>
                      <a:pt x="935" y="344"/>
                      <a:pt x="802" y="144"/>
                    </a:cubicBezTo>
                    <a:cubicBezTo>
                      <a:pt x="710" y="52"/>
                      <a:pt x="598" y="1"/>
                      <a:pt x="4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6" name="Google Shape;20766;p43"/>
              <p:cNvSpPr/>
              <p:nvPr/>
            </p:nvSpPr>
            <p:spPr>
              <a:xfrm flipH="1" rot="5509765">
                <a:off x="1958663" y="669535"/>
                <a:ext cx="26806" cy="23076"/>
              </a:xfrm>
              <a:custGeom>
                <a:rect b="b" l="l" r="r" t="t"/>
                <a:pathLst>
                  <a:path extrusionOk="0" h="1518" w="1703">
                    <a:moveTo>
                      <a:pt x="886" y="1"/>
                    </a:moveTo>
                    <a:cubicBezTo>
                      <a:pt x="803" y="1"/>
                      <a:pt x="718" y="14"/>
                      <a:pt x="635" y="42"/>
                    </a:cubicBezTo>
                    <a:cubicBezTo>
                      <a:pt x="234" y="175"/>
                      <a:pt x="1" y="609"/>
                      <a:pt x="134" y="1009"/>
                    </a:cubicBezTo>
                    <a:cubicBezTo>
                      <a:pt x="240" y="1326"/>
                      <a:pt x="533" y="1518"/>
                      <a:pt x="850" y="1518"/>
                    </a:cubicBezTo>
                    <a:cubicBezTo>
                      <a:pt x="933" y="1518"/>
                      <a:pt x="1018" y="1504"/>
                      <a:pt x="1102" y="1476"/>
                    </a:cubicBezTo>
                    <a:cubicBezTo>
                      <a:pt x="1502" y="1343"/>
                      <a:pt x="1702" y="909"/>
                      <a:pt x="1569" y="509"/>
                    </a:cubicBezTo>
                    <a:cubicBezTo>
                      <a:pt x="1489" y="192"/>
                      <a:pt x="1201" y="1"/>
                      <a:pt x="8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7" name="Google Shape;20767;p43"/>
              <p:cNvSpPr/>
              <p:nvPr/>
            </p:nvSpPr>
            <p:spPr>
              <a:xfrm flipH="1" rot="5509765">
                <a:off x="1502543" y="479603"/>
                <a:ext cx="28884" cy="23213"/>
              </a:xfrm>
              <a:custGeom>
                <a:rect b="b" l="l" r="r" t="t"/>
                <a:pathLst>
                  <a:path extrusionOk="0" h="1527" w="1835">
                    <a:moveTo>
                      <a:pt x="844" y="1"/>
                    </a:moveTo>
                    <a:cubicBezTo>
                      <a:pt x="400" y="1"/>
                      <a:pt x="0" y="386"/>
                      <a:pt x="99" y="883"/>
                    </a:cubicBezTo>
                    <a:cubicBezTo>
                      <a:pt x="159" y="1272"/>
                      <a:pt x="461" y="1527"/>
                      <a:pt x="836" y="1527"/>
                    </a:cubicBezTo>
                    <a:cubicBezTo>
                      <a:pt x="878" y="1527"/>
                      <a:pt x="922" y="1523"/>
                      <a:pt x="967" y="1516"/>
                    </a:cubicBezTo>
                    <a:cubicBezTo>
                      <a:pt x="1634" y="1416"/>
                      <a:pt x="1834" y="549"/>
                      <a:pt x="1300" y="149"/>
                    </a:cubicBezTo>
                    <a:cubicBezTo>
                      <a:pt x="1155" y="46"/>
                      <a:pt x="997" y="1"/>
                      <a:pt x="84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8" name="Google Shape;20768;p43"/>
              <p:cNvSpPr/>
              <p:nvPr/>
            </p:nvSpPr>
            <p:spPr>
              <a:xfrm flipH="1" rot="5509765">
                <a:off x="1077921" y="502537"/>
                <a:ext cx="28789" cy="23365"/>
              </a:xfrm>
              <a:custGeom>
                <a:rect b="b" l="l" r="r" t="t"/>
                <a:pathLst>
                  <a:path extrusionOk="0" h="1537" w="1829">
                    <a:moveTo>
                      <a:pt x="878" y="1"/>
                    </a:moveTo>
                    <a:cubicBezTo>
                      <a:pt x="563" y="1"/>
                      <a:pt x="244" y="188"/>
                      <a:pt x="134" y="534"/>
                    </a:cubicBezTo>
                    <a:cubicBezTo>
                      <a:pt x="1" y="935"/>
                      <a:pt x="234" y="1368"/>
                      <a:pt x="634" y="1502"/>
                    </a:cubicBezTo>
                    <a:cubicBezTo>
                      <a:pt x="710" y="1526"/>
                      <a:pt x="785" y="1537"/>
                      <a:pt x="858" y="1537"/>
                    </a:cubicBezTo>
                    <a:cubicBezTo>
                      <a:pt x="1398" y="1537"/>
                      <a:pt x="1829" y="930"/>
                      <a:pt x="1535" y="401"/>
                    </a:cubicBezTo>
                    <a:cubicBezTo>
                      <a:pt x="1399" y="129"/>
                      <a:pt x="1140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9" name="Google Shape;20769;p43"/>
              <p:cNvSpPr/>
              <p:nvPr/>
            </p:nvSpPr>
            <p:spPr>
              <a:xfrm flipH="1" rot="5509765">
                <a:off x="613894" y="804288"/>
                <a:ext cx="29797" cy="23107"/>
              </a:xfrm>
              <a:custGeom>
                <a:rect b="b" l="l" r="r" t="t"/>
                <a:pathLst>
                  <a:path extrusionOk="0" h="1520" w="1893">
                    <a:moveTo>
                      <a:pt x="942" y="1"/>
                    </a:moveTo>
                    <a:cubicBezTo>
                      <a:pt x="829" y="1"/>
                      <a:pt x="714" y="24"/>
                      <a:pt x="601" y="71"/>
                    </a:cubicBezTo>
                    <a:cubicBezTo>
                      <a:pt x="0" y="371"/>
                      <a:pt x="34" y="1239"/>
                      <a:pt x="667" y="1472"/>
                    </a:cubicBezTo>
                    <a:cubicBezTo>
                      <a:pt x="761" y="1505"/>
                      <a:pt x="853" y="1520"/>
                      <a:pt x="942" y="1520"/>
                    </a:cubicBezTo>
                    <a:cubicBezTo>
                      <a:pt x="1485" y="1520"/>
                      <a:pt x="1893" y="954"/>
                      <a:pt x="1635" y="438"/>
                    </a:cubicBezTo>
                    <a:cubicBezTo>
                      <a:pt x="1491" y="151"/>
                      <a:pt x="1227" y="1"/>
                      <a:pt x="94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0" name="Google Shape;20770;p43"/>
              <p:cNvSpPr/>
              <p:nvPr/>
            </p:nvSpPr>
            <p:spPr>
              <a:xfrm flipH="1" rot="5509765">
                <a:off x="549449" y="903123"/>
                <a:ext cx="27231" cy="23046"/>
              </a:xfrm>
              <a:custGeom>
                <a:rect b="b" l="l" r="r" t="t"/>
                <a:pathLst>
                  <a:path extrusionOk="0" h="1516" w="1730">
                    <a:moveTo>
                      <a:pt x="878" y="1"/>
                    </a:moveTo>
                    <a:cubicBezTo>
                      <a:pt x="741" y="1"/>
                      <a:pt x="600" y="39"/>
                      <a:pt x="467" y="125"/>
                    </a:cubicBezTo>
                    <a:cubicBezTo>
                      <a:pt x="100" y="325"/>
                      <a:pt x="0" y="825"/>
                      <a:pt x="234" y="1159"/>
                    </a:cubicBezTo>
                    <a:cubicBezTo>
                      <a:pt x="390" y="1401"/>
                      <a:pt x="638" y="1515"/>
                      <a:pt x="881" y="1515"/>
                    </a:cubicBezTo>
                    <a:cubicBezTo>
                      <a:pt x="1207" y="1515"/>
                      <a:pt x="1525" y="1308"/>
                      <a:pt x="1602" y="925"/>
                    </a:cubicBezTo>
                    <a:cubicBezTo>
                      <a:pt x="1729" y="414"/>
                      <a:pt x="1328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1" name="Google Shape;20771;p43"/>
              <p:cNvSpPr/>
              <p:nvPr/>
            </p:nvSpPr>
            <p:spPr>
              <a:xfrm flipH="1" rot="5509765">
                <a:off x="389634" y="1131702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826" y="1"/>
                    </a:moveTo>
                    <a:cubicBezTo>
                      <a:pt x="775" y="1"/>
                      <a:pt x="722" y="6"/>
                      <a:pt x="668" y="16"/>
                    </a:cubicBezTo>
                    <a:cubicBezTo>
                      <a:pt x="268" y="117"/>
                      <a:pt x="1" y="517"/>
                      <a:pt x="67" y="917"/>
                    </a:cubicBezTo>
                    <a:cubicBezTo>
                      <a:pt x="165" y="1308"/>
                      <a:pt x="504" y="1527"/>
                      <a:pt x="841" y="1527"/>
                    </a:cubicBezTo>
                    <a:cubicBezTo>
                      <a:pt x="1079" y="1527"/>
                      <a:pt x="1317" y="1418"/>
                      <a:pt x="1468" y="1184"/>
                    </a:cubicBezTo>
                    <a:cubicBezTo>
                      <a:pt x="1806" y="663"/>
                      <a:pt x="1410" y="1"/>
                      <a:pt x="82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2" name="Google Shape;20772;p43"/>
              <p:cNvSpPr/>
              <p:nvPr/>
            </p:nvSpPr>
            <p:spPr>
              <a:xfrm flipH="1" rot="5509765">
                <a:off x="352571" y="1395141"/>
                <a:ext cx="28616" cy="23152"/>
              </a:xfrm>
              <a:custGeom>
                <a:rect b="b" l="l" r="r" t="t"/>
                <a:pathLst>
                  <a:path extrusionOk="0" h="1523" w="1818">
                    <a:moveTo>
                      <a:pt x="816" y="0"/>
                    </a:moveTo>
                    <a:cubicBezTo>
                      <a:pt x="789" y="0"/>
                      <a:pt x="762" y="2"/>
                      <a:pt x="735" y="4"/>
                    </a:cubicBezTo>
                    <a:cubicBezTo>
                      <a:pt x="334" y="38"/>
                      <a:pt x="1" y="405"/>
                      <a:pt x="67" y="838"/>
                    </a:cubicBezTo>
                    <a:cubicBezTo>
                      <a:pt x="110" y="1261"/>
                      <a:pt x="459" y="1523"/>
                      <a:pt x="820" y="1523"/>
                    </a:cubicBezTo>
                    <a:cubicBezTo>
                      <a:pt x="1030" y="1523"/>
                      <a:pt x="1243" y="1435"/>
                      <a:pt x="1402" y="1239"/>
                    </a:cubicBezTo>
                    <a:cubicBezTo>
                      <a:pt x="1818" y="727"/>
                      <a:pt x="1436" y="0"/>
                      <a:pt x="81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3" name="Google Shape;20773;p43"/>
              <p:cNvSpPr/>
              <p:nvPr/>
            </p:nvSpPr>
            <p:spPr>
              <a:xfrm flipH="1" rot="5509765">
                <a:off x="369021" y="1665298"/>
                <a:ext cx="32945" cy="23411"/>
              </a:xfrm>
              <a:custGeom>
                <a:rect b="b" l="l" r="r" t="t"/>
                <a:pathLst>
                  <a:path extrusionOk="0" h="1540" w="2093">
                    <a:moveTo>
                      <a:pt x="1047" y="1"/>
                    </a:moveTo>
                    <a:cubicBezTo>
                      <a:pt x="75" y="1"/>
                      <a:pt x="0" y="1440"/>
                      <a:pt x="979" y="1538"/>
                    </a:cubicBezTo>
                    <a:cubicBezTo>
                      <a:pt x="1001" y="1539"/>
                      <a:pt x="1022" y="1540"/>
                      <a:pt x="1042" y="1540"/>
                    </a:cubicBezTo>
                    <a:cubicBezTo>
                      <a:pt x="1985" y="1540"/>
                      <a:pt x="2092" y="68"/>
                      <a:pt x="1113" y="3"/>
                    </a:cubicBezTo>
                    <a:cubicBezTo>
                      <a:pt x="1090" y="2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4" name="Google Shape;20774;p43"/>
              <p:cNvSpPr/>
              <p:nvPr/>
            </p:nvSpPr>
            <p:spPr>
              <a:xfrm flipH="1" rot="5509765">
                <a:off x="387089" y="1760117"/>
                <a:ext cx="28821" cy="23456"/>
              </a:xfrm>
              <a:custGeom>
                <a:rect b="b" l="l" r="r" t="t"/>
                <a:pathLst>
                  <a:path extrusionOk="0" h="1543" w="1831">
                    <a:moveTo>
                      <a:pt x="858" y="1"/>
                    </a:moveTo>
                    <a:cubicBezTo>
                      <a:pt x="514" y="1"/>
                      <a:pt x="187" y="246"/>
                      <a:pt x="130" y="589"/>
                    </a:cubicBezTo>
                    <a:cubicBezTo>
                      <a:pt x="0" y="1106"/>
                      <a:pt x="412" y="1543"/>
                      <a:pt x="867" y="1543"/>
                    </a:cubicBezTo>
                    <a:cubicBezTo>
                      <a:pt x="1000" y="1543"/>
                      <a:pt x="1136" y="1506"/>
                      <a:pt x="1264" y="1423"/>
                    </a:cubicBezTo>
                    <a:cubicBezTo>
                      <a:pt x="1831" y="1056"/>
                      <a:pt x="1697" y="155"/>
                      <a:pt x="1030" y="22"/>
                    </a:cubicBezTo>
                    <a:cubicBezTo>
                      <a:pt x="973" y="8"/>
                      <a:pt x="915" y="1"/>
                      <a:pt x="8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5" name="Google Shape;20775;p43"/>
              <p:cNvSpPr/>
              <p:nvPr/>
            </p:nvSpPr>
            <p:spPr>
              <a:xfrm flipH="1" rot="5509765">
                <a:off x="430140" y="1863305"/>
                <a:ext cx="35164" cy="23669"/>
              </a:xfrm>
              <a:custGeom>
                <a:rect b="b" l="l" r="r" t="t"/>
                <a:pathLst>
                  <a:path extrusionOk="0" h="1557" w="2234">
                    <a:moveTo>
                      <a:pt x="1068" y="0"/>
                    </a:moveTo>
                    <a:cubicBezTo>
                      <a:pt x="350" y="0"/>
                      <a:pt x="0" y="1107"/>
                      <a:pt x="782" y="1484"/>
                    </a:cubicBezTo>
                    <a:cubicBezTo>
                      <a:pt x="899" y="1534"/>
                      <a:pt x="1012" y="1556"/>
                      <a:pt x="1117" y="1556"/>
                    </a:cubicBezTo>
                    <a:cubicBezTo>
                      <a:pt x="1850" y="1556"/>
                      <a:pt x="2233" y="462"/>
                      <a:pt x="1416" y="83"/>
                    </a:cubicBezTo>
                    <a:cubicBezTo>
                      <a:pt x="1293" y="26"/>
                      <a:pt x="1177" y="0"/>
                      <a:pt x="10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6" name="Google Shape;20776;p43"/>
              <p:cNvSpPr/>
              <p:nvPr/>
            </p:nvSpPr>
            <p:spPr>
              <a:xfrm flipH="1" rot="5509765">
                <a:off x="476269" y="1974353"/>
                <a:ext cx="35794" cy="23882"/>
              </a:xfrm>
              <a:custGeom>
                <a:rect b="b" l="l" r="r" t="t"/>
                <a:pathLst>
                  <a:path extrusionOk="0" h="1571" w="2274">
                    <a:moveTo>
                      <a:pt x="1115" y="1"/>
                    </a:moveTo>
                    <a:cubicBezTo>
                      <a:pt x="448" y="1"/>
                      <a:pt x="0" y="973"/>
                      <a:pt x="718" y="1442"/>
                    </a:cubicBezTo>
                    <a:cubicBezTo>
                      <a:pt x="863" y="1531"/>
                      <a:pt x="1008" y="1570"/>
                      <a:pt x="1144" y="1570"/>
                    </a:cubicBezTo>
                    <a:cubicBezTo>
                      <a:pt x="1817" y="1570"/>
                      <a:pt x="2274" y="613"/>
                      <a:pt x="1552" y="141"/>
                    </a:cubicBezTo>
                    <a:cubicBezTo>
                      <a:pt x="1402" y="43"/>
                      <a:pt x="1254" y="1"/>
                      <a:pt x="111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20777" name="Google Shape;20777;p43"/>
          <p:cNvCxnSpPr/>
          <p:nvPr/>
        </p:nvCxnSpPr>
        <p:spPr>
          <a:xfrm>
            <a:off x="841125" y="3584475"/>
            <a:ext cx="17460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78" name="Google Shape;20778;p43"/>
          <p:cNvCxnSpPr/>
          <p:nvPr/>
        </p:nvCxnSpPr>
        <p:spPr>
          <a:xfrm flipH="1" rot="10800000">
            <a:off x="6452300" y="3579225"/>
            <a:ext cx="2005500" cy="1050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779" name="Google Shape;20779;p43"/>
          <p:cNvGrpSpPr/>
          <p:nvPr/>
        </p:nvGrpSpPr>
        <p:grpSpPr>
          <a:xfrm>
            <a:off x="1039948" y="1478271"/>
            <a:ext cx="1547185" cy="1583379"/>
            <a:chOff x="2153648" y="1192696"/>
            <a:chExt cx="1547185" cy="1583379"/>
          </a:xfrm>
        </p:grpSpPr>
        <p:grpSp>
          <p:nvGrpSpPr>
            <p:cNvPr id="20780" name="Google Shape;20780;p43"/>
            <p:cNvGrpSpPr/>
            <p:nvPr/>
          </p:nvGrpSpPr>
          <p:grpSpPr>
            <a:xfrm>
              <a:off x="2153648" y="1192696"/>
              <a:ext cx="1282192" cy="1252202"/>
              <a:chOff x="243076" y="291833"/>
              <a:chExt cx="1782059" cy="1843914"/>
            </a:xfrm>
          </p:grpSpPr>
          <p:sp>
            <p:nvSpPr>
              <p:cNvPr id="20781" name="Google Shape;20781;p43"/>
              <p:cNvSpPr/>
              <p:nvPr/>
            </p:nvSpPr>
            <p:spPr>
              <a:xfrm flipH="1" rot="5509765">
                <a:off x="1926829" y="373577"/>
                <a:ext cx="10279" cy="7723"/>
              </a:xfrm>
              <a:custGeom>
                <a:rect b="b" l="l" r="r" t="t"/>
                <a:pathLst>
                  <a:path extrusionOk="0" h="508" w="653">
                    <a:moveTo>
                      <a:pt x="293" y="0"/>
                    </a:moveTo>
                    <a:cubicBezTo>
                      <a:pt x="254" y="0"/>
                      <a:pt x="212" y="10"/>
                      <a:pt x="168" y="32"/>
                    </a:cubicBezTo>
                    <a:cubicBezTo>
                      <a:pt x="68" y="66"/>
                      <a:pt x="1" y="199"/>
                      <a:pt x="34" y="333"/>
                    </a:cubicBezTo>
                    <a:cubicBezTo>
                      <a:pt x="62" y="443"/>
                      <a:pt x="158" y="508"/>
                      <a:pt x="266" y="508"/>
                    </a:cubicBezTo>
                    <a:cubicBezTo>
                      <a:pt x="289" y="508"/>
                      <a:pt x="312" y="505"/>
                      <a:pt x="335" y="499"/>
                    </a:cubicBezTo>
                    <a:cubicBezTo>
                      <a:pt x="653" y="413"/>
                      <a:pt x="545" y="0"/>
                      <a:pt x="29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2" name="Google Shape;20782;p43"/>
              <p:cNvSpPr/>
              <p:nvPr/>
            </p:nvSpPr>
            <p:spPr>
              <a:xfrm flipH="1" rot="5509765">
                <a:off x="1904927" y="390717"/>
                <a:ext cx="8295" cy="7434"/>
              </a:xfrm>
              <a:custGeom>
                <a:rect b="b" l="l" r="r" t="t"/>
                <a:pathLst>
                  <a:path extrusionOk="0" h="489" w="527">
                    <a:moveTo>
                      <a:pt x="264" y="0"/>
                    </a:moveTo>
                    <a:cubicBezTo>
                      <a:pt x="186" y="0"/>
                      <a:pt x="109" y="37"/>
                      <a:pt x="67" y="121"/>
                    </a:cubicBezTo>
                    <a:cubicBezTo>
                      <a:pt x="1" y="221"/>
                      <a:pt x="1" y="355"/>
                      <a:pt x="134" y="455"/>
                    </a:cubicBezTo>
                    <a:cubicBezTo>
                      <a:pt x="172" y="478"/>
                      <a:pt x="214" y="488"/>
                      <a:pt x="255" y="488"/>
                    </a:cubicBezTo>
                    <a:cubicBezTo>
                      <a:pt x="394" y="488"/>
                      <a:pt x="527" y="368"/>
                      <a:pt x="501" y="188"/>
                    </a:cubicBezTo>
                    <a:cubicBezTo>
                      <a:pt x="482" y="72"/>
                      <a:pt x="372" y="0"/>
                      <a:pt x="26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3" name="Google Shape;20783;p43"/>
              <p:cNvSpPr/>
              <p:nvPr/>
            </p:nvSpPr>
            <p:spPr>
              <a:xfrm flipH="1" rot="5509765">
                <a:off x="725652" y="1356710"/>
                <a:ext cx="8941" cy="7510"/>
              </a:xfrm>
              <a:custGeom>
                <a:rect b="b" l="l" r="r" t="t"/>
                <a:pathLst>
                  <a:path extrusionOk="0" h="494" w="568">
                    <a:moveTo>
                      <a:pt x="288" y="1"/>
                    </a:moveTo>
                    <a:cubicBezTo>
                      <a:pt x="239" y="1"/>
                      <a:pt x="187" y="19"/>
                      <a:pt x="134" y="59"/>
                    </a:cubicBezTo>
                    <a:cubicBezTo>
                      <a:pt x="34" y="126"/>
                      <a:pt x="1" y="259"/>
                      <a:pt x="67" y="392"/>
                    </a:cubicBezTo>
                    <a:cubicBezTo>
                      <a:pt x="132" y="457"/>
                      <a:pt x="210" y="494"/>
                      <a:pt x="285" y="494"/>
                    </a:cubicBezTo>
                    <a:cubicBezTo>
                      <a:pt x="326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4" name="Google Shape;20784;p43"/>
              <p:cNvSpPr/>
              <p:nvPr/>
            </p:nvSpPr>
            <p:spPr>
              <a:xfrm flipH="1" rot="5509765">
                <a:off x="558940" y="1464498"/>
                <a:ext cx="8705" cy="7434"/>
              </a:xfrm>
              <a:custGeom>
                <a:rect b="b" l="l" r="r" t="t"/>
                <a:pathLst>
                  <a:path extrusionOk="0" h="489" w="553">
                    <a:moveTo>
                      <a:pt x="278" y="1"/>
                    </a:moveTo>
                    <a:cubicBezTo>
                      <a:pt x="202" y="1"/>
                      <a:pt x="123" y="38"/>
                      <a:pt x="67" y="122"/>
                    </a:cubicBezTo>
                    <a:cubicBezTo>
                      <a:pt x="0" y="222"/>
                      <a:pt x="34" y="388"/>
                      <a:pt x="134" y="455"/>
                    </a:cubicBezTo>
                    <a:cubicBezTo>
                      <a:pt x="180" y="478"/>
                      <a:pt x="227" y="489"/>
                      <a:pt x="273" y="489"/>
                    </a:cubicBezTo>
                    <a:cubicBezTo>
                      <a:pt x="425" y="489"/>
                      <a:pt x="552" y="368"/>
                      <a:pt x="501" y="188"/>
                    </a:cubicBezTo>
                    <a:cubicBezTo>
                      <a:pt x="481" y="72"/>
                      <a:pt x="383" y="1"/>
                      <a:pt x="2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5" name="Google Shape;20785;p43"/>
              <p:cNvSpPr/>
              <p:nvPr/>
            </p:nvSpPr>
            <p:spPr>
              <a:xfrm flipH="1" rot="5509765">
                <a:off x="1199785" y="392389"/>
                <a:ext cx="8705" cy="7373"/>
              </a:xfrm>
              <a:custGeom>
                <a:rect b="b" l="l" r="r" t="t"/>
                <a:pathLst>
                  <a:path extrusionOk="0" h="485" w="553">
                    <a:moveTo>
                      <a:pt x="292" y="1"/>
                    </a:moveTo>
                    <a:cubicBezTo>
                      <a:pt x="192" y="1"/>
                      <a:pt x="90" y="60"/>
                      <a:pt x="52" y="174"/>
                    </a:cubicBezTo>
                    <a:cubicBezTo>
                      <a:pt x="0" y="329"/>
                      <a:pt x="129" y="484"/>
                      <a:pt x="282" y="484"/>
                    </a:cubicBezTo>
                    <a:cubicBezTo>
                      <a:pt x="327" y="484"/>
                      <a:pt x="374" y="471"/>
                      <a:pt x="419" y="441"/>
                    </a:cubicBezTo>
                    <a:cubicBezTo>
                      <a:pt x="519" y="374"/>
                      <a:pt x="552" y="241"/>
                      <a:pt x="486" y="107"/>
                    </a:cubicBezTo>
                    <a:cubicBezTo>
                      <a:pt x="442" y="35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6" name="Google Shape;20786;p43"/>
              <p:cNvSpPr/>
              <p:nvPr/>
            </p:nvSpPr>
            <p:spPr>
              <a:xfrm flipH="1" rot="5509765">
                <a:off x="463301" y="945472"/>
                <a:ext cx="9649" cy="7434"/>
              </a:xfrm>
              <a:custGeom>
                <a:rect b="b" l="l" r="r" t="t"/>
                <a:pathLst>
                  <a:path extrusionOk="0" h="489" w="613">
                    <a:moveTo>
                      <a:pt x="336" y="0"/>
                    </a:moveTo>
                    <a:cubicBezTo>
                      <a:pt x="151" y="0"/>
                      <a:pt x="1" y="236"/>
                      <a:pt x="179" y="413"/>
                    </a:cubicBezTo>
                    <a:cubicBezTo>
                      <a:pt x="212" y="463"/>
                      <a:pt x="270" y="488"/>
                      <a:pt x="333" y="488"/>
                    </a:cubicBezTo>
                    <a:cubicBezTo>
                      <a:pt x="395" y="488"/>
                      <a:pt x="462" y="463"/>
                      <a:pt x="512" y="413"/>
                    </a:cubicBezTo>
                    <a:cubicBezTo>
                      <a:pt x="612" y="347"/>
                      <a:pt x="612" y="180"/>
                      <a:pt x="512" y="80"/>
                    </a:cubicBezTo>
                    <a:cubicBezTo>
                      <a:pt x="456" y="24"/>
                      <a:pt x="394" y="0"/>
                      <a:pt x="33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7" name="Google Shape;20787;p43"/>
              <p:cNvSpPr/>
              <p:nvPr/>
            </p:nvSpPr>
            <p:spPr>
              <a:xfrm flipH="1" rot="5509765">
                <a:off x="278546" y="1965941"/>
                <a:ext cx="10373" cy="7479"/>
              </a:xfrm>
              <a:custGeom>
                <a:rect b="b" l="l" r="r" t="t"/>
                <a:pathLst>
                  <a:path extrusionOk="0" h="492" w="659">
                    <a:moveTo>
                      <a:pt x="362" y="1"/>
                    </a:moveTo>
                    <a:cubicBezTo>
                      <a:pt x="166" y="1"/>
                      <a:pt x="1" y="267"/>
                      <a:pt x="225" y="442"/>
                    </a:cubicBezTo>
                    <a:cubicBezTo>
                      <a:pt x="258" y="475"/>
                      <a:pt x="316" y="492"/>
                      <a:pt x="379" y="492"/>
                    </a:cubicBezTo>
                    <a:cubicBezTo>
                      <a:pt x="441" y="492"/>
                      <a:pt x="508" y="475"/>
                      <a:pt x="558" y="442"/>
                    </a:cubicBezTo>
                    <a:cubicBezTo>
                      <a:pt x="625" y="341"/>
                      <a:pt x="658" y="175"/>
                      <a:pt x="558" y="108"/>
                    </a:cubicBezTo>
                    <a:cubicBezTo>
                      <a:pt x="499" y="32"/>
                      <a:pt x="429" y="1"/>
                      <a:pt x="3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8" name="Google Shape;20788;p43"/>
              <p:cNvSpPr/>
              <p:nvPr/>
            </p:nvSpPr>
            <p:spPr>
              <a:xfrm flipH="1" rot="5509765">
                <a:off x="241679" y="548122"/>
                <a:ext cx="10452" cy="7327"/>
              </a:xfrm>
              <a:custGeom>
                <a:rect b="b" l="l" r="r" t="t"/>
                <a:pathLst>
                  <a:path extrusionOk="0" h="482" w="664">
                    <a:moveTo>
                      <a:pt x="310" y="1"/>
                    </a:moveTo>
                    <a:cubicBezTo>
                      <a:pt x="291" y="1"/>
                      <a:pt x="270" y="3"/>
                      <a:pt x="249" y="8"/>
                    </a:cubicBezTo>
                    <a:cubicBezTo>
                      <a:pt x="1" y="101"/>
                      <a:pt x="99" y="482"/>
                      <a:pt x="354" y="482"/>
                    </a:cubicBezTo>
                    <a:cubicBezTo>
                      <a:pt x="374" y="482"/>
                      <a:pt x="394" y="479"/>
                      <a:pt x="416" y="475"/>
                    </a:cubicBezTo>
                    <a:cubicBezTo>
                      <a:pt x="664" y="382"/>
                      <a:pt x="566" y="1"/>
                      <a:pt x="3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9" name="Google Shape;20789;p43"/>
              <p:cNvSpPr/>
              <p:nvPr/>
            </p:nvSpPr>
            <p:spPr>
              <a:xfrm flipH="1" rot="5509765">
                <a:off x="1988844" y="520892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33" y="101"/>
                      <a:pt x="33" y="234"/>
                    </a:cubicBezTo>
                    <a:cubicBezTo>
                      <a:pt x="0" y="368"/>
                      <a:pt x="134" y="501"/>
                      <a:pt x="267" y="501"/>
                    </a:cubicBezTo>
                    <a:cubicBezTo>
                      <a:pt x="400" y="501"/>
                      <a:pt x="500" y="401"/>
                      <a:pt x="500" y="268"/>
                    </a:cubicBezTo>
                    <a:cubicBezTo>
                      <a:pt x="500" y="134"/>
                      <a:pt x="400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0" name="Google Shape;20790;p43"/>
              <p:cNvSpPr/>
              <p:nvPr/>
            </p:nvSpPr>
            <p:spPr>
              <a:xfrm flipH="1" rot="5509765">
                <a:off x="1996515" y="467328"/>
                <a:ext cx="10688" cy="7160"/>
              </a:xfrm>
              <a:custGeom>
                <a:rect b="b" l="l" r="r" t="t"/>
                <a:pathLst>
                  <a:path extrusionOk="0" h="471" w="679">
                    <a:moveTo>
                      <a:pt x="353" y="0"/>
                    </a:moveTo>
                    <a:cubicBezTo>
                      <a:pt x="343" y="0"/>
                      <a:pt x="333" y="1"/>
                      <a:pt x="322" y="2"/>
                    </a:cubicBezTo>
                    <a:cubicBezTo>
                      <a:pt x="0" y="34"/>
                      <a:pt x="51" y="471"/>
                      <a:pt x="356" y="471"/>
                    </a:cubicBezTo>
                    <a:cubicBezTo>
                      <a:pt x="366" y="471"/>
                      <a:pt x="378" y="470"/>
                      <a:pt x="389" y="469"/>
                    </a:cubicBezTo>
                    <a:cubicBezTo>
                      <a:pt x="679" y="437"/>
                      <a:pt x="62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1" name="Google Shape;20791;p43"/>
              <p:cNvSpPr/>
              <p:nvPr/>
            </p:nvSpPr>
            <p:spPr>
              <a:xfrm flipH="1" rot="5509765">
                <a:off x="1741052" y="331850"/>
                <a:ext cx="8421" cy="7434"/>
              </a:xfrm>
              <a:custGeom>
                <a:rect b="b" l="l" r="r" t="t"/>
                <a:pathLst>
                  <a:path extrusionOk="0" h="489" w="535">
                    <a:moveTo>
                      <a:pt x="270" y="0"/>
                    </a:moveTo>
                    <a:cubicBezTo>
                      <a:pt x="208" y="0"/>
                      <a:pt x="146" y="22"/>
                      <a:pt x="101" y="68"/>
                    </a:cubicBezTo>
                    <a:cubicBezTo>
                      <a:pt x="1" y="168"/>
                      <a:pt x="34" y="335"/>
                      <a:pt x="134" y="435"/>
                    </a:cubicBezTo>
                    <a:cubicBezTo>
                      <a:pt x="181" y="472"/>
                      <a:pt x="232" y="489"/>
                      <a:pt x="283" y="489"/>
                    </a:cubicBezTo>
                    <a:cubicBezTo>
                      <a:pt x="413" y="489"/>
                      <a:pt x="534" y="379"/>
                      <a:pt x="534" y="235"/>
                    </a:cubicBezTo>
                    <a:cubicBezTo>
                      <a:pt x="512" y="82"/>
                      <a:pt x="390" y="0"/>
                      <a:pt x="27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2" name="Google Shape;20792;p43"/>
              <p:cNvSpPr/>
              <p:nvPr/>
            </p:nvSpPr>
            <p:spPr>
              <a:xfrm flipH="1" rot="5509765">
                <a:off x="611449" y="800100"/>
                <a:ext cx="15504" cy="12542"/>
              </a:xfrm>
              <a:custGeom>
                <a:rect b="b" l="l" r="r" t="t"/>
                <a:pathLst>
                  <a:path extrusionOk="0" h="825" w="985">
                    <a:moveTo>
                      <a:pt x="475" y="0"/>
                    </a:moveTo>
                    <a:cubicBezTo>
                      <a:pt x="451" y="0"/>
                      <a:pt x="426" y="2"/>
                      <a:pt x="401" y="7"/>
                    </a:cubicBezTo>
                    <a:cubicBezTo>
                      <a:pt x="167" y="7"/>
                      <a:pt x="0" y="241"/>
                      <a:pt x="34" y="474"/>
                    </a:cubicBezTo>
                    <a:cubicBezTo>
                      <a:pt x="54" y="700"/>
                      <a:pt x="252" y="825"/>
                      <a:pt x="448" y="825"/>
                    </a:cubicBezTo>
                    <a:cubicBezTo>
                      <a:pt x="570" y="825"/>
                      <a:pt x="691" y="777"/>
                      <a:pt x="768" y="674"/>
                    </a:cubicBezTo>
                    <a:cubicBezTo>
                      <a:pt x="985" y="395"/>
                      <a:pt x="798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3" name="Google Shape;20793;p43"/>
              <p:cNvSpPr/>
              <p:nvPr/>
            </p:nvSpPr>
            <p:spPr>
              <a:xfrm flipH="1" rot="5509765">
                <a:off x="918471" y="611250"/>
                <a:ext cx="14497" cy="12998"/>
              </a:xfrm>
              <a:custGeom>
                <a:rect b="b" l="l" r="r" t="t"/>
                <a:pathLst>
                  <a:path extrusionOk="0" h="855" w="921">
                    <a:moveTo>
                      <a:pt x="465" y="1"/>
                    </a:moveTo>
                    <a:cubicBezTo>
                      <a:pt x="212" y="1"/>
                      <a:pt x="1" y="246"/>
                      <a:pt x="53" y="532"/>
                    </a:cubicBezTo>
                    <a:cubicBezTo>
                      <a:pt x="91" y="743"/>
                      <a:pt x="272" y="854"/>
                      <a:pt x="458" y="854"/>
                    </a:cubicBezTo>
                    <a:cubicBezTo>
                      <a:pt x="595" y="854"/>
                      <a:pt x="735" y="793"/>
                      <a:pt x="820" y="665"/>
                    </a:cubicBezTo>
                    <a:cubicBezTo>
                      <a:pt x="920" y="465"/>
                      <a:pt x="887" y="198"/>
                      <a:pt x="687" y="65"/>
                    </a:cubicBezTo>
                    <a:cubicBezTo>
                      <a:pt x="613" y="21"/>
                      <a:pt x="537" y="1"/>
                      <a:pt x="4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4" name="Google Shape;20794;p43"/>
              <p:cNvSpPr/>
              <p:nvPr/>
            </p:nvSpPr>
            <p:spPr>
              <a:xfrm flipH="1" rot="5509765">
                <a:off x="1957710" y="396702"/>
                <a:ext cx="16465" cy="12633"/>
              </a:xfrm>
              <a:custGeom>
                <a:rect b="b" l="l" r="r" t="t"/>
                <a:pathLst>
                  <a:path extrusionOk="0" h="831" w="1046">
                    <a:moveTo>
                      <a:pt x="547" y="0"/>
                    </a:moveTo>
                    <a:cubicBezTo>
                      <a:pt x="396" y="0"/>
                      <a:pt x="247" y="75"/>
                      <a:pt x="178" y="213"/>
                    </a:cubicBezTo>
                    <a:cubicBezTo>
                      <a:pt x="1" y="509"/>
                      <a:pt x="216" y="830"/>
                      <a:pt x="523" y="830"/>
                    </a:cubicBezTo>
                    <a:cubicBezTo>
                      <a:pt x="562" y="830"/>
                      <a:pt x="603" y="825"/>
                      <a:pt x="645" y="814"/>
                    </a:cubicBezTo>
                    <a:cubicBezTo>
                      <a:pt x="1012" y="713"/>
                      <a:pt x="1045" y="246"/>
                      <a:pt x="745" y="46"/>
                    </a:cubicBezTo>
                    <a:cubicBezTo>
                      <a:pt x="683" y="15"/>
                      <a:pt x="615" y="0"/>
                      <a:pt x="5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5" name="Google Shape;20795;p43"/>
              <p:cNvSpPr/>
              <p:nvPr/>
            </p:nvSpPr>
            <p:spPr>
              <a:xfrm flipH="1" rot="5509765">
                <a:off x="259114" y="750754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28" y="0"/>
                    </a:moveTo>
                    <a:cubicBezTo>
                      <a:pt x="219" y="0"/>
                      <a:pt x="22" y="155"/>
                      <a:pt x="0" y="398"/>
                    </a:cubicBezTo>
                    <a:cubicBezTo>
                      <a:pt x="0" y="656"/>
                      <a:pt x="215" y="832"/>
                      <a:pt x="435" y="832"/>
                    </a:cubicBezTo>
                    <a:cubicBezTo>
                      <a:pt x="528" y="832"/>
                      <a:pt x="621" y="801"/>
                      <a:pt x="701" y="732"/>
                    </a:cubicBezTo>
                    <a:cubicBezTo>
                      <a:pt x="867" y="565"/>
                      <a:pt x="867" y="298"/>
                      <a:pt x="734" y="131"/>
                    </a:cubicBezTo>
                    <a:cubicBezTo>
                      <a:pt x="644" y="41"/>
                      <a:pt x="534" y="0"/>
                      <a:pt x="4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6" name="Google Shape;20796;p43"/>
              <p:cNvSpPr/>
              <p:nvPr/>
            </p:nvSpPr>
            <p:spPr>
              <a:xfrm flipH="1" rot="5509765">
                <a:off x="313634" y="436442"/>
                <a:ext cx="28207" cy="23411"/>
              </a:xfrm>
              <a:custGeom>
                <a:rect b="b" l="l" r="r" t="t"/>
                <a:pathLst>
                  <a:path extrusionOk="0" h="1540" w="1792">
                    <a:moveTo>
                      <a:pt x="922" y="0"/>
                    </a:moveTo>
                    <a:cubicBezTo>
                      <a:pt x="410" y="0"/>
                      <a:pt x="0" y="532"/>
                      <a:pt x="224" y="1064"/>
                    </a:cubicBezTo>
                    <a:cubicBezTo>
                      <a:pt x="357" y="1381"/>
                      <a:pt x="649" y="1539"/>
                      <a:pt x="937" y="1539"/>
                    </a:cubicBezTo>
                    <a:cubicBezTo>
                      <a:pt x="1225" y="1539"/>
                      <a:pt x="1508" y="1381"/>
                      <a:pt x="1625" y="1064"/>
                    </a:cubicBezTo>
                    <a:cubicBezTo>
                      <a:pt x="1792" y="664"/>
                      <a:pt x="1592" y="230"/>
                      <a:pt x="1225" y="63"/>
                    </a:cubicBezTo>
                    <a:cubicBezTo>
                      <a:pt x="1123" y="20"/>
                      <a:pt x="1020" y="0"/>
                      <a:pt x="9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7" name="Google Shape;20797;p43"/>
              <p:cNvSpPr/>
              <p:nvPr/>
            </p:nvSpPr>
            <p:spPr>
              <a:xfrm flipH="1" rot="5509765">
                <a:off x="360091" y="1668488"/>
                <a:ext cx="27719" cy="23183"/>
              </a:xfrm>
              <a:custGeom>
                <a:rect b="b" l="l" r="r" t="t"/>
                <a:pathLst>
                  <a:path extrusionOk="0" h="1525" w="1761">
                    <a:moveTo>
                      <a:pt x="883" y="0"/>
                    </a:moveTo>
                    <a:cubicBezTo>
                      <a:pt x="780" y="0"/>
                      <a:pt x="673" y="24"/>
                      <a:pt x="567" y="77"/>
                    </a:cubicBezTo>
                    <a:cubicBezTo>
                      <a:pt x="167" y="244"/>
                      <a:pt x="0" y="678"/>
                      <a:pt x="167" y="1078"/>
                    </a:cubicBezTo>
                    <a:cubicBezTo>
                      <a:pt x="299" y="1374"/>
                      <a:pt x="585" y="1524"/>
                      <a:pt x="868" y="1524"/>
                    </a:cubicBezTo>
                    <a:cubicBezTo>
                      <a:pt x="1160" y="1524"/>
                      <a:pt x="1450" y="1366"/>
                      <a:pt x="1568" y="1044"/>
                    </a:cubicBezTo>
                    <a:cubicBezTo>
                      <a:pt x="1761" y="522"/>
                      <a:pt x="1364" y="0"/>
                      <a:pt x="8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8" name="Google Shape;20798;p43"/>
              <p:cNvSpPr/>
              <p:nvPr/>
            </p:nvSpPr>
            <p:spPr>
              <a:xfrm flipH="1" rot="5509765">
                <a:off x="496793" y="1979950"/>
                <a:ext cx="29828" cy="23320"/>
              </a:xfrm>
              <a:custGeom>
                <a:rect b="b" l="l" r="r" t="t"/>
                <a:pathLst>
                  <a:path extrusionOk="0" h="1534" w="1895">
                    <a:moveTo>
                      <a:pt x="956" y="1"/>
                    </a:moveTo>
                    <a:cubicBezTo>
                      <a:pt x="677" y="1"/>
                      <a:pt x="402" y="160"/>
                      <a:pt x="260" y="420"/>
                    </a:cubicBezTo>
                    <a:cubicBezTo>
                      <a:pt x="0" y="939"/>
                      <a:pt x="414" y="1533"/>
                      <a:pt x="941" y="1533"/>
                    </a:cubicBezTo>
                    <a:cubicBezTo>
                      <a:pt x="1023" y="1533"/>
                      <a:pt x="1108" y="1519"/>
                      <a:pt x="1194" y="1487"/>
                    </a:cubicBezTo>
                    <a:cubicBezTo>
                      <a:pt x="1828" y="1287"/>
                      <a:pt x="1894" y="386"/>
                      <a:pt x="1294" y="86"/>
                    </a:cubicBezTo>
                    <a:cubicBezTo>
                      <a:pt x="1187" y="28"/>
                      <a:pt x="1071" y="1"/>
                      <a:pt x="9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9" name="Google Shape;20799;p43"/>
              <p:cNvSpPr/>
              <p:nvPr/>
            </p:nvSpPr>
            <p:spPr>
              <a:xfrm flipH="1" rot="5509765">
                <a:off x="1169216" y="892718"/>
                <a:ext cx="27310" cy="23122"/>
              </a:xfrm>
              <a:custGeom>
                <a:rect b="b" l="l" r="r" t="t"/>
                <a:pathLst>
                  <a:path extrusionOk="0" h="1521" w="1735">
                    <a:moveTo>
                      <a:pt x="866" y="0"/>
                    </a:moveTo>
                    <a:cubicBezTo>
                      <a:pt x="720" y="0"/>
                      <a:pt x="570" y="41"/>
                      <a:pt x="434" y="128"/>
                    </a:cubicBezTo>
                    <a:cubicBezTo>
                      <a:pt x="100" y="361"/>
                      <a:pt x="0" y="828"/>
                      <a:pt x="234" y="1162"/>
                    </a:cubicBezTo>
                    <a:cubicBezTo>
                      <a:pt x="382" y="1395"/>
                      <a:pt x="626" y="1521"/>
                      <a:pt x="878" y="1521"/>
                    </a:cubicBezTo>
                    <a:cubicBezTo>
                      <a:pt x="1021" y="1521"/>
                      <a:pt x="1168" y="1480"/>
                      <a:pt x="1301" y="1395"/>
                    </a:cubicBezTo>
                    <a:cubicBezTo>
                      <a:pt x="1635" y="1162"/>
                      <a:pt x="1735" y="695"/>
                      <a:pt x="1501" y="328"/>
                    </a:cubicBezTo>
                    <a:cubicBezTo>
                      <a:pt x="1354" y="118"/>
                      <a:pt x="1115" y="0"/>
                      <a:pt x="86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0" name="Google Shape;20800;p43"/>
              <p:cNvSpPr/>
              <p:nvPr/>
            </p:nvSpPr>
            <p:spPr>
              <a:xfrm flipH="1" rot="5509765">
                <a:off x="1687566" y="802172"/>
                <a:ext cx="28333" cy="23031"/>
              </a:xfrm>
              <a:custGeom>
                <a:rect b="b" l="l" r="r" t="t"/>
                <a:pathLst>
                  <a:path extrusionOk="0" h="1515" w="1800">
                    <a:moveTo>
                      <a:pt x="973" y="0"/>
                    </a:moveTo>
                    <a:cubicBezTo>
                      <a:pt x="402" y="0"/>
                      <a:pt x="0" y="647"/>
                      <a:pt x="331" y="1158"/>
                    </a:cubicBezTo>
                    <a:cubicBezTo>
                      <a:pt x="488" y="1400"/>
                      <a:pt x="735" y="1515"/>
                      <a:pt x="981" y="1515"/>
                    </a:cubicBezTo>
                    <a:cubicBezTo>
                      <a:pt x="1311" y="1515"/>
                      <a:pt x="1637" y="1307"/>
                      <a:pt x="1732" y="925"/>
                    </a:cubicBezTo>
                    <a:cubicBezTo>
                      <a:pt x="1799" y="525"/>
                      <a:pt x="1566" y="91"/>
                      <a:pt x="1165" y="24"/>
                    </a:cubicBezTo>
                    <a:cubicBezTo>
                      <a:pt x="1100" y="8"/>
                      <a:pt x="1035" y="0"/>
                      <a:pt x="9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1" name="Google Shape;20801;p43"/>
              <p:cNvSpPr/>
              <p:nvPr/>
            </p:nvSpPr>
            <p:spPr>
              <a:xfrm flipH="1" rot="5509765">
                <a:off x="1736979" y="594236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963" y="1"/>
                    </a:moveTo>
                    <a:cubicBezTo>
                      <a:pt x="727" y="1"/>
                      <a:pt x="490" y="110"/>
                      <a:pt x="338" y="344"/>
                    </a:cubicBezTo>
                    <a:cubicBezTo>
                      <a:pt x="1" y="866"/>
                      <a:pt x="396" y="1528"/>
                      <a:pt x="980" y="1528"/>
                    </a:cubicBezTo>
                    <a:cubicBezTo>
                      <a:pt x="1032" y="1528"/>
                      <a:pt x="1084" y="1523"/>
                      <a:pt x="1138" y="1512"/>
                    </a:cubicBezTo>
                    <a:cubicBezTo>
                      <a:pt x="1539" y="1412"/>
                      <a:pt x="1806" y="1012"/>
                      <a:pt x="1705" y="611"/>
                    </a:cubicBezTo>
                    <a:cubicBezTo>
                      <a:pt x="1627" y="220"/>
                      <a:pt x="1297" y="1"/>
                      <a:pt x="9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2" name="Google Shape;20802;p43"/>
              <p:cNvSpPr/>
              <p:nvPr/>
            </p:nvSpPr>
            <p:spPr>
              <a:xfrm flipH="1" rot="5509765">
                <a:off x="890709" y="395994"/>
                <a:ext cx="9869" cy="7266"/>
              </a:xfrm>
              <a:custGeom>
                <a:rect b="b" l="l" r="r" t="t"/>
                <a:pathLst>
                  <a:path extrusionOk="0" h="478" w="627">
                    <a:moveTo>
                      <a:pt x="272" y="1"/>
                    </a:moveTo>
                    <a:cubicBezTo>
                      <a:pt x="228" y="1"/>
                      <a:pt x="181" y="13"/>
                      <a:pt x="134" y="43"/>
                    </a:cubicBezTo>
                    <a:cubicBezTo>
                      <a:pt x="34" y="110"/>
                      <a:pt x="0" y="276"/>
                      <a:pt x="100" y="376"/>
                    </a:cubicBezTo>
                    <a:cubicBezTo>
                      <a:pt x="143" y="441"/>
                      <a:pt x="214" y="478"/>
                      <a:pt x="295" y="478"/>
                    </a:cubicBezTo>
                    <a:cubicBezTo>
                      <a:pt x="339" y="478"/>
                      <a:pt x="387" y="467"/>
                      <a:pt x="434" y="443"/>
                    </a:cubicBezTo>
                    <a:cubicBezTo>
                      <a:pt x="626" y="278"/>
                      <a:pt x="479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3" name="Google Shape;20803;p43"/>
              <p:cNvSpPr/>
              <p:nvPr/>
            </p:nvSpPr>
            <p:spPr>
              <a:xfrm flipH="1" rot="5509765">
                <a:off x="1190017" y="464875"/>
                <a:ext cx="9539" cy="7449"/>
              </a:xfrm>
              <a:custGeom>
                <a:rect b="b" l="l" r="r" t="t"/>
                <a:pathLst>
                  <a:path extrusionOk="0" h="490" w="606">
                    <a:moveTo>
                      <a:pt x="282" y="0"/>
                    </a:moveTo>
                    <a:cubicBezTo>
                      <a:pt x="257" y="0"/>
                      <a:pt x="230" y="5"/>
                      <a:pt x="201" y="14"/>
                    </a:cubicBezTo>
                    <a:cubicBezTo>
                      <a:pt x="67" y="48"/>
                      <a:pt x="1" y="181"/>
                      <a:pt x="34" y="314"/>
                    </a:cubicBezTo>
                    <a:cubicBezTo>
                      <a:pt x="62" y="425"/>
                      <a:pt x="158" y="490"/>
                      <a:pt x="266" y="490"/>
                    </a:cubicBezTo>
                    <a:cubicBezTo>
                      <a:pt x="288" y="490"/>
                      <a:pt x="311" y="487"/>
                      <a:pt x="334" y="481"/>
                    </a:cubicBezTo>
                    <a:cubicBezTo>
                      <a:pt x="606" y="391"/>
                      <a:pt x="523" y="0"/>
                      <a:pt x="28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4" name="Google Shape;20804;p43"/>
              <p:cNvSpPr/>
              <p:nvPr/>
            </p:nvSpPr>
            <p:spPr>
              <a:xfrm flipH="1" rot="5509765">
                <a:off x="1525315" y="703088"/>
                <a:ext cx="7508" cy="6218"/>
              </a:xfrm>
              <a:custGeom>
                <a:rect b="b" l="l" r="r" t="t"/>
                <a:pathLst>
                  <a:path extrusionOk="0" h="409" w="477">
                    <a:moveTo>
                      <a:pt x="225" y="1"/>
                    </a:moveTo>
                    <a:cubicBezTo>
                      <a:pt x="218" y="1"/>
                      <a:pt x="210" y="1"/>
                      <a:pt x="201" y="2"/>
                    </a:cubicBezTo>
                    <a:cubicBezTo>
                      <a:pt x="68" y="35"/>
                      <a:pt x="1" y="169"/>
                      <a:pt x="1" y="302"/>
                    </a:cubicBezTo>
                    <a:cubicBezTo>
                      <a:pt x="15" y="379"/>
                      <a:pt x="48" y="409"/>
                      <a:pt x="87" y="409"/>
                    </a:cubicBezTo>
                    <a:cubicBezTo>
                      <a:pt x="234" y="409"/>
                      <a:pt x="477" y="1"/>
                      <a:pt x="22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5" name="Google Shape;20805;p43"/>
              <p:cNvSpPr/>
              <p:nvPr/>
            </p:nvSpPr>
            <p:spPr>
              <a:xfrm flipH="1" rot="5509765">
                <a:off x="1846354" y="428889"/>
                <a:ext cx="10294" cy="7616"/>
              </a:xfrm>
              <a:custGeom>
                <a:rect b="b" l="l" r="r" t="t"/>
                <a:pathLst>
                  <a:path extrusionOk="0" h="501" w="654">
                    <a:moveTo>
                      <a:pt x="371" y="0"/>
                    </a:moveTo>
                    <a:cubicBezTo>
                      <a:pt x="174" y="0"/>
                      <a:pt x="0" y="266"/>
                      <a:pt x="186" y="425"/>
                    </a:cubicBezTo>
                    <a:cubicBezTo>
                      <a:pt x="237" y="475"/>
                      <a:pt x="303" y="500"/>
                      <a:pt x="370" y="500"/>
                    </a:cubicBezTo>
                    <a:cubicBezTo>
                      <a:pt x="437" y="500"/>
                      <a:pt x="503" y="475"/>
                      <a:pt x="553" y="425"/>
                    </a:cubicBezTo>
                    <a:cubicBezTo>
                      <a:pt x="653" y="325"/>
                      <a:pt x="620" y="158"/>
                      <a:pt x="520" y="58"/>
                    </a:cubicBezTo>
                    <a:cubicBezTo>
                      <a:pt x="473" y="17"/>
                      <a:pt x="421" y="0"/>
                      <a:pt x="37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6" name="Google Shape;20806;p43"/>
              <p:cNvSpPr/>
              <p:nvPr/>
            </p:nvSpPr>
            <p:spPr>
              <a:xfrm flipH="1" rot="5509765">
                <a:off x="1995243" y="293340"/>
                <a:ext cx="10546" cy="7799"/>
              </a:xfrm>
              <a:custGeom>
                <a:rect b="b" l="l" r="r" t="t"/>
                <a:pathLst>
                  <a:path extrusionOk="0" h="513" w="670">
                    <a:moveTo>
                      <a:pt x="352" y="1"/>
                    </a:moveTo>
                    <a:cubicBezTo>
                      <a:pt x="161" y="1"/>
                      <a:pt x="0" y="286"/>
                      <a:pt x="202" y="437"/>
                    </a:cubicBezTo>
                    <a:cubicBezTo>
                      <a:pt x="252" y="487"/>
                      <a:pt x="319" y="512"/>
                      <a:pt x="386" y="512"/>
                    </a:cubicBezTo>
                    <a:cubicBezTo>
                      <a:pt x="452" y="512"/>
                      <a:pt x="519" y="487"/>
                      <a:pt x="569" y="437"/>
                    </a:cubicBezTo>
                    <a:cubicBezTo>
                      <a:pt x="669" y="337"/>
                      <a:pt x="636" y="170"/>
                      <a:pt x="536" y="104"/>
                    </a:cubicBezTo>
                    <a:cubicBezTo>
                      <a:pt x="479" y="30"/>
                      <a:pt x="414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7" name="Google Shape;20807;p43"/>
              <p:cNvSpPr/>
              <p:nvPr/>
            </p:nvSpPr>
            <p:spPr>
              <a:xfrm flipH="1" rot="5509765">
                <a:off x="1981082" y="78993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84"/>
                      <a:pt x="125" y="459"/>
                      <a:pt x="250" y="459"/>
                    </a:cubicBezTo>
                    <a:cubicBezTo>
                      <a:pt x="376" y="459"/>
                      <a:pt x="501" y="384"/>
                      <a:pt x="501" y="234"/>
                    </a:cubicBezTo>
                    <a:cubicBezTo>
                      <a:pt x="501" y="101"/>
                      <a:pt x="367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8" name="Google Shape;20808;p43"/>
              <p:cNvSpPr/>
              <p:nvPr/>
            </p:nvSpPr>
            <p:spPr>
              <a:xfrm flipH="1" rot="5509765">
                <a:off x="1429163" y="922751"/>
                <a:ext cx="9901" cy="7571"/>
              </a:xfrm>
              <a:custGeom>
                <a:rect b="b" l="l" r="r" t="t"/>
                <a:pathLst>
                  <a:path extrusionOk="0" h="498" w="629">
                    <a:moveTo>
                      <a:pt x="339" y="0"/>
                    </a:moveTo>
                    <a:cubicBezTo>
                      <a:pt x="327" y="0"/>
                      <a:pt x="314" y="1"/>
                      <a:pt x="301" y="3"/>
                    </a:cubicBezTo>
                    <a:cubicBezTo>
                      <a:pt x="68" y="37"/>
                      <a:pt x="1" y="337"/>
                      <a:pt x="201" y="437"/>
                    </a:cubicBezTo>
                    <a:cubicBezTo>
                      <a:pt x="243" y="479"/>
                      <a:pt x="291" y="497"/>
                      <a:pt x="340" y="497"/>
                    </a:cubicBezTo>
                    <a:cubicBezTo>
                      <a:pt x="407" y="497"/>
                      <a:pt x="477" y="462"/>
                      <a:pt x="535" y="404"/>
                    </a:cubicBezTo>
                    <a:cubicBezTo>
                      <a:pt x="628" y="216"/>
                      <a:pt x="518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9" name="Google Shape;20809;p43"/>
              <p:cNvSpPr/>
              <p:nvPr/>
            </p:nvSpPr>
            <p:spPr>
              <a:xfrm flipH="1" rot="5509765">
                <a:off x="1227797" y="680210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34" y="0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34" y="400"/>
                      <a:pt x="134" y="501"/>
                      <a:pt x="268" y="501"/>
                    </a:cubicBezTo>
                    <a:cubicBezTo>
                      <a:pt x="401" y="501"/>
                      <a:pt x="501" y="367"/>
                      <a:pt x="501" y="234"/>
                    </a:cubicBezTo>
                    <a:cubicBezTo>
                      <a:pt x="501" y="100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0" name="Google Shape;20810;p43"/>
              <p:cNvSpPr/>
              <p:nvPr/>
            </p:nvSpPr>
            <p:spPr>
              <a:xfrm flipH="1" rot="5509765">
                <a:off x="1508529" y="896366"/>
                <a:ext cx="8421" cy="7418"/>
              </a:xfrm>
              <a:custGeom>
                <a:rect b="b" l="l" r="r" t="t"/>
                <a:pathLst>
                  <a:path extrusionOk="0" h="488" w="535">
                    <a:moveTo>
                      <a:pt x="299" y="0"/>
                    </a:moveTo>
                    <a:cubicBezTo>
                      <a:pt x="190" y="0"/>
                      <a:pt x="89" y="65"/>
                      <a:pt x="34" y="175"/>
                    </a:cubicBezTo>
                    <a:cubicBezTo>
                      <a:pt x="0" y="275"/>
                      <a:pt x="67" y="409"/>
                      <a:pt x="167" y="476"/>
                    </a:cubicBezTo>
                    <a:cubicBezTo>
                      <a:pt x="199" y="484"/>
                      <a:pt x="230" y="488"/>
                      <a:pt x="261" y="488"/>
                    </a:cubicBezTo>
                    <a:cubicBezTo>
                      <a:pt x="360" y="488"/>
                      <a:pt x="450" y="444"/>
                      <a:pt x="501" y="342"/>
                    </a:cubicBezTo>
                    <a:cubicBezTo>
                      <a:pt x="534" y="209"/>
                      <a:pt x="467" y="75"/>
                      <a:pt x="367" y="9"/>
                    </a:cubicBezTo>
                    <a:cubicBezTo>
                      <a:pt x="344" y="3"/>
                      <a:pt x="321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1" name="Google Shape;20811;p43"/>
              <p:cNvSpPr/>
              <p:nvPr/>
            </p:nvSpPr>
            <p:spPr>
              <a:xfrm flipH="1" rot="5509765">
                <a:off x="1445024" y="925334"/>
                <a:ext cx="9586" cy="7190"/>
              </a:xfrm>
              <a:custGeom>
                <a:rect b="b" l="l" r="r" t="t"/>
                <a:pathLst>
                  <a:path extrusionOk="0" h="473" w="609">
                    <a:moveTo>
                      <a:pt x="346" y="1"/>
                    </a:moveTo>
                    <a:cubicBezTo>
                      <a:pt x="259" y="1"/>
                      <a:pt x="165" y="56"/>
                      <a:pt x="141" y="128"/>
                    </a:cubicBezTo>
                    <a:cubicBezTo>
                      <a:pt x="1" y="292"/>
                      <a:pt x="223" y="473"/>
                      <a:pt x="390" y="473"/>
                    </a:cubicBezTo>
                    <a:cubicBezTo>
                      <a:pt x="461" y="473"/>
                      <a:pt x="522" y="440"/>
                      <a:pt x="542" y="361"/>
                    </a:cubicBezTo>
                    <a:cubicBezTo>
                      <a:pt x="608" y="228"/>
                      <a:pt x="575" y="94"/>
                      <a:pt x="442" y="28"/>
                    </a:cubicBezTo>
                    <a:cubicBezTo>
                      <a:pt x="414" y="9"/>
                      <a:pt x="380" y="1"/>
                      <a:pt x="34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2" name="Google Shape;20812;p43"/>
              <p:cNvSpPr/>
              <p:nvPr/>
            </p:nvSpPr>
            <p:spPr>
              <a:xfrm flipH="1" rot="5509765">
                <a:off x="854855" y="1712069"/>
                <a:ext cx="9444" cy="7282"/>
              </a:xfrm>
              <a:custGeom>
                <a:rect b="b" l="l" r="r" t="t"/>
                <a:pathLst>
                  <a:path extrusionOk="0" h="479" w="600">
                    <a:moveTo>
                      <a:pt x="294" y="1"/>
                    </a:moveTo>
                    <a:cubicBezTo>
                      <a:pt x="211" y="1"/>
                      <a:pt x="132" y="38"/>
                      <a:pt x="68" y="102"/>
                    </a:cubicBezTo>
                    <a:cubicBezTo>
                      <a:pt x="1" y="202"/>
                      <a:pt x="34" y="369"/>
                      <a:pt x="134" y="436"/>
                    </a:cubicBezTo>
                    <a:cubicBezTo>
                      <a:pt x="182" y="465"/>
                      <a:pt x="228" y="478"/>
                      <a:pt x="271" y="478"/>
                    </a:cubicBezTo>
                    <a:cubicBezTo>
                      <a:pt x="470" y="478"/>
                      <a:pt x="599" y="200"/>
                      <a:pt x="435" y="36"/>
                    </a:cubicBezTo>
                    <a:cubicBezTo>
                      <a:pt x="387" y="12"/>
                      <a:pt x="340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3" name="Google Shape;20813;p43"/>
              <p:cNvSpPr/>
              <p:nvPr/>
            </p:nvSpPr>
            <p:spPr>
              <a:xfrm flipH="1" rot="5509765">
                <a:off x="1436396" y="951234"/>
                <a:ext cx="7855" cy="5533"/>
              </a:xfrm>
              <a:custGeom>
                <a:rect b="b" l="l" r="r" t="t"/>
                <a:pathLst>
                  <a:path extrusionOk="0" h="364" w="499">
                    <a:moveTo>
                      <a:pt x="240" y="1"/>
                    </a:moveTo>
                    <a:cubicBezTo>
                      <a:pt x="0" y="1"/>
                      <a:pt x="257" y="364"/>
                      <a:pt x="407" y="364"/>
                    </a:cubicBezTo>
                    <a:cubicBezTo>
                      <a:pt x="454" y="364"/>
                      <a:pt x="491" y="328"/>
                      <a:pt x="498" y="236"/>
                    </a:cubicBezTo>
                    <a:cubicBezTo>
                      <a:pt x="498" y="102"/>
                      <a:pt x="398" y="2"/>
                      <a:pt x="265" y="2"/>
                    </a:cubicBezTo>
                    <a:cubicBezTo>
                      <a:pt x="256" y="1"/>
                      <a:pt x="247" y="1"/>
                      <a:pt x="24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4" name="Google Shape;20814;p43"/>
              <p:cNvSpPr/>
              <p:nvPr/>
            </p:nvSpPr>
            <p:spPr>
              <a:xfrm flipH="1" rot="5509765">
                <a:off x="833271" y="1842820"/>
                <a:ext cx="8799" cy="7571"/>
              </a:xfrm>
              <a:custGeom>
                <a:rect b="b" l="l" r="r" t="t"/>
                <a:pathLst>
                  <a:path extrusionOk="0" h="498" w="559">
                    <a:moveTo>
                      <a:pt x="279" y="1"/>
                    </a:moveTo>
                    <a:cubicBezTo>
                      <a:pt x="254" y="1"/>
                      <a:pt x="228" y="5"/>
                      <a:pt x="201" y="14"/>
                    </a:cubicBezTo>
                    <a:cubicBezTo>
                      <a:pt x="67" y="80"/>
                      <a:pt x="1" y="214"/>
                      <a:pt x="34" y="347"/>
                    </a:cubicBezTo>
                    <a:cubicBezTo>
                      <a:pt x="67" y="447"/>
                      <a:pt x="159" y="497"/>
                      <a:pt x="255" y="497"/>
                    </a:cubicBezTo>
                    <a:cubicBezTo>
                      <a:pt x="351" y="497"/>
                      <a:pt x="451" y="447"/>
                      <a:pt x="501" y="347"/>
                    </a:cubicBezTo>
                    <a:cubicBezTo>
                      <a:pt x="559" y="174"/>
                      <a:pt x="441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5" name="Google Shape;20815;p43"/>
              <p:cNvSpPr/>
              <p:nvPr/>
            </p:nvSpPr>
            <p:spPr>
              <a:xfrm flipH="1" rot="5509765">
                <a:off x="1377799" y="941012"/>
                <a:ext cx="8280" cy="7601"/>
              </a:xfrm>
              <a:custGeom>
                <a:rect b="b" l="l" r="r" t="t"/>
                <a:pathLst>
                  <a:path extrusionOk="0" h="500" w="526">
                    <a:moveTo>
                      <a:pt x="288" y="0"/>
                    </a:moveTo>
                    <a:cubicBezTo>
                      <a:pt x="144" y="0"/>
                      <a:pt x="0" y="131"/>
                      <a:pt x="25" y="282"/>
                    </a:cubicBezTo>
                    <a:cubicBezTo>
                      <a:pt x="47" y="411"/>
                      <a:pt x="167" y="499"/>
                      <a:pt x="285" y="499"/>
                    </a:cubicBezTo>
                    <a:cubicBezTo>
                      <a:pt x="349" y="499"/>
                      <a:pt x="412" y="474"/>
                      <a:pt x="459" y="415"/>
                    </a:cubicBezTo>
                    <a:cubicBezTo>
                      <a:pt x="525" y="282"/>
                      <a:pt x="525" y="148"/>
                      <a:pt x="425" y="48"/>
                    </a:cubicBezTo>
                    <a:cubicBezTo>
                      <a:pt x="384" y="15"/>
                      <a:pt x="336" y="0"/>
                      <a:pt x="28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6" name="Google Shape;20816;p43"/>
              <p:cNvSpPr/>
              <p:nvPr/>
            </p:nvSpPr>
            <p:spPr>
              <a:xfrm flipH="1" rot="5509765">
                <a:off x="1408609" y="962110"/>
                <a:ext cx="9287" cy="7479"/>
              </a:xfrm>
              <a:custGeom>
                <a:rect b="b" l="l" r="r" t="t"/>
                <a:pathLst>
                  <a:path extrusionOk="0" h="492" w="590">
                    <a:moveTo>
                      <a:pt x="308" y="1"/>
                    </a:moveTo>
                    <a:cubicBezTo>
                      <a:pt x="119" y="1"/>
                      <a:pt x="1" y="199"/>
                      <a:pt x="89" y="346"/>
                    </a:cubicBezTo>
                    <a:cubicBezTo>
                      <a:pt x="114" y="448"/>
                      <a:pt x="218" y="491"/>
                      <a:pt x="310" y="491"/>
                    </a:cubicBezTo>
                    <a:cubicBezTo>
                      <a:pt x="338" y="491"/>
                      <a:pt x="365" y="487"/>
                      <a:pt x="389" y="479"/>
                    </a:cubicBezTo>
                    <a:cubicBezTo>
                      <a:pt x="589" y="379"/>
                      <a:pt x="589" y="112"/>
                      <a:pt x="389" y="12"/>
                    </a:cubicBezTo>
                    <a:cubicBezTo>
                      <a:pt x="361" y="4"/>
                      <a:pt x="334" y="1"/>
                      <a:pt x="30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7" name="Google Shape;20817;p43"/>
              <p:cNvSpPr/>
              <p:nvPr/>
            </p:nvSpPr>
            <p:spPr>
              <a:xfrm flipH="1" rot="5509765">
                <a:off x="855035" y="1530668"/>
                <a:ext cx="8500" cy="7434"/>
              </a:xfrm>
              <a:custGeom>
                <a:rect b="b" l="l" r="r" t="t"/>
                <a:pathLst>
                  <a:path extrusionOk="0" h="489" w="540">
                    <a:moveTo>
                      <a:pt x="253" y="1"/>
                    </a:moveTo>
                    <a:cubicBezTo>
                      <a:pt x="236" y="1"/>
                      <a:pt x="218" y="3"/>
                      <a:pt x="201" y="7"/>
                    </a:cubicBezTo>
                    <a:cubicBezTo>
                      <a:pt x="67" y="41"/>
                      <a:pt x="1" y="174"/>
                      <a:pt x="34" y="308"/>
                    </a:cubicBezTo>
                    <a:cubicBezTo>
                      <a:pt x="62" y="433"/>
                      <a:pt x="160" y="489"/>
                      <a:pt x="260" y="489"/>
                    </a:cubicBezTo>
                    <a:cubicBezTo>
                      <a:pt x="398" y="489"/>
                      <a:pt x="540" y="382"/>
                      <a:pt x="501" y="208"/>
                    </a:cubicBezTo>
                    <a:cubicBezTo>
                      <a:pt x="472" y="92"/>
                      <a:pt x="367" y="1"/>
                      <a:pt x="2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8" name="Google Shape;20818;p43"/>
              <p:cNvSpPr/>
              <p:nvPr/>
            </p:nvSpPr>
            <p:spPr>
              <a:xfrm flipH="1" rot="5509765">
                <a:off x="858744" y="1581408"/>
                <a:ext cx="9602" cy="4469"/>
              </a:xfrm>
              <a:custGeom>
                <a:rect b="b" l="l" r="r" t="t"/>
                <a:pathLst>
                  <a:path extrusionOk="0" h="294" w="610">
                    <a:moveTo>
                      <a:pt x="453" y="0"/>
                    </a:moveTo>
                    <a:cubicBezTo>
                      <a:pt x="279" y="0"/>
                      <a:pt x="1" y="151"/>
                      <a:pt x="218" y="260"/>
                    </a:cubicBezTo>
                    <a:cubicBezTo>
                      <a:pt x="263" y="282"/>
                      <a:pt x="307" y="293"/>
                      <a:pt x="349" y="293"/>
                    </a:cubicBezTo>
                    <a:cubicBezTo>
                      <a:pt x="433" y="293"/>
                      <a:pt x="507" y="249"/>
                      <a:pt x="552" y="160"/>
                    </a:cubicBezTo>
                    <a:cubicBezTo>
                      <a:pt x="610" y="44"/>
                      <a:pt x="546" y="0"/>
                      <a:pt x="4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9" name="Google Shape;20819;p43"/>
              <p:cNvSpPr/>
              <p:nvPr/>
            </p:nvSpPr>
            <p:spPr>
              <a:xfrm flipH="1" rot="5509765">
                <a:off x="1985512" y="763234"/>
                <a:ext cx="8862" cy="7221"/>
              </a:xfrm>
              <a:custGeom>
                <a:rect b="b" l="l" r="r" t="t"/>
                <a:pathLst>
                  <a:path extrusionOk="0" h="475" w="563">
                    <a:moveTo>
                      <a:pt x="250" y="0"/>
                    </a:moveTo>
                    <a:cubicBezTo>
                      <a:pt x="184" y="0"/>
                      <a:pt x="117" y="25"/>
                      <a:pt x="67" y="75"/>
                    </a:cubicBezTo>
                    <a:cubicBezTo>
                      <a:pt x="0" y="176"/>
                      <a:pt x="0" y="342"/>
                      <a:pt x="67" y="409"/>
                    </a:cubicBezTo>
                    <a:cubicBezTo>
                      <a:pt x="113" y="455"/>
                      <a:pt x="166" y="475"/>
                      <a:pt x="218" y="475"/>
                    </a:cubicBezTo>
                    <a:cubicBezTo>
                      <a:pt x="394" y="475"/>
                      <a:pt x="562" y="255"/>
                      <a:pt x="434" y="75"/>
                    </a:cubicBezTo>
                    <a:cubicBezTo>
                      <a:pt x="384" y="25"/>
                      <a:pt x="317" y="0"/>
                      <a:pt x="2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0" name="Google Shape;20820;p43"/>
              <p:cNvSpPr/>
              <p:nvPr/>
            </p:nvSpPr>
            <p:spPr>
              <a:xfrm flipH="1" rot="5509765">
                <a:off x="1918974" y="654568"/>
                <a:ext cx="9004" cy="4637"/>
              </a:xfrm>
              <a:custGeom>
                <a:rect b="b" l="l" r="r" t="t"/>
                <a:pathLst>
                  <a:path extrusionOk="0" h="305" w="572">
                    <a:moveTo>
                      <a:pt x="123" y="1"/>
                    </a:moveTo>
                    <a:cubicBezTo>
                      <a:pt x="48" y="1"/>
                      <a:pt x="1" y="44"/>
                      <a:pt x="43" y="160"/>
                    </a:cubicBezTo>
                    <a:cubicBezTo>
                      <a:pt x="68" y="261"/>
                      <a:pt x="152" y="305"/>
                      <a:pt x="250" y="305"/>
                    </a:cubicBezTo>
                    <a:cubicBezTo>
                      <a:pt x="280" y="305"/>
                      <a:pt x="311" y="301"/>
                      <a:pt x="343" y="293"/>
                    </a:cubicBezTo>
                    <a:cubicBezTo>
                      <a:pt x="571" y="202"/>
                      <a:pt x="284" y="1"/>
                      <a:pt x="12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1" name="Google Shape;20821;p43"/>
              <p:cNvSpPr/>
              <p:nvPr/>
            </p:nvSpPr>
            <p:spPr>
              <a:xfrm flipH="1" rot="5509765">
                <a:off x="1929513" y="643404"/>
                <a:ext cx="8280" cy="6826"/>
              </a:xfrm>
              <a:custGeom>
                <a:rect b="b" l="l" r="r" t="t"/>
                <a:pathLst>
                  <a:path extrusionOk="0" h="449" w="526">
                    <a:moveTo>
                      <a:pt x="252" y="0"/>
                    </a:moveTo>
                    <a:cubicBezTo>
                      <a:pt x="221" y="0"/>
                      <a:pt x="190" y="4"/>
                      <a:pt x="158" y="12"/>
                    </a:cubicBezTo>
                    <a:cubicBezTo>
                      <a:pt x="0" y="170"/>
                      <a:pt x="112" y="448"/>
                      <a:pt x="351" y="448"/>
                    </a:cubicBezTo>
                    <a:cubicBezTo>
                      <a:pt x="364" y="448"/>
                      <a:pt x="378" y="448"/>
                      <a:pt x="392" y="446"/>
                    </a:cubicBezTo>
                    <a:cubicBezTo>
                      <a:pt x="492" y="379"/>
                      <a:pt x="525" y="246"/>
                      <a:pt x="492" y="146"/>
                    </a:cubicBezTo>
                    <a:cubicBezTo>
                      <a:pt x="441" y="44"/>
                      <a:pt x="351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2" name="Google Shape;20822;p43"/>
              <p:cNvSpPr/>
              <p:nvPr/>
            </p:nvSpPr>
            <p:spPr>
              <a:xfrm flipH="1" rot="5509765">
                <a:off x="1993427" y="660344"/>
                <a:ext cx="9586" cy="7571"/>
              </a:xfrm>
              <a:custGeom>
                <a:rect b="b" l="l" r="r" t="t"/>
                <a:pathLst>
                  <a:path extrusionOk="0" h="498" w="609">
                    <a:moveTo>
                      <a:pt x="324" y="0"/>
                    </a:moveTo>
                    <a:cubicBezTo>
                      <a:pt x="169" y="0"/>
                      <a:pt x="1" y="153"/>
                      <a:pt x="88" y="349"/>
                    </a:cubicBezTo>
                    <a:cubicBezTo>
                      <a:pt x="123" y="453"/>
                      <a:pt x="202" y="497"/>
                      <a:pt x="285" y="497"/>
                    </a:cubicBezTo>
                    <a:cubicBezTo>
                      <a:pt x="441" y="497"/>
                      <a:pt x="608" y="344"/>
                      <a:pt x="521" y="149"/>
                    </a:cubicBezTo>
                    <a:cubicBezTo>
                      <a:pt x="487" y="44"/>
                      <a:pt x="407" y="0"/>
                      <a:pt x="32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3" name="Google Shape;20823;p43"/>
              <p:cNvSpPr/>
              <p:nvPr/>
            </p:nvSpPr>
            <p:spPr>
              <a:xfrm flipH="1" rot="5509765">
                <a:off x="1966642" y="733103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6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0" y="107"/>
                      <a:pt x="34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7"/>
                    </a:cubicBezTo>
                    <a:cubicBezTo>
                      <a:pt x="501" y="91"/>
                      <a:pt x="400" y="1"/>
                      <a:pt x="2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4" name="Google Shape;20824;p43"/>
              <p:cNvSpPr/>
              <p:nvPr/>
            </p:nvSpPr>
            <p:spPr>
              <a:xfrm flipH="1" rot="5509765">
                <a:off x="1898452" y="686110"/>
                <a:ext cx="8752" cy="7327"/>
              </a:xfrm>
              <a:custGeom>
                <a:rect b="b" l="l" r="r" t="t"/>
                <a:pathLst>
                  <a:path extrusionOk="0" h="482" w="556">
                    <a:moveTo>
                      <a:pt x="276" y="0"/>
                    </a:moveTo>
                    <a:cubicBezTo>
                      <a:pt x="241" y="0"/>
                      <a:pt x="204" y="9"/>
                      <a:pt x="167" y="27"/>
                    </a:cubicBezTo>
                    <a:cubicBezTo>
                      <a:pt x="67" y="94"/>
                      <a:pt x="0" y="227"/>
                      <a:pt x="67" y="361"/>
                    </a:cubicBezTo>
                    <a:cubicBezTo>
                      <a:pt x="115" y="440"/>
                      <a:pt x="201" y="482"/>
                      <a:pt x="285" y="482"/>
                    </a:cubicBezTo>
                    <a:cubicBezTo>
                      <a:pt x="376" y="482"/>
                      <a:pt x="466" y="432"/>
                      <a:pt x="501" y="327"/>
                    </a:cubicBezTo>
                    <a:cubicBezTo>
                      <a:pt x="555" y="164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5" name="Google Shape;20825;p43"/>
              <p:cNvSpPr/>
              <p:nvPr/>
            </p:nvSpPr>
            <p:spPr>
              <a:xfrm flipH="1" rot="5509765">
                <a:off x="1935161" y="629077"/>
                <a:ext cx="9712" cy="7464"/>
              </a:xfrm>
              <a:custGeom>
                <a:rect b="b" l="l" r="r" t="t"/>
                <a:pathLst>
                  <a:path extrusionOk="0" h="491" w="617">
                    <a:moveTo>
                      <a:pt x="283" y="1"/>
                    </a:moveTo>
                    <a:cubicBezTo>
                      <a:pt x="236" y="1"/>
                      <a:pt x="185" y="17"/>
                      <a:pt x="134" y="55"/>
                    </a:cubicBezTo>
                    <a:cubicBezTo>
                      <a:pt x="34" y="122"/>
                      <a:pt x="1" y="255"/>
                      <a:pt x="67" y="389"/>
                    </a:cubicBezTo>
                    <a:cubicBezTo>
                      <a:pt x="111" y="453"/>
                      <a:pt x="195" y="490"/>
                      <a:pt x="277" y="490"/>
                    </a:cubicBezTo>
                    <a:cubicBezTo>
                      <a:pt x="322" y="490"/>
                      <a:pt x="366" y="479"/>
                      <a:pt x="401" y="456"/>
                    </a:cubicBezTo>
                    <a:cubicBezTo>
                      <a:pt x="617" y="294"/>
                      <a:pt x="484" y="1"/>
                      <a:pt x="2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6" name="Google Shape;20826;p43"/>
              <p:cNvSpPr/>
              <p:nvPr/>
            </p:nvSpPr>
            <p:spPr>
              <a:xfrm flipH="1" rot="5509765">
                <a:off x="2016785" y="670119"/>
                <a:ext cx="8941" cy="7479"/>
              </a:xfrm>
              <a:custGeom>
                <a:rect b="b" l="l" r="r" t="t"/>
                <a:pathLst>
                  <a:path extrusionOk="0" h="492" w="568">
                    <a:moveTo>
                      <a:pt x="260" y="1"/>
                    </a:moveTo>
                    <a:cubicBezTo>
                      <a:pt x="230" y="1"/>
                      <a:pt x="198" y="5"/>
                      <a:pt x="167" y="13"/>
                    </a:cubicBezTo>
                    <a:cubicBezTo>
                      <a:pt x="67" y="79"/>
                      <a:pt x="0" y="213"/>
                      <a:pt x="67" y="346"/>
                    </a:cubicBezTo>
                    <a:cubicBezTo>
                      <a:pt x="118" y="448"/>
                      <a:pt x="208" y="492"/>
                      <a:pt x="307" y="492"/>
                    </a:cubicBezTo>
                    <a:cubicBezTo>
                      <a:pt x="337" y="492"/>
                      <a:pt x="369" y="488"/>
                      <a:pt x="400" y="480"/>
                    </a:cubicBezTo>
                    <a:cubicBezTo>
                      <a:pt x="500" y="413"/>
                      <a:pt x="567" y="246"/>
                      <a:pt x="500" y="146"/>
                    </a:cubicBezTo>
                    <a:cubicBezTo>
                      <a:pt x="449" y="44"/>
                      <a:pt x="360" y="1"/>
                      <a:pt x="26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7" name="Google Shape;20827;p43"/>
              <p:cNvSpPr/>
              <p:nvPr/>
            </p:nvSpPr>
            <p:spPr>
              <a:xfrm flipH="1" rot="5509765">
                <a:off x="1995020" y="716415"/>
                <a:ext cx="8405" cy="7403"/>
              </a:xfrm>
              <a:custGeom>
                <a:rect b="b" l="l" r="r" t="t"/>
                <a:pathLst>
                  <a:path extrusionOk="0" h="487" w="534">
                    <a:moveTo>
                      <a:pt x="272" y="0"/>
                    </a:moveTo>
                    <a:cubicBezTo>
                      <a:pt x="239" y="0"/>
                      <a:pt x="203" y="8"/>
                      <a:pt x="167" y="26"/>
                    </a:cubicBezTo>
                    <a:cubicBezTo>
                      <a:pt x="34" y="60"/>
                      <a:pt x="0" y="193"/>
                      <a:pt x="34" y="327"/>
                    </a:cubicBezTo>
                    <a:cubicBezTo>
                      <a:pt x="82" y="424"/>
                      <a:pt x="167" y="486"/>
                      <a:pt x="248" y="486"/>
                    </a:cubicBezTo>
                    <a:cubicBezTo>
                      <a:pt x="278" y="486"/>
                      <a:pt x="307" y="478"/>
                      <a:pt x="334" y="460"/>
                    </a:cubicBezTo>
                    <a:cubicBezTo>
                      <a:pt x="467" y="427"/>
                      <a:pt x="534" y="260"/>
                      <a:pt x="467" y="160"/>
                    </a:cubicBezTo>
                    <a:cubicBezTo>
                      <a:pt x="443" y="62"/>
                      <a:pt x="365" y="0"/>
                      <a:pt x="27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8" name="Google Shape;20828;p43"/>
              <p:cNvSpPr/>
              <p:nvPr/>
            </p:nvSpPr>
            <p:spPr>
              <a:xfrm flipH="1" rot="5509765">
                <a:off x="1868005" y="676015"/>
                <a:ext cx="9161" cy="4576"/>
              </a:xfrm>
              <a:custGeom>
                <a:rect b="b" l="l" r="r" t="t"/>
                <a:pathLst>
                  <a:path extrusionOk="0" h="301" w="582">
                    <a:moveTo>
                      <a:pt x="118" y="0"/>
                    </a:moveTo>
                    <a:cubicBezTo>
                      <a:pt x="44" y="0"/>
                      <a:pt x="0" y="43"/>
                      <a:pt x="53" y="159"/>
                    </a:cubicBezTo>
                    <a:cubicBezTo>
                      <a:pt x="80" y="241"/>
                      <a:pt x="176" y="301"/>
                      <a:pt x="283" y="301"/>
                    </a:cubicBezTo>
                    <a:cubicBezTo>
                      <a:pt x="306" y="301"/>
                      <a:pt x="330" y="298"/>
                      <a:pt x="353" y="292"/>
                    </a:cubicBezTo>
                    <a:cubicBezTo>
                      <a:pt x="581" y="201"/>
                      <a:pt x="279" y="0"/>
                      <a:pt x="1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9" name="Google Shape;20829;p43"/>
              <p:cNvSpPr/>
              <p:nvPr/>
            </p:nvSpPr>
            <p:spPr>
              <a:xfrm flipH="1" rot="5509765">
                <a:off x="1889550" y="597630"/>
                <a:ext cx="7902" cy="6917"/>
              </a:xfrm>
              <a:custGeom>
                <a:rect b="b" l="l" r="r" t="t"/>
                <a:pathLst>
                  <a:path extrusionOk="0" h="455" w="502">
                    <a:moveTo>
                      <a:pt x="252" y="0"/>
                    </a:moveTo>
                    <a:cubicBezTo>
                      <a:pt x="129" y="0"/>
                      <a:pt x="1" y="85"/>
                      <a:pt x="1" y="248"/>
                    </a:cubicBezTo>
                    <a:cubicBezTo>
                      <a:pt x="1" y="364"/>
                      <a:pt x="101" y="455"/>
                      <a:pt x="215" y="455"/>
                    </a:cubicBezTo>
                    <a:cubicBezTo>
                      <a:pt x="233" y="455"/>
                      <a:pt x="250" y="453"/>
                      <a:pt x="268" y="448"/>
                    </a:cubicBezTo>
                    <a:cubicBezTo>
                      <a:pt x="401" y="448"/>
                      <a:pt x="501" y="315"/>
                      <a:pt x="468" y="181"/>
                    </a:cubicBezTo>
                    <a:cubicBezTo>
                      <a:pt x="453" y="60"/>
                      <a:pt x="354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0" name="Google Shape;20830;p43"/>
              <p:cNvSpPr/>
              <p:nvPr/>
            </p:nvSpPr>
            <p:spPr>
              <a:xfrm flipH="1" rot="5509765">
                <a:off x="1980409" y="601280"/>
                <a:ext cx="9476" cy="7616"/>
              </a:xfrm>
              <a:custGeom>
                <a:rect b="b" l="l" r="r" t="t"/>
                <a:pathLst>
                  <a:path extrusionOk="0" h="501" w="602">
                    <a:moveTo>
                      <a:pt x="334" y="1"/>
                    </a:moveTo>
                    <a:cubicBezTo>
                      <a:pt x="1" y="34"/>
                      <a:pt x="34" y="501"/>
                      <a:pt x="368" y="501"/>
                    </a:cubicBezTo>
                    <a:cubicBezTo>
                      <a:pt x="501" y="468"/>
                      <a:pt x="601" y="367"/>
                      <a:pt x="568" y="234"/>
                    </a:cubicBezTo>
                    <a:cubicBezTo>
                      <a:pt x="568" y="101"/>
                      <a:pt x="468" y="1"/>
                      <a:pt x="3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1" name="Google Shape;20831;p43"/>
              <p:cNvSpPr/>
              <p:nvPr/>
            </p:nvSpPr>
            <p:spPr>
              <a:xfrm flipH="1" rot="5509765">
                <a:off x="1975655" y="638937"/>
                <a:ext cx="9460" cy="7616"/>
              </a:xfrm>
              <a:custGeom>
                <a:rect b="b" l="l" r="r" t="t"/>
                <a:pathLst>
                  <a:path extrusionOk="0" h="501" w="601">
                    <a:moveTo>
                      <a:pt x="334" y="0"/>
                    </a:moveTo>
                    <a:cubicBezTo>
                      <a:pt x="0" y="0"/>
                      <a:pt x="33" y="500"/>
                      <a:pt x="367" y="500"/>
                    </a:cubicBezTo>
                    <a:cubicBezTo>
                      <a:pt x="500" y="467"/>
                      <a:pt x="600" y="367"/>
                      <a:pt x="600" y="234"/>
                    </a:cubicBezTo>
                    <a:cubicBezTo>
                      <a:pt x="567" y="100"/>
                      <a:pt x="467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2" name="Google Shape;20832;p43"/>
              <p:cNvSpPr/>
              <p:nvPr/>
            </p:nvSpPr>
            <p:spPr>
              <a:xfrm flipH="1" rot="5509765">
                <a:off x="1832619" y="639456"/>
                <a:ext cx="8232" cy="7312"/>
              </a:xfrm>
              <a:custGeom>
                <a:rect b="b" l="l" r="r" t="t"/>
                <a:pathLst>
                  <a:path extrusionOk="0" h="481" w="523">
                    <a:moveTo>
                      <a:pt x="283" y="0"/>
                    </a:moveTo>
                    <a:cubicBezTo>
                      <a:pt x="145" y="0"/>
                      <a:pt x="1" y="103"/>
                      <a:pt x="37" y="286"/>
                    </a:cubicBezTo>
                    <a:cubicBezTo>
                      <a:pt x="52" y="420"/>
                      <a:pt x="153" y="481"/>
                      <a:pt x="257" y="481"/>
                    </a:cubicBezTo>
                    <a:cubicBezTo>
                      <a:pt x="387" y="481"/>
                      <a:pt x="523" y="386"/>
                      <a:pt x="504" y="220"/>
                    </a:cubicBezTo>
                    <a:cubicBezTo>
                      <a:pt x="504" y="69"/>
                      <a:pt x="396" y="0"/>
                      <a:pt x="2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3" name="Google Shape;20833;p43"/>
              <p:cNvSpPr/>
              <p:nvPr/>
            </p:nvSpPr>
            <p:spPr>
              <a:xfrm flipH="1" rot="5509765">
                <a:off x="1815087" y="523751"/>
                <a:ext cx="9917" cy="7586"/>
              </a:xfrm>
              <a:custGeom>
                <a:rect b="b" l="l" r="r" t="t"/>
                <a:pathLst>
                  <a:path extrusionOk="0" h="499" w="630">
                    <a:moveTo>
                      <a:pt x="353" y="0"/>
                    </a:moveTo>
                    <a:cubicBezTo>
                      <a:pt x="97" y="0"/>
                      <a:pt x="1" y="401"/>
                      <a:pt x="296" y="490"/>
                    </a:cubicBezTo>
                    <a:cubicBezTo>
                      <a:pt x="318" y="495"/>
                      <a:pt x="341" y="498"/>
                      <a:pt x="364" y="498"/>
                    </a:cubicBezTo>
                    <a:cubicBezTo>
                      <a:pt x="472" y="498"/>
                      <a:pt x="568" y="433"/>
                      <a:pt x="596" y="323"/>
                    </a:cubicBezTo>
                    <a:cubicBezTo>
                      <a:pt x="629" y="190"/>
                      <a:pt x="562" y="56"/>
                      <a:pt x="462" y="23"/>
                    </a:cubicBezTo>
                    <a:cubicBezTo>
                      <a:pt x="424" y="7"/>
                      <a:pt x="38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4" name="Google Shape;20834;p43"/>
              <p:cNvSpPr/>
              <p:nvPr/>
            </p:nvSpPr>
            <p:spPr>
              <a:xfrm flipH="1" rot="5509765">
                <a:off x="1882788" y="543013"/>
                <a:ext cx="9240" cy="7190"/>
              </a:xfrm>
              <a:custGeom>
                <a:rect b="b" l="l" r="r" t="t"/>
                <a:pathLst>
                  <a:path extrusionOk="0" h="473" w="587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6"/>
                      <a:pt x="0" y="342"/>
                      <a:pt x="200" y="443"/>
                    </a:cubicBezTo>
                    <a:cubicBezTo>
                      <a:pt x="235" y="463"/>
                      <a:pt x="272" y="472"/>
                      <a:pt x="309" y="472"/>
                    </a:cubicBezTo>
                    <a:cubicBezTo>
                      <a:pt x="451" y="472"/>
                      <a:pt x="587" y="335"/>
                      <a:pt x="534" y="176"/>
                    </a:cubicBezTo>
                    <a:cubicBezTo>
                      <a:pt x="506" y="65"/>
                      <a:pt x="410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5" name="Google Shape;20835;p43"/>
              <p:cNvSpPr/>
              <p:nvPr/>
            </p:nvSpPr>
            <p:spPr>
              <a:xfrm flipH="1" rot="5509765">
                <a:off x="1876027" y="583879"/>
                <a:ext cx="10342" cy="7647"/>
              </a:xfrm>
              <a:custGeom>
                <a:rect b="b" l="l" r="r" t="t"/>
                <a:pathLst>
                  <a:path extrusionOk="0" h="503" w="657">
                    <a:moveTo>
                      <a:pt x="325" y="0"/>
                    </a:moveTo>
                    <a:cubicBezTo>
                      <a:pt x="21" y="0"/>
                      <a:pt x="0" y="470"/>
                      <a:pt x="323" y="502"/>
                    </a:cubicBezTo>
                    <a:cubicBezTo>
                      <a:pt x="623" y="502"/>
                      <a:pt x="657" y="35"/>
                      <a:pt x="357" y="2"/>
                    </a:cubicBezTo>
                    <a:cubicBezTo>
                      <a:pt x="346" y="1"/>
                      <a:pt x="335" y="0"/>
                      <a:pt x="32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6" name="Google Shape;20836;p43"/>
              <p:cNvSpPr/>
              <p:nvPr/>
            </p:nvSpPr>
            <p:spPr>
              <a:xfrm flipH="1" rot="5509765">
                <a:off x="1777541" y="571698"/>
                <a:ext cx="9224" cy="6309"/>
              </a:xfrm>
              <a:custGeom>
                <a:rect b="b" l="l" r="r" t="t"/>
                <a:pathLst>
                  <a:path extrusionOk="0" h="415" w="586">
                    <a:moveTo>
                      <a:pt x="326" y="0"/>
                    </a:moveTo>
                    <a:cubicBezTo>
                      <a:pt x="174" y="0"/>
                      <a:pt x="0" y="100"/>
                      <a:pt x="59" y="257"/>
                    </a:cubicBezTo>
                    <a:cubicBezTo>
                      <a:pt x="73" y="367"/>
                      <a:pt x="170" y="414"/>
                      <a:pt x="274" y="414"/>
                    </a:cubicBezTo>
                    <a:cubicBezTo>
                      <a:pt x="423" y="414"/>
                      <a:pt x="585" y="315"/>
                      <a:pt x="526" y="157"/>
                    </a:cubicBezTo>
                    <a:cubicBezTo>
                      <a:pt x="526" y="48"/>
                      <a:pt x="431" y="0"/>
                      <a:pt x="32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7" name="Google Shape;20837;p43"/>
              <p:cNvSpPr/>
              <p:nvPr/>
            </p:nvSpPr>
            <p:spPr>
              <a:xfrm flipH="1" rot="5509765">
                <a:off x="1778633" y="52614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8" name="Google Shape;20838;p43"/>
              <p:cNvSpPr/>
              <p:nvPr/>
            </p:nvSpPr>
            <p:spPr>
              <a:xfrm flipH="1" rot="5509765">
                <a:off x="1848319" y="548571"/>
                <a:ext cx="9145" cy="7829"/>
              </a:xfrm>
              <a:custGeom>
                <a:rect b="b" l="l" r="r" t="t"/>
                <a:pathLst>
                  <a:path extrusionOk="0" h="515" w="581">
                    <a:moveTo>
                      <a:pt x="317" y="0"/>
                    </a:moveTo>
                    <a:cubicBezTo>
                      <a:pt x="161" y="0"/>
                      <a:pt x="0" y="141"/>
                      <a:pt x="80" y="341"/>
                    </a:cubicBezTo>
                    <a:cubicBezTo>
                      <a:pt x="109" y="428"/>
                      <a:pt x="213" y="515"/>
                      <a:pt x="327" y="515"/>
                    </a:cubicBezTo>
                    <a:cubicBezTo>
                      <a:pt x="345" y="515"/>
                      <a:pt x="363" y="513"/>
                      <a:pt x="381" y="508"/>
                    </a:cubicBezTo>
                    <a:cubicBezTo>
                      <a:pt x="514" y="441"/>
                      <a:pt x="581" y="308"/>
                      <a:pt x="547" y="208"/>
                    </a:cubicBezTo>
                    <a:cubicBezTo>
                      <a:pt x="521" y="62"/>
                      <a:pt x="420" y="0"/>
                      <a:pt x="31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9" name="Google Shape;20839;p43"/>
              <p:cNvSpPr/>
              <p:nvPr/>
            </p:nvSpPr>
            <p:spPr>
              <a:xfrm flipH="1" rot="5509765">
                <a:off x="1757879" y="577035"/>
                <a:ext cx="10027" cy="7403"/>
              </a:xfrm>
              <a:custGeom>
                <a:rect b="b" l="l" r="r" t="t"/>
                <a:pathLst>
                  <a:path extrusionOk="0" h="487" w="637">
                    <a:moveTo>
                      <a:pt x="249" y="0"/>
                    </a:moveTo>
                    <a:cubicBezTo>
                      <a:pt x="134" y="0"/>
                      <a:pt x="30" y="91"/>
                      <a:pt x="1" y="207"/>
                    </a:cubicBezTo>
                    <a:cubicBezTo>
                      <a:pt x="1" y="340"/>
                      <a:pt x="68" y="440"/>
                      <a:pt x="201" y="474"/>
                    </a:cubicBezTo>
                    <a:cubicBezTo>
                      <a:pt x="229" y="482"/>
                      <a:pt x="257" y="486"/>
                      <a:pt x="282" y="486"/>
                    </a:cubicBezTo>
                    <a:cubicBezTo>
                      <a:pt x="554" y="486"/>
                      <a:pt x="637" y="37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0" name="Google Shape;20840;p43"/>
              <p:cNvSpPr/>
              <p:nvPr/>
            </p:nvSpPr>
            <p:spPr>
              <a:xfrm flipH="1" rot="5509765">
                <a:off x="1627348" y="486744"/>
                <a:ext cx="9271" cy="6598"/>
              </a:xfrm>
              <a:custGeom>
                <a:rect b="b" l="l" r="r" t="t"/>
                <a:pathLst>
                  <a:path extrusionOk="0" h="434" w="589">
                    <a:moveTo>
                      <a:pt x="271" y="1"/>
                    </a:moveTo>
                    <a:cubicBezTo>
                      <a:pt x="131" y="1"/>
                      <a:pt x="1" y="138"/>
                      <a:pt x="47" y="323"/>
                    </a:cubicBezTo>
                    <a:cubicBezTo>
                      <a:pt x="67" y="402"/>
                      <a:pt x="128" y="434"/>
                      <a:pt x="199" y="434"/>
                    </a:cubicBezTo>
                    <a:cubicBezTo>
                      <a:pt x="366" y="434"/>
                      <a:pt x="588" y="253"/>
                      <a:pt x="447" y="89"/>
                    </a:cubicBezTo>
                    <a:cubicBezTo>
                      <a:pt x="396" y="28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1" name="Google Shape;20841;p43"/>
              <p:cNvSpPr/>
              <p:nvPr/>
            </p:nvSpPr>
            <p:spPr>
              <a:xfrm flipH="1" rot="5509765">
                <a:off x="1639843" y="415915"/>
                <a:ext cx="8028" cy="6218"/>
              </a:xfrm>
              <a:custGeom>
                <a:rect b="b" l="l" r="r" t="t"/>
                <a:pathLst>
                  <a:path extrusionOk="0" h="409" w="510">
                    <a:moveTo>
                      <a:pt x="389" y="1"/>
                    </a:moveTo>
                    <a:cubicBezTo>
                      <a:pt x="242" y="1"/>
                      <a:pt x="0" y="409"/>
                      <a:pt x="251" y="409"/>
                    </a:cubicBezTo>
                    <a:cubicBezTo>
                      <a:pt x="259" y="409"/>
                      <a:pt x="267" y="409"/>
                      <a:pt x="276" y="408"/>
                    </a:cubicBezTo>
                    <a:cubicBezTo>
                      <a:pt x="409" y="374"/>
                      <a:pt x="509" y="241"/>
                      <a:pt x="476" y="108"/>
                    </a:cubicBezTo>
                    <a:cubicBezTo>
                      <a:pt x="462" y="31"/>
                      <a:pt x="429" y="1"/>
                      <a:pt x="3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2" name="Google Shape;20842;p43"/>
              <p:cNvSpPr/>
              <p:nvPr/>
            </p:nvSpPr>
            <p:spPr>
              <a:xfrm flipH="1" rot="5509765">
                <a:off x="1751570" y="462108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8"/>
                      <a:pt x="234" y="26"/>
                    </a:cubicBezTo>
                    <a:cubicBezTo>
                      <a:pt x="33" y="93"/>
                      <a:pt x="0" y="360"/>
                      <a:pt x="200" y="460"/>
                    </a:cubicBezTo>
                    <a:cubicBezTo>
                      <a:pt x="237" y="478"/>
                      <a:pt x="274" y="486"/>
                      <a:pt x="309" y="486"/>
                    </a:cubicBezTo>
                    <a:cubicBezTo>
                      <a:pt x="465" y="486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3" name="Google Shape;20843;p43"/>
              <p:cNvSpPr/>
              <p:nvPr/>
            </p:nvSpPr>
            <p:spPr>
              <a:xfrm flipH="1" rot="5509765">
                <a:off x="1712147" y="566882"/>
                <a:ext cx="9067" cy="7571"/>
              </a:xfrm>
              <a:custGeom>
                <a:rect b="b" l="l" r="r" t="t"/>
                <a:pathLst>
                  <a:path extrusionOk="0" h="498" w="576">
                    <a:moveTo>
                      <a:pt x="275" y="0"/>
                    </a:moveTo>
                    <a:cubicBezTo>
                      <a:pt x="252" y="0"/>
                      <a:pt x="227" y="7"/>
                      <a:pt x="201" y="22"/>
                    </a:cubicBezTo>
                    <a:cubicBezTo>
                      <a:pt x="68" y="55"/>
                      <a:pt x="1" y="188"/>
                      <a:pt x="34" y="322"/>
                    </a:cubicBezTo>
                    <a:cubicBezTo>
                      <a:pt x="90" y="432"/>
                      <a:pt x="191" y="497"/>
                      <a:pt x="299" y="497"/>
                    </a:cubicBezTo>
                    <a:cubicBezTo>
                      <a:pt x="322" y="497"/>
                      <a:pt x="345" y="494"/>
                      <a:pt x="368" y="489"/>
                    </a:cubicBezTo>
                    <a:cubicBezTo>
                      <a:pt x="576" y="429"/>
                      <a:pt x="466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4" name="Google Shape;20844;p43"/>
              <p:cNvSpPr/>
              <p:nvPr/>
            </p:nvSpPr>
            <p:spPr>
              <a:xfrm flipH="1" rot="5509765">
                <a:off x="1613235" y="541759"/>
                <a:ext cx="8421" cy="7373"/>
              </a:xfrm>
              <a:custGeom>
                <a:rect b="b" l="l" r="r" t="t"/>
                <a:pathLst>
                  <a:path extrusionOk="0" h="485" w="535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8" y="42"/>
                      <a:pt x="1" y="176"/>
                      <a:pt x="34" y="309"/>
                    </a:cubicBezTo>
                    <a:cubicBezTo>
                      <a:pt x="62" y="420"/>
                      <a:pt x="158" y="484"/>
                      <a:pt x="266" y="484"/>
                    </a:cubicBezTo>
                    <a:cubicBezTo>
                      <a:pt x="289" y="484"/>
                      <a:pt x="312" y="482"/>
                      <a:pt x="334" y="476"/>
                    </a:cubicBezTo>
                    <a:cubicBezTo>
                      <a:pt x="468" y="443"/>
                      <a:pt x="535" y="309"/>
                      <a:pt x="501" y="176"/>
                    </a:cubicBezTo>
                    <a:cubicBezTo>
                      <a:pt x="474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5" name="Google Shape;20845;p43"/>
              <p:cNvSpPr/>
              <p:nvPr/>
            </p:nvSpPr>
            <p:spPr>
              <a:xfrm flipH="1" rot="5509765">
                <a:off x="1617484" y="447252"/>
                <a:ext cx="10515" cy="7616"/>
              </a:xfrm>
              <a:custGeom>
                <a:rect b="b" l="l" r="r" t="t"/>
                <a:pathLst>
                  <a:path extrusionOk="0" h="501" w="668">
                    <a:moveTo>
                      <a:pt x="367" y="0"/>
                    </a:moveTo>
                    <a:cubicBezTo>
                      <a:pt x="34" y="0"/>
                      <a:pt x="0" y="467"/>
                      <a:pt x="334" y="500"/>
                    </a:cubicBezTo>
                    <a:cubicBezTo>
                      <a:pt x="634" y="500"/>
                      <a:pt x="668" y="33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6" name="Google Shape;20846;p43"/>
              <p:cNvSpPr/>
              <p:nvPr/>
            </p:nvSpPr>
            <p:spPr>
              <a:xfrm flipH="1" rot="5509765">
                <a:off x="1724233" y="485915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35" y="0"/>
                    </a:moveTo>
                    <a:cubicBezTo>
                      <a:pt x="313" y="0"/>
                      <a:pt x="290" y="3"/>
                      <a:pt x="267" y="9"/>
                    </a:cubicBezTo>
                    <a:cubicBezTo>
                      <a:pt x="34" y="75"/>
                      <a:pt x="0" y="342"/>
                      <a:pt x="200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6"/>
                    </a:cubicBezTo>
                    <a:cubicBezTo>
                      <a:pt x="540" y="65"/>
                      <a:pt x="443" y="0"/>
                      <a:pt x="3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7" name="Google Shape;20847;p43"/>
              <p:cNvSpPr/>
              <p:nvPr/>
            </p:nvSpPr>
            <p:spPr>
              <a:xfrm flipH="1" rot="5509765">
                <a:off x="1680226" y="53981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50" y="1"/>
                    </a:moveTo>
                    <a:cubicBezTo>
                      <a:pt x="184" y="1"/>
                      <a:pt x="117" y="26"/>
                      <a:pt x="67" y="76"/>
                    </a:cubicBezTo>
                    <a:cubicBezTo>
                      <a:pt x="0" y="143"/>
                      <a:pt x="0" y="309"/>
                      <a:pt x="67" y="409"/>
                    </a:cubicBezTo>
                    <a:cubicBezTo>
                      <a:pt x="117" y="443"/>
                      <a:pt x="184" y="459"/>
                      <a:pt x="250" y="459"/>
                    </a:cubicBezTo>
                    <a:cubicBezTo>
                      <a:pt x="317" y="459"/>
                      <a:pt x="384" y="443"/>
                      <a:pt x="434" y="409"/>
                    </a:cubicBezTo>
                    <a:cubicBezTo>
                      <a:pt x="500" y="309"/>
                      <a:pt x="500" y="143"/>
                      <a:pt x="434" y="76"/>
                    </a:cubicBezTo>
                    <a:cubicBezTo>
                      <a:pt x="384" y="26"/>
                      <a:pt x="317" y="1"/>
                      <a:pt x="25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8" name="Google Shape;20848;p43"/>
              <p:cNvSpPr/>
              <p:nvPr/>
            </p:nvSpPr>
            <p:spPr>
              <a:xfrm flipH="1" rot="5509765">
                <a:off x="1593036" y="506695"/>
                <a:ext cx="9932" cy="7373"/>
              </a:xfrm>
              <a:custGeom>
                <a:rect b="b" l="l" r="r" t="t"/>
                <a:pathLst>
                  <a:path extrusionOk="0" h="485" w="631">
                    <a:moveTo>
                      <a:pt x="305" y="1"/>
                    </a:moveTo>
                    <a:cubicBezTo>
                      <a:pt x="273" y="1"/>
                      <a:pt x="238" y="8"/>
                      <a:pt x="201" y="25"/>
                    </a:cubicBezTo>
                    <a:cubicBezTo>
                      <a:pt x="67" y="58"/>
                      <a:pt x="1" y="191"/>
                      <a:pt x="34" y="325"/>
                    </a:cubicBezTo>
                    <a:cubicBezTo>
                      <a:pt x="83" y="422"/>
                      <a:pt x="168" y="484"/>
                      <a:pt x="262" y="484"/>
                    </a:cubicBezTo>
                    <a:cubicBezTo>
                      <a:pt x="296" y="484"/>
                      <a:pt x="332" y="476"/>
                      <a:pt x="368" y="458"/>
                    </a:cubicBezTo>
                    <a:cubicBezTo>
                      <a:pt x="631" y="370"/>
                      <a:pt x="535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9" name="Google Shape;20849;p43"/>
              <p:cNvSpPr/>
              <p:nvPr/>
            </p:nvSpPr>
            <p:spPr>
              <a:xfrm flipH="1" rot="5509765">
                <a:off x="1657063" y="471826"/>
                <a:ext cx="9586" cy="7783"/>
              </a:xfrm>
              <a:custGeom>
                <a:rect b="b" l="l" r="r" t="t"/>
                <a:pathLst>
                  <a:path extrusionOk="0" h="512" w="609">
                    <a:moveTo>
                      <a:pt x="307" y="1"/>
                    </a:moveTo>
                    <a:cubicBezTo>
                      <a:pt x="206" y="1"/>
                      <a:pt x="109" y="59"/>
                      <a:pt x="82" y="194"/>
                    </a:cubicBezTo>
                    <a:cubicBezTo>
                      <a:pt x="0" y="378"/>
                      <a:pt x="156" y="511"/>
                      <a:pt x="311" y="511"/>
                    </a:cubicBezTo>
                    <a:cubicBezTo>
                      <a:pt x="411" y="511"/>
                      <a:pt x="510" y="457"/>
                      <a:pt x="549" y="327"/>
                    </a:cubicBezTo>
                    <a:cubicBezTo>
                      <a:pt x="609" y="129"/>
                      <a:pt x="455" y="1"/>
                      <a:pt x="30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0" name="Google Shape;20850;p43"/>
              <p:cNvSpPr/>
              <p:nvPr/>
            </p:nvSpPr>
            <p:spPr>
              <a:xfrm flipH="1" rot="5509765">
                <a:off x="1676189" y="481081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5"/>
                      <a:pt x="0" y="342"/>
                      <a:pt x="201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5"/>
                    </a:cubicBezTo>
                    <a:cubicBezTo>
                      <a:pt x="512" y="65"/>
                      <a:pt x="411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1" name="Google Shape;20851;p43"/>
              <p:cNvSpPr/>
              <p:nvPr/>
            </p:nvSpPr>
            <p:spPr>
              <a:xfrm flipH="1" rot="5509765">
                <a:off x="1484020" y="441642"/>
                <a:ext cx="8421" cy="7312"/>
              </a:xfrm>
              <a:custGeom>
                <a:rect b="b" l="l" r="r" t="t"/>
                <a:pathLst>
                  <a:path extrusionOk="0" h="481" w="535">
                    <a:moveTo>
                      <a:pt x="287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41"/>
                      <a:pt x="1" y="141"/>
                      <a:pt x="34" y="274"/>
                    </a:cubicBezTo>
                    <a:cubicBezTo>
                      <a:pt x="63" y="390"/>
                      <a:pt x="168" y="481"/>
                      <a:pt x="282" y="481"/>
                    </a:cubicBezTo>
                    <a:cubicBezTo>
                      <a:pt x="299" y="481"/>
                      <a:pt x="317" y="479"/>
                      <a:pt x="334" y="474"/>
                    </a:cubicBezTo>
                    <a:cubicBezTo>
                      <a:pt x="468" y="441"/>
                      <a:pt x="535" y="341"/>
                      <a:pt x="535" y="207"/>
                    </a:cubicBezTo>
                    <a:cubicBezTo>
                      <a:pt x="506" y="91"/>
                      <a:pt x="401" y="1"/>
                      <a:pt x="28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2" name="Google Shape;20852;p43"/>
              <p:cNvSpPr/>
              <p:nvPr/>
            </p:nvSpPr>
            <p:spPr>
              <a:xfrm flipH="1" rot="5509765">
                <a:off x="1456968" y="442487"/>
                <a:ext cx="8563" cy="7023"/>
              </a:xfrm>
              <a:custGeom>
                <a:rect b="b" l="l" r="r" t="t"/>
                <a:pathLst>
                  <a:path extrusionOk="0" h="462" w="544">
                    <a:moveTo>
                      <a:pt x="252" y="0"/>
                    </a:moveTo>
                    <a:cubicBezTo>
                      <a:pt x="164" y="0"/>
                      <a:pt x="68" y="62"/>
                      <a:pt x="43" y="160"/>
                    </a:cubicBezTo>
                    <a:cubicBezTo>
                      <a:pt x="0" y="332"/>
                      <a:pt x="137" y="462"/>
                      <a:pt x="275" y="462"/>
                    </a:cubicBezTo>
                    <a:cubicBezTo>
                      <a:pt x="352" y="462"/>
                      <a:pt x="429" y="422"/>
                      <a:pt x="477" y="327"/>
                    </a:cubicBezTo>
                    <a:cubicBezTo>
                      <a:pt x="544" y="193"/>
                      <a:pt x="477" y="60"/>
                      <a:pt x="343" y="26"/>
                    </a:cubicBezTo>
                    <a:cubicBezTo>
                      <a:pt x="317" y="9"/>
                      <a:pt x="285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3" name="Google Shape;20853;p43"/>
              <p:cNvSpPr/>
              <p:nvPr/>
            </p:nvSpPr>
            <p:spPr>
              <a:xfrm flipH="1" rot="5509765">
                <a:off x="1336995" y="442133"/>
                <a:ext cx="8516" cy="5381"/>
              </a:xfrm>
              <a:custGeom>
                <a:rect b="b" l="l" r="r" t="t"/>
                <a:pathLst>
                  <a:path extrusionOk="0" h="354" w="541">
                    <a:moveTo>
                      <a:pt x="83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34" y="353"/>
                    </a:cubicBezTo>
                    <a:cubicBezTo>
                      <a:pt x="541" y="353"/>
                      <a:pt x="241" y="1"/>
                      <a:pt x="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4" name="Google Shape;20854;p43"/>
              <p:cNvSpPr/>
              <p:nvPr/>
            </p:nvSpPr>
            <p:spPr>
              <a:xfrm flipH="1" rot="5509765">
                <a:off x="1393980" y="389495"/>
                <a:ext cx="8280" cy="7434"/>
              </a:xfrm>
              <a:custGeom>
                <a:rect b="b" l="l" r="r" t="t"/>
                <a:pathLst>
                  <a:path extrusionOk="0" h="489" w="526">
                    <a:moveTo>
                      <a:pt x="248" y="1"/>
                    </a:moveTo>
                    <a:cubicBezTo>
                      <a:pt x="108" y="1"/>
                      <a:pt x="0" y="139"/>
                      <a:pt x="25" y="315"/>
                    </a:cubicBezTo>
                    <a:cubicBezTo>
                      <a:pt x="44" y="429"/>
                      <a:pt x="149" y="489"/>
                      <a:pt x="255" y="489"/>
                    </a:cubicBezTo>
                    <a:cubicBezTo>
                      <a:pt x="335" y="489"/>
                      <a:pt x="416" y="454"/>
                      <a:pt x="459" y="382"/>
                    </a:cubicBezTo>
                    <a:cubicBezTo>
                      <a:pt x="526" y="248"/>
                      <a:pt x="492" y="115"/>
                      <a:pt x="392" y="48"/>
                    </a:cubicBezTo>
                    <a:cubicBezTo>
                      <a:pt x="343" y="15"/>
                      <a:pt x="294" y="1"/>
                      <a:pt x="2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5" name="Google Shape;20855;p43"/>
              <p:cNvSpPr/>
              <p:nvPr/>
            </p:nvSpPr>
            <p:spPr>
              <a:xfrm flipH="1" rot="5509765">
                <a:off x="1482110" y="418699"/>
                <a:ext cx="9161" cy="4880"/>
              </a:xfrm>
              <a:custGeom>
                <a:rect b="b" l="l" r="r" t="t"/>
                <a:pathLst>
                  <a:path extrusionOk="0" h="321" w="582">
                    <a:moveTo>
                      <a:pt x="330" y="0"/>
                    </a:moveTo>
                    <a:cubicBezTo>
                      <a:pt x="308" y="0"/>
                      <a:pt x="285" y="3"/>
                      <a:pt x="262" y="9"/>
                    </a:cubicBezTo>
                    <a:cubicBezTo>
                      <a:pt x="1" y="80"/>
                      <a:pt x="297" y="320"/>
                      <a:pt x="466" y="320"/>
                    </a:cubicBezTo>
                    <a:cubicBezTo>
                      <a:pt x="534" y="320"/>
                      <a:pt x="581" y="281"/>
                      <a:pt x="562" y="175"/>
                    </a:cubicBezTo>
                    <a:cubicBezTo>
                      <a:pt x="534" y="65"/>
                      <a:pt x="438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6" name="Google Shape;20856;p43"/>
              <p:cNvSpPr/>
              <p:nvPr/>
            </p:nvSpPr>
            <p:spPr>
              <a:xfrm flipH="1" rot="5509765">
                <a:off x="1400000" y="510693"/>
                <a:ext cx="9554" cy="7221"/>
              </a:xfrm>
              <a:custGeom>
                <a:rect b="b" l="l" r="r" t="t"/>
                <a:pathLst>
                  <a:path extrusionOk="0" h="475" w="607">
                    <a:moveTo>
                      <a:pt x="279" y="1"/>
                    </a:moveTo>
                    <a:cubicBezTo>
                      <a:pt x="217" y="1"/>
                      <a:pt x="153" y="29"/>
                      <a:pt x="101" y="99"/>
                    </a:cubicBezTo>
                    <a:cubicBezTo>
                      <a:pt x="1" y="166"/>
                      <a:pt x="34" y="333"/>
                      <a:pt x="101" y="400"/>
                    </a:cubicBezTo>
                    <a:cubicBezTo>
                      <a:pt x="151" y="450"/>
                      <a:pt x="217" y="475"/>
                      <a:pt x="280" y="475"/>
                    </a:cubicBezTo>
                    <a:cubicBezTo>
                      <a:pt x="343" y="475"/>
                      <a:pt x="401" y="450"/>
                      <a:pt x="434" y="400"/>
                    </a:cubicBezTo>
                    <a:cubicBezTo>
                      <a:pt x="606" y="227"/>
                      <a:pt x="452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7" name="Google Shape;20857;p43"/>
              <p:cNvSpPr/>
              <p:nvPr/>
            </p:nvSpPr>
            <p:spPr>
              <a:xfrm flipH="1" rot="5509765">
                <a:off x="1284793" y="501946"/>
                <a:ext cx="7367" cy="7190"/>
              </a:xfrm>
              <a:custGeom>
                <a:rect b="b" l="l" r="r" t="t"/>
                <a:pathLst>
                  <a:path extrusionOk="0" h="473" w="468">
                    <a:moveTo>
                      <a:pt x="275" y="0"/>
                    </a:moveTo>
                    <a:cubicBezTo>
                      <a:pt x="262" y="0"/>
                      <a:pt x="248" y="2"/>
                      <a:pt x="234" y="5"/>
                    </a:cubicBezTo>
                    <a:cubicBezTo>
                      <a:pt x="101" y="5"/>
                      <a:pt x="1" y="106"/>
                      <a:pt x="1" y="239"/>
                    </a:cubicBezTo>
                    <a:cubicBezTo>
                      <a:pt x="1" y="372"/>
                      <a:pt x="101" y="472"/>
                      <a:pt x="234" y="472"/>
                    </a:cubicBezTo>
                    <a:cubicBezTo>
                      <a:pt x="367" y="472"/>
                      <a:pt x="468" y="372"/>
                      <a:pt x="468" y="239"/>
                    </a:cubicBezTo>
                    <a:cubicBezTo>
                      <a:pt x="468" y="120"/>
                      <a:pt x="387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8" name="Google Shape;20858;p43"/>
              <p:cNvSpPr/>
              <p:nvPr/>
            </p:nvSpPr>
            <p:spPr>
              <a:xfrm flipH="1" rot="5509765">
                <a:off x="1316428" y="443791"/>
                <a:ext cx="10137" cy="7753"/>
              </a:xfrm>
              <a:custGeom>
                <a:rect b="b" l="l" r="r" t="t"/>
                <a:pathLst>
                  <a:path extrusionOk="0" h="510" w="644">
                    <a:moveTo>
                      <a:pt x="379" y="1"/>
                    </a:moveTo>
                    <a:cubicBezTo>
                      <a:pt x="317" y="1"/>
                      <a:pt x="256" y="26"/>
                      <a:pt x="210" y="72"/>
                    </a:cubicBezTo>
                    <a:cubicBezTo>
                      <a:pt x="0" y="229"/>
                      <a:pt x="161" y="510"/>
                      <a:pt x="369" y="510"/>
                    </a:cubicBezTo>
                    <a:cubicBezTo>
                      <a:pt x="426" y="510"/>
                      <a:pt x="486" y="489"/>
                      <a:pt x="544" y="439"/>
                    </a:cubicBezTo>
                    <a:cubicBezTo>
                      <a:pt x="644" y="339"/>
                      <a:pt x="644" y="205"/>
                      <a:pt x="577" y="105"/>
                    </a:cubicBezTo>
                    <a:cubicBezTo>
                      <a:pt x="523" y="34"/>
                      <a:pt x="450" y="1"/>
                      <a:pt x="3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9" name="Google Shape;20859;p43"/>
              <p:cNvSpPr/>
              <p:nvPr/>
            </p:nvSpPr>
            <p:spPr>
              <a:xfrm flipH="1" rot="5509765">
                <a:off x="1421956" y="483850"/>
                <a:ext cx="10042" cy="7449"/>
              </a:xfrm>
              <a:custGeom>
                <a:rect b="b" l="l" r="r" t="t"/>
                <a:pathLst>
                  <a:path extrusionOk="0" h="490" w="638">
                    <a:moveTo>
                      <a:pt x="373" y="1"/>
                    </a:moveTo>
                    <a:cubicBezTo>
                      <a:pt x="350" y="1"/>
                      <a:pt x="327" y="4"/>
                      <a:pt x="304" y="9"/>
                    </a:cubicBezTo>
                    <a:cubicBezTo>
                      <a:pt x="1" y="70"/>
                      <a:pt x="84" y="489"/>
                      <a:pt x="353" y="489"/>
                    </a:cubicBezTo>
                    <a:cubicBezTo>
                      <a:pt x="379" y="489"/>
                      <a:pt x="408" y="485"/>
                      <a:pt x="438" y="476"/>
                    </a:cubicBezTo>
                    <a:cubicBezTo>
                      <a:pt x="571" y="443"/>
                      <a:pt x="638" y="310"/>
                      <a:pt x="605" y="176"/>
                    </a:cubicBezTo>
                    <a:cubicBezTo>
                      <a:pt x="577" y="66"/>
                      <a:pt x="481" y="1"/>
                      <a:pt x="3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0" name="Google Shape;20860;p43"/>
              <p:cNvSpPr/>
              <p:nvPr/>
            </p:nvSpPr>
            <p:spPr>
              <a:xfrm flipH="1" rot="5509765">
                <a:off x="1365702" y="532658"/>
                <a:ext cx="9712" cy="7449"/>
              </a:xfrm>
              <a:custGeom>
                <a:rect b="b" l="l" r="r" t="t"/>
                <a:pathLst>
                  <a:path extrusionOk="0" h="490" w="617">
                    <a:moveTo>
                      <a:pt x="334" y="0"/>
                    </a:moveTo>
                    <a:cubicBezTo>
                      <a:pt x="266" y="0"/>
                      <a:pt x="203" y="33"/>
                      <a:pt x="149" y="105"/>
                    </a:cubicBezTo>
                    <a:cubicBezTo>
                      <a:pt x="0" y="279"/>
                      <a:pt x="184" y="490"/>
                      <a:pt x="370" y="490"/>
                    </a:cubicBezTo>
                    <a:cubicBezTo>
                      <a:pt x="434" y="490"/>
                      <a:pt x="498" y="465"/>
                      <a:pt x="550" y="405"/>
                    </a:cubicBezTo>
                    <a:cubicBezTo>
                      <a:pt x="616" y="305"/>
                      <a:pt x="616" y="138"/>
                      <a:pt x="516" y="72"/>
                    </a:cubicBezTo>
                    <a:cubicBezTo>
                      <a:pt x="454" y="25"/>
                      <a:pt x="392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1" name="Google Shape;20861;p43"/>
              <p:cNvSpPr/>
              <p:nvPr/>
            </p:nvSpPr>
            <p:spPr>
              <a:xfrm flipH="1" rot="5509765">
                <a:off x="1157038" y="458258"/>
                <a:ext cx="7980" cy="7434"/>
              </a:xfrm>
              <a:custGeom>
                <a:rect b="b" l="l" r="r" t="t"/>
                <a:pathLst>
                  <a:path extrusionOk="0" h="489" w="507">
                    <a:moveTo>
                      <a:pt x="280" y="1"/>
                    </a:moveTo>
                    <a:cubicBezTo>
                      <a:pt x="142" y="1"/>
                      <a:pt x="1" y="108"/>
                      <a:pt x="39" y="282"/>
                    </a:cubicBezTo>
                    <a:cubicBezTo>
                      <a:pt x="39" y="398"/>
                      <a:pt x="140" y="489"/>
                      <a:pt x="254" y="489"/>
                    </a:cubicBezTo>
                    <a:cubicBezTo>
                      <a:pt x="271" y="489"/>
                      <a:pt x="289" y="487"/>
                      <a:pt x="306" y="482"/>
                    </a:cubicBezTo>
                    <a:cubicBezTo>
                      <a:pt x="440" y="449"/>
                      <a:pt x="506" y="315"/>
                      <a:pt x="506" y="182"/>
                    </a:cubicBezTo>
                    <a:cubicBezTo>
                      <a:pt x="478" y="56"/>
                      <a:pt x="380" y="1"/>
                      <a:pt x="2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2" name="Google Shape;20862;p43"/>
              <p:cNvSpPr/>
              <p:nvPr/>
            </p:nvSpPr>
            <p:spPr>
              <a:xfrm flipH="1" rot="5509765">
                <a:off x="1185728" y="392938"/>
                <a:ext cx="9712" cy="7373"/>
              </a:xfrm>
              <a:custGeom>
                <a:rect b="b" l="l" r="r" t="t"/>
                <a:pathLst>
                  <a:path extrusionOk="0" h="485" w="617">
                    <a:moveTo>
                      <a:pt x="342" y="0"/>
                    </a:moveTo>
                    <a:cubicBezTo>
                      <a:pt x="170" y="0"/>
                      <a:pt x="1" y="168"/>
                      <a:pt x="116" y="351"/>
                    </a:cubicBezTo>
                    <a:cubicBezTo>
                      <a:pt x="160" y="440"/>
                      <a:pt x="249" y="485"/>
                      <a:pt x="333" y="485"/>
                    </a:cubicBezTo>
                    <a:cubicBezTo>
                      <a:pt x="375" y="485"/>
                      <a:pt x="416" y="474"/>
                      <a:pt x="449" y="452"/>
                    </a:cubicBezTo>
                    <a:cubicBezTo>
                      <a:pt x="549" y="385"/>
                      <a:pt x="616" y="218"/>
                      <a:pt x="549" y="118"/>
                    </a:cubicBezTo>
                    <a:cubicBezTo>
                      <a:pt x="497" y="35"/>
                      <a:pt x="419" y="0"/>
                      <a:pt x="34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3" name="Google Shape;20863;p43"/>
              <p:cNvSpPr/>
              <p:nvPr/>
            </p:nvSpPr>
            <p:spPr>
              <a:xfrm flipH="1" rot="5509765">
                <a:off x="1253040" y="412560"/>
                <a:ext cx="8484" cy="7327"/>
              </a:xfrm>
              <a:custGeom>
                <a:rect b="b" l="l" r="r" t="t"/>
                <a:pathLst>
                  <a:path extrusionOk="0" h="482" w="539">
                    <a:moveTo>
                      <a:pt x="274" y="1"/>
                    </a:moveTo>
                    <a:cubicBezTo>
                      <a:pt x="138" y="1"/>
                      <a:pt x="0" y="115"/>
                      <a:pt x="39" y="307"/>
                    </a:cubicBezTo>
                    <a:cubicBezTo>
                      <a:pt x="66" y="417"/>
                      <a:pt x="162" y="482"/>
                      <a:pt x="271" y="482"/>
                    </a:cubicBezTo>
                    <a:cubicBezTo>
                      <a:pt x="293" y="482"/>
                      <a:pt x="316" y="479"/>
                      <a:pt x="339" y="473"/>
                    </a:cubicBezTo>
                    <a:cubicBezTo>
                      <a:pt x="472" y="440"/>
                      <a:pt x="539" y="340"/>
                      <a:pt x="506" y="207"/>
                    </a:cubicBezTo>
                    <a:cubicBezTo>
                      <a:pt x="477" y="64"/>
                      <a:pt x="376" y="1"/>
                      <a:pt x="27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4" name="Google Shape;20864;p43"/>
              <p:cNvSpPr/>
              <p:nvPr/>
            </p:nvSpPr>
            <p:spPr>
              <a:xfrm flipH="1" rot="5509765">
                <a:off x="1163680" y="475439"/>
                <a:ext cx="9397" cy="6126"/>
              </a:xfrm>
              <a:custGeom>
                <a:rect b="b" l="l" r="r" t="t"/>
                <a:pathLst>
                  <a:path extrusionOk="0" h="403" w="597">
                    <a:moveTo>
                      <a:pt x="305" y="1"/>
                    </a:moveTo>
                    <a:cubicBezTo>
                      <a:pt x="237" y="1"/>
                      <a:pt x="169" y="27"/>
                      <a:pt x="117" y="90"/>
                    </a:cubicBezTo>
                    <a:cubicBezTo>
                      <a:pt x="0" y="230"/>
                      <a:pt x="226" y="402"/>
                      <a:pt x="395" y="402"/>
                    </a:cubicBezTo>
                    <a:cubicBezTo>
                      <a:pt x="468" y="402"/>
                      <a:pt x="530" y="370"/>
                      <a:pt x="550" y="290"/>
                    </a:cubicBezTo>
                    <a:cubicBezTo>
                      <a:pt x="596" y="130"/>
                      <a:pt x="453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5" name="Google Shape;20865;p43"/>
              <p:cNvSpPr/>
              <p:nvPr/>
            </p:nvSpPr>
            <p:spPr>
              <a:xfrm flipH="1" rot="5509765">
                <a:off x="1032890" y="462743"/>
                <a:ext cx="8295" cy="7160"/>
              </a:xfrm>
              <a:custGeom>
                <a:rect b="b" l="l" r="r" t="t"/>
                <a:pathLst>
                  <a:path extrusionOk="0" h="471" w="527">
                    <a:moveTo>
                      <a:pt x="291" y="1"/>
                    </a:moveTo>
                    <a:cubicBezTo>
                      <a:pt x="284" y="1"/>
                      <a:pt x="276" y="1"/>
                      <a:pt x="268" y="2"/>
                    </a:cubicBezTo>
                    <a:cubicBezTo>
                      <a:pt x="134" y="2"/>
                      <a:pt x="1" y="102"/>
                      <a:pt x="1" y="236"/>
                    </a:cubicBezTo>
                    <a:cubicBezTo>
                      <a:pt x="1" y="369"/>
                      <a:pt x="134" y="469"/>
                      <a:pt x="268" y="469"/>
                    </a:cubicBezTo>
                    <a:cubicBezTo>
                      <a:pt x="276" y="470"/>
                      <a:pt x="284" y="471"/>
                      <a:pt x="291" y="471"/>
                    </a:cubicBezTo>
                    <a:cubicBezTo>
                      <a:pt x="527" y="471"/>
                      <a:pt x="527" y="1"/>
                      <a:pt x="29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6" name="Google Shape;20866;p43"/>
              <p:cNvSpPr/>
              <p:nvPr/>
            </p:nvSpPr>
            <p:spPr>
              <a:xfrm flipH="1" rot="5509765">
                <a:off x="1083618" y="394528"/>
                <a:ext cx="9712" cy="7555"/>
              </a:xfrm>
              <a:custGeom>
                <a:rect b="b" l="l" r="r" t="t"/>
                <a:pathLst>
                  <a:path extrusionOk="0" h="497" w="617">
                    <a:moveTo>
                      <a:pt x="371" y="1"/>
                    </a:moveTo>
                    <a:cubicBezTo>
                      <a:pt x="184" y="1"/>
                      <a:pt x="0" y="212"/>
                      <a:pt x="149" y="386"/>
                    </a:cubicBezTo>
                    <a:cubicBezTo>
                      <a:pt x="208" y="464"/>
                      <a:pt x="278" y="496"/>
                      <a:pt x="346" y="496"/>
                    </a:cubicBezTo>
                    <a:cubicBezTo>
                      <a:pt x="394" y="496"/>
                      <a:pt x="442" y="480"/>
                      <a:pt x="483" y="452"/>
                    </a:cubicBezTo>
                    <a:cubicBezTo>
                      <a:pt x="583" y="352"/>
                      <a:pt x="616" y="219"/>
                      <a:pt x="550" y="85"/>
                    </a:cubicBezTo>
                    <a:cubicBezTo>
                      <a:pt x="499" y="26"/>
                      <a:pt x="434" y="1"/>
                      <a:pt x="3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7" name="Google Shape;20867;p43"/>
              <p:cNvSpPr/>
              <p:nvPr/>
            </p:nvSpPr>
            <p:spPr>
              <a:xfrm flipH="1" rot="5509765">
                <a:off x="1209644" y="417068"/>
                <a:ext cx="7886" cy="7251"/>
              </a:xfrm>
              <a:custGeom>
                <a:rect b="b" l="l" r="r" t="t"/>
                <a:pathLst>
                  <a:path extrusionOk="0" h="477" w="501">
                    <a:moveTo>
                      <a:pt x="240" y="0"/>
                    </a:moveTo>
                    <a:cubicBezTo>
                      <a:pt x="121" y="0"/>
                      <a:pt x="0" y="84"/>
                      <a:pt x="0" y="243"/>
                    </a:cubicBezTo>
                    <a:cubicBezTo>
                      <a:pt x="0" y="376"/>
                      <a:pt x="134" y="476"/>
                      <a:pt x="267" y="476"/>
                    </a:cubicBezTo>
                    <a:cubicBezTo>
                      <a:pt x="401" y="443"/>
                      <a:pt x="501" y="343"/>
                      <a:pt x="467" y="209"/>
                    </a:cubicBezTo>
                    <a:cubicBezTo>
                      <a:pt x="452" y="67"/>
                      <a:pt x="346" y="0"/>
                      <a:pt x="24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8" name="Google Shape;20868;p43"/>
              <p:cNvSpPr/>
              <p:nvPr/>
            </p:nvSpPr>
            <p:spPr>
              <a:xfrm flipH="1" rot="5509765">
                <a:off x="1120870" y="516581"/>
                <a:ext cx="8405" cy="7449"/>
              </a:xfrm>
              <a:custGeom>
                <a:rect b="b" l="l" r="r" t="t"/>
                <a:pathLst>
                  <a:path extrusionOk="0" h="490" w="534">
                    <a:moveTo>
                      <a:pt x="255" y="1"/>
                    </a:moveTo>
                    <a:cubicBezTo>
                      <a:pt x="192" y="1"/>
                      <a:pt x="134" y="26"/>
                      <a:pt x="100" y="76"/>
                    </a:cubicBezTo>
                    <a:cubicBezTo>
                      <a:pt x="0" y="176"/>
                      <a:pt x="0" y="343"/>
                      <a:pt x="100" y="443"/>
                    </a:cubicBezTo>
                    <a:cubicBezTo>
                      <a:pt x="145" y="473"/>
                      <a:pt x="204" y="489"/>
                      <a:pt x="264" y="489"/>
                    </a:cubicBezTo>
                    <a:cubicBezTo>
                      <a:pt x="337" y="489"/>
                      <a:pt x="412" y="465"/>
                      <a:pt x="467" y="409"/>
                    </a:cubicBezTo>
                    <a:cubicBezTo>
                      <a:pt x="534" y="309"/>
                      <a:pt x="534" y="143"/>
                      <a:pt x="434" y="76"/>
                    </a:cubicBezTo>
                    <a:cubicBezTo>
                      <a:pt x="384" y="26"/>
                      <a:pt x="317" y="1"/>
                      <a:pt x="25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9" name="Google Shape;20869;p43"/>
              <p:cNvSpPr/>
              <p:nvPr/>
            </p:nvSpPr>
            <p:spPr>
              <a:xfrm flipH="1" rot="5509765">
                <a:off x="985173" y="509974"/>
                <a:ext cx="7697" cy="5533"/>
              </a:xfrm>
              <a:custGeom>
                <a:rect b="b" l="l" r="r" t="t"/>
                <a:pathLst>
                  <a:path extrusionOk="0" h="364" w="489">
                    <a:moveTo>
                      <a:pt x="116" y="1"/>
                    </a:moveTo>
                    <a:cubicBezTo>
                      <a:pt x="74" y="1"/>
                      <a:pt x="41" y="35"/>
                      <a:pt x="34" y="125"/>
                    </a:cubicBezTo>
                    <a:cubicBezTo>
                      <a:pt x="0" y="225"/>
                      <a:pt x="100" y="359"/>
                      <a:pt x="234" y="359"/>
                    </a:cubicBezTo>
                    <a:cubicBezTo>
                      <a:pt x="251" y="362"/>
                      <a:pt x="266" y="363"/>
                      <a:pt x="279" y="363"/>
                    </a:cubicBezTo>
                    <a:cubicBezTo>
                      <a:pt x="488" y="363"/>
                      <a:pt x="253" y="1"/>
                      <a:pt x="11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0" name="Google Shape;20870;p43"/>
              <p:cNvSpPr/>
              <p:nvPr/>
            </p:nvSpPr>
            <p:spPr>
              <a:xfrm flipH="1" rot="5509765">
                <a:off x="911823" y="613549"/>
                <a:ext cx="7886" cy="7418"/>
              </a:xfrm>
              <a:custGeom>
                <a:rect b="b" l="l" r="r" t="t"/>
                <a:pathLst>
                  <a:path extrusionOk="0" h="488" w="501">
                    <a:moveTo>
                      <a:pt x="249" y="0"/>
                    </a:moveTo>
                    <a:cubicBezTo>
                      <a:pt x="195" y="0"/>
                      <a:pt x="141" y="19"/>
                      <a:pt x="101" y="60"/>
                    </a:cubicBezTo>
                    <a:cubicBezTo>
                      <a:pt x="1" y="160"/>
                      <a:pt x="1" y="327"/>
                      <a:pt x="101" y="427"/>
                    </a:cubicBezTo>
                    <a:cubicBezTo>
                      <a:pt x="142" y="469"/>
                      <a:pt x="198" y="488"/>
                      <a:pt x="253" y="488"/>
                    </a:cubicBezTo>
                    <a:cubicBezTo>
                      <a:pt x="375" y="488"/>
                      <a:pt x="501" y="397"/>
                      <a:pt x="501" y="260"/>
                    </a:cubicBezTo>
                    <a:cubicBezTo>
                      <a:pt x="501" y="98"/>
                      <a:pt x="372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1" name="Google Shape;20871;p43"/>
              <p:cNvSpPr/>
              <p:nvPr/>
            </p:nvSpPr>
            <p:spPr>
              <a:xfrm flipH="1" rot="5509765">
                <a:off x="803426" y="594118"/>
                <a:ext cx="8642" cy="5381"/>
              </a:xfrm>
              <a:custGeom>
                <a:rect b="b" l="l" r="r" t="t"/>
                <a:pathLst>
                  <a:path extrusionOk="0" h="354" w="549">
                    <a:moveTo>
                      <a:pt x="84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67" y="353"/>
                    </a:cubicBezTo>
                    <a:cubicBezTo>
                      <a:pt x="549" y="353"/>
                      <a:pt x="242" y="1"/>
                      <a:pt x="8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2" name="Google Shape;20872;p43"/>
              <p:cNvSpPr/>
              <p:nvPr/>
            </p:nvSpPr>
            <p:spPr>
              <a:xfrm flipH="1" rot="5509765">
                <a:off x="830359" y="544924"/>
                <a:ext cx="8830" cy="7540"/>
              </a:xfrm>
              <a:custGeom>
                <a:rect b="b" l="l" r="r" t="t"/>
                <a:pathLst>
                  <a:path extrusionOk="0" h="496" w="561">
                    <a:moveTo>
                      <a:pt x="268" y="1"/>
                    </a:moveTo>
                    <a:cubicBezTo>
                      <a:pt x="164" y="1"/>
                      <a:pt x="64" y="69"/>
                      <a:pt x="27" y="199"/>
                    </a:cubicBezTo>
                    <a:cubicBezTo>
                      <a:pt x="1" y="358"/>
                      <a:pt x="142" y="496"/>
                      <a:pt x="285" y="496"/>
                    </a:cubicBezTo>
                    <a:cubicBezTo>
                      <a:pt x="323" y="496"/>
                      <a:pt x="360" y="486"/>
                      <a:pt x="394" y="466"/>
                    </a:cubicBezTo>
                    <a:cubicBezTo>
                      <a:pt x="528" y="366"/>
                      <a:pt x="561" y="232"/>
                      <a:pt x="494" y="132"/>
                    </a:cubicBezTo>
                    <a:cubicBezTo>
                      <a:pt x="435" y="44"/>
                      <a:pt x="350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3" name="Google Shape;20873;p43"/>
              <p:cNvSpPr/>
              <p:nvPr/>
            </p:nvSpPr>
            <p:spPr>
              <a:xfrm flipH="1" rot="5509765">
                <a:off x="886204" y="560968"/>
                <a:ext cx="8705" cy="4941"/>
              </a:xfrm>
              <a:custGeom>
                <a:rect b="b" l="l" r="r" t="t"/>
                <a:pathLst>
                  <a:path extrusionOk="0" h="325" w="553">
                    <a:moveTo>
                      <a:pt x="336" y="1"/>
                    </a:moveTo>
                    <a:cubicBezTo>
                      <a:pt x="314" y="1"/>
                      <a:pt x="291" y="3"/>
                      <a:pt x="268" y="9"/>
                    </a:cubicBezTo>
                    <a:cubicBezTo>
                      <a:pt x="0" y="33"/>
                      <a:pt x="301" y="324"/>
                      <a:pt x="457" y="324"/>
                    </a:cubicBezTo>
                    <a:cubicBezTo>
                      <a:pt x="515" y="324"/>
                      <a:pt x="553" y="284"/>
                      <a:pt x="535" y="176"/>
                    </a:cubicBezTo>
                    <a:cubicBezTo>
                      <a:pt x="535" y="65"/>
                      <a:pt x="443" y="1"/>
                      <a:pt x="33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4" name="Google Shape;20874;p43"/>
              <p:cNvSpPr/>
              <p:nvPr/>
            </p:nvSpPr>
            <p:spPr>
              <a:xfrm flipH="1" rot="5509765">
                <a:off x="808890" y="637006"/>
                <a:ext cx="10861" cy="7495"/>
              </a:xfrm>
              <a:custGeom>
                <a:rect b="b" l="l" r="r" t="t"/>
                <a:pathLst>
                  <a:path extrusionOk="0" h="493" w="690">
                    <a:moveTo>
                      <a:pt x="354" y="1"/>
                    </a:moveTo>
                    <a:cubicBezTo>
                      <a:pt x="296" y="1"/>
                      <a:pt x="234" y="24"/>
                      <a:pt x="178" y="80"/>
                    </a:cubicBezTo>
                    <a:cubicBezTo>
                      <a:pt x="1" y="257"/>
                      <a:pt x="151" y="493"/>
                      <a:pt x="336" y="493"/>
                    </a:cubicBezTo>
                    <a:cubicBezTo>
                      <a:pt x="394" y="493"/>
                      <a:pt x="456" y="469"/>
                      <a:pt x="512" y="414"/>
                    </a:cubicBezTo>
                    <a:cubicBezTo>
                      <a:pt x="689" y="236"/>
                      <a:pt x="539" y="1"/>
                      <a:pt x="35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5" name="Google Shape;20875;p43"/>
              <p:cNvSpPr/>
              <p:nvPr/>
            </p:nvSpPr>
            <p:spPr>
              <a:xfrm flipH="1" rot="5509765">
                <a:off x="680444" y="657089"/>
                <a:ext cx="8941" cy="7555"/>
              </a:xfrm>
              <a:custGeom>
                <a:rect b="b" l="l" r="r" t="t"/>
                <a:pathLst>
                  <a:path extrusionOk="0" h="497" w="568">
                    <a:moveTo>
                      <a:pt x="298" y="1"/>
                    </a:moveTo>
                    <a:cubicBezTo>
                      <a:pt x="209" y="1"/>
                      <a:pt x="121" y="49"/>
                      <a:pt x="81" y="155"/>
                    </a:cubicBezTo>
                    <a:cubicBezTo>
                      <a:pt x="1" y="356"/>
                      <a:pt x="162" y="496"/>
                      <a:pt x="318" y="496"/>
                    </a:cubicBezTo>
                    <a:cubicBezTo>
                      <a:pt x="421" y="496"/>
                      <a:pt x="521" y="435"/>
                      <a:pt x="548" y="289"/>
                    </a:cubicBezTo>
                    <a:cubicBezTo>
                      <a:pt x="568" y="109"/>
                      <a:pt x="43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6" name="Google Shape;20876;p43"/>
              <p:cNvSpPr/>
              <p:nvPr/>
            </p:nvSpPr>
            <p:spPr>
              <a:xfrm flipH="1" rot="5509765">
                <a:off x="714868" y="626571"/>
                <a:ext cx="7902" cy="7495"/>
              </a:xfrm>
              <a:custGeom>
                <a:rect b="b" l="l" r="r" t="t"/>
                <a:pathLst>
                  <a:path extrusionOk="0" h="493" w="502">
                    <a:moveTo>
                      <a:pt x="219" y="1"/>
                    </a:moveTo>
                    <a:cubicBezTo>
                      <a:pt x="102" y="1"/>
                      <a:pt x="1" y="97"/>
                      <a:pt x="1" y="250"/>
                    </a:cubicBezTo>
                    <a:cubicBezTo>
                      <a:pt x="1" y="387"/>
                      <a:pt x="110" y="493"/>
                      <a:pt x="232" y="493"/>
                    </a:cubicBezTo>
                    <a:cubicBezTo>
                      <a:pt x="289" y="493"/>
                      <a:pt x="348" y="470"/>
                      <a:pt x="401" y="417"/>
                    </a:cubicBezTo>
                    <a:cubicBezTo>
                      <a:pt x="501" y="317"/>
                      <a:pt x="501" y="184"/>
                      <a:pt x="401" y="83"/>
                    </a:cubicBezTo>
                    <a:cubicBezTo>
                      <a:pt x="344" y="26"/>
                      <a:pt x="279" y="1"/>
                      <a:pt x="21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7" name="Google Shape;20877;p43"/>
              <p:cNvSpPr/>
              <p:nvPr/>
            </p:nvSpPr>
            <p:spPr>
              <a:xfrm flipH="1" rot="5509765">
                <a:off x="806396" y="650444"/>
                <a:ext cx="7367" cy="7631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0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368"/>
                      <a:pt x="467" y="234"/>
                    </a:cubicBezTo>
                    <a:cubicBezTo>
                      <a:pt x="467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8" name="Google Shape;20878;p43"/>
              <p:cNvSpPr/>
              <p:nvPr/>
            </p:nvSpPr>
            <p:spPr>
              <a:xfrm flipH="1" rot="5509765">
                <a:off x="751215" y="691094"/>
                <a:ext cx="8815" cy="7251"/>
              </a:xfrm>
              <a:custGeom>
                <a:rect b="b" l="l" r="r" t="t"/>
                <a:pathLst>
                  <a:path extrusionOk="0" h="477" w="560">
                    <a:moveTo>
                      <a:pt x="272" y="1"/>
                    </a:moveTo>
                    <a:cubicBezTo>
                      <a:pt x="204" y="1"/>
                      <a:pt x="140" y="30"/>
                      <a:pt x="101" y="95"/>
                    </a:cubicBezTo>
                    <a:cubicBezTo>
                      <a:pt x="1" y="195"/>
                      <a:pt x="34" y="362"/>
                      <a:pt x="134" y="429"/>
                    </a:cubicBezTo>
                    <a:cubicBezTo>
                      <a:pt x="184" y="462"/>
                      <a:pt x="236" y="477"/>
                      <a:pt x="286" y="477"/>
                    </a:cubicBezTo>
                    <a:cubicBezTo>
                      <a:pt x="434" y="477"/>
                      <a:pt x="559" y="345"/>
                      <a:pt x="534" y="195"/>
                    </a:cubicBezTo>
                    <a:cubicBezTo>
                      <a:pt x="494" y="73"/>
                      <a:pt x="378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9" name="Google Shape;20879;p43"/>
              <p:cNvSpPr/>
              <p:nvPr/>
            </p:nvSpPr>
            <p:spPr>
              <a:xfrm flipH="1" rot="5509765">
                <a:off x="557184" y="677196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68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501"/>
                      <a:pt x="234" y="501"/>
                    </a:cubicBezTo>
                    <a:cubicBezTo>
                      <a:pt x="368" y="501"/>
                      <a:pt x="468" y="401"/>
                      <a:pt x="468" y="267"/>
                    </a:cubicBezTo>
                    <a:cubicBezTo>
                      <a:pt x="501" y="134"/>
                      <a:pt x="368" y="34"/>
                      <a:pt x="2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0" name="Google Shape;20880;p43"/>
              <p:cNvSpPr/>
              <p:nvPr/>
            </p:nvSpPr>
            <p:spPr>
              <a:xfrm flipH="1" rot="5509765">
                <a:off x="582285" y="635643"/>
                <a:ext cx="8720" cy="7175"/>
              </a:xfrm>
              <a:custGeom>
                <a:rect b="b" l="l" r="r" t="t"/>
                <a:pathLst>
                  <a:path extrusionOk="0" h="472" w="554">
                    <a:moveTo>
                      <a:pt x="293" y="1"/>
                    </a:moveTo>
                    <a:cubicBezTo>
                      <a:pt x="193" y="1"/>
                      <a:pt x="91" y="61"/>
                      <a:pt x="53" y="174"/>
                    </a:cubicBezTo>
                    <a:cubicBezTo>
                      <a:pt x="0" y="333"/>
                      <a:pt x="136" y="471"/>
                      <a:pt x="295" y="471"/>
                    </a:cubicBezTo>
                    <a:cubicBezTo>
                      <a:pt x="336" y="471"/>
                      <a:pt x="379" y="462"/>
                      <a:pt x="420" y="441"/>
                    </a:cubicBezTo>
                    <a:cubicBezTo>
                      <a:pt x="520" y="375"/>
                      <a:pt x="553" y="241"/>
                      <a:pt x="487" y="108"/>
                    </a:cubicBezTo>
                    <a:cubicBezTo>
                      <a:pt x="443" y="36"/>
                      <a:pt x="369" y="1"/>
                      <a:pt x="2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1" name="Google Shape;20881;p43"/>
              <p:cNvSpPr/>
              <p:nvPr/>
            </p:nvSpPr>
            <p:spPr>
              <a:xfrm flipH="1" rot="5509765">
                <a:off x="647732" y="635195"/>
                <a:ext cx="7367" cy="7069"/>
              </a:xfrm>
              <a:custGeom>
                <a:rect b="b" l="l" r="r" t="t"/>
                <a:pathLst>
                  <a:path extrusionOk="0" h="465" w="468">
                    <a:moveTo>
                      <a:pt x="234" y="0"/>
                    </a:moveTo>
                    <a:cubicBezTo>
                      <a:pt x="118" y="0"/>
                      <a:pt x="1" y="75"/>
                      <a:pt x="1" y="225"/>
                    </a:cubicBezTo>
                    <a:cubicBezTo>
                      <a:pt x="1" y="345"/>
                      <a:pt x="81" y="464"/>
                      <a:pt x="193" y="464"/>
                    </a:cubicBezTo>
                    <a:cubicBezTo>
                      <a:pt x="207" y="464"/>
                      <a:pt x="220" y="462"/>
                      <a:pt x="234" y="459"/>
                    </a:cubicBezTo>
                    <a:cubicBezTo>
                      <a:pt x="368" y="459"/>
                      <a:pt x="468" y="359"/>
                      <a:pt x="468" y="225"/>
                    </a:cubicBezTo>
                    <a:cubicBezTo>
                      <a:pt x="468" y="75"/>
                      <a:pt x="351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2" name="Google Shape;20882;p43"/>
              <p:cNvSpPr/>
              <p:nvPr/>
            </p:nvSpPr>
            <p:spPr>
              <a:xfrm flipH="1" rot="5509765">
                <a:off x="661397" y="73443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3" name="Google Shape;20883;p43"/>
              <p:cNvSpPr/>
              <p:nvPr/>
            </p:nvSpPr>
            <p:spPr>
              <a:xfrm flipH="1" rot="5509765">
                <a:off x="503881" y="846241"/>
                <a:ext cx="10200" cy="7175"/>
              </a:xfrm>
              <a:custGeom>
                <a:rect b="b" l="l" r="r" t="t"/>
                <a:pathLst>
                  <a:path extrusionOk="0" h="472" w="648">
                    <a:moveTo>
                      <a:pt x="286" y="0"/>
                    </a:moveTo>
                    <a:cubicBezTo>
                      <a:pt x="221" y="0"/>
                      <a:pt x="156" y="25"/>
                      <a:pt x="101" y="80"/>
                    </a:cubicBezTo>
                    <a:cubicBezTo>
                      <a:pt x="1" y="180"/>
                      <a:pt x="34" y="347"/>
                      <a:pt x="134" y="414"/>
                    </a:cubicBezTo>
                    <a:cubicBezTo>
                      <a:pt x="182" y="455"/>
                      <a:pt x="233" y="472"/>
                      <a:pt x="283" y="472"/>
                    </a:cubicBezTo>
                    <a:cubicBezTo>
                      <a:pt x="479" y="472"/>
                      <a:pt x="647" y="206"/>
                      <a:pt x="435" y="47"/>
                    </a:cubicBezTo>
                    <a:cubicBezTo>
                      <a:pt x="390" y="17"/>
                      <a:pt x="338" y="0"/>
                      <a:pt x="28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4" name="Google Shape;20884;p43"/>
              <p:cNvSpPr/>
              <p:nvPr/>
            </p:nvSpPr>
            <p:spPr>
              <a:xfrm flipH="1" rot="5509765">
                <a:off x="524535" y="790793"/>
                <a:ext cx="11034" cy="7738"/>
              </a:xfrm>
              <a:custGeom>
                <a:rect b="b" l="l" r="r" t="t"/>
                <a:pathLst>
                  <a:path extrusionOk="0" h="509" w="701">
                    <a:moveTo>
                      <a:pt x="367" y="0"/>
                    </a:moveTo>
                    <a:cubicBezTo>
                      <a:pt x="330" y="0"/>
                      <a:pt x="289" y="11"/>
                      <a:pt x="247" y="34"/>
                    </a:cubicBezTo>
                    <a:cubicBezTo>
                      <a:pt x="1" y="157"/>
                      <a:pt x="124" y="509"/>
                      <a:pt x="355" y="509"/>
                    </a:cubicBezTo>
                    <a:cubicBezTo>
                      <a:pt x="374" y="509"/>
                      <a:pt x="394" y="506"/>
                      <a:pt x="414" y="501"/>
                    </a:cubicBezTo>
                    <a:cubicBezTo>
                      <a:pt x="701" y="386"/>
                      <a:pt x="593" y="0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5" name="Google Shape;20885;p43"/>
              <p:cNvSpPr/>
              <p:nvPr/>
            </p:nvSpPr>
            <p:spPr>
              <a:xfrm flipH="1" rot="5509765">
                <a:off x="691139" y="747658"/>
                <a:ext cx="9539" cy="7023"/>
              </a:xfrm>
              <a:custGeom>
                <a:rect b="b" l="l" r="r" t="t"/>
                <a:pathLst>
                  <a:path extrusionOk="0" h="462" w="606">
                    <a:moveTo>
                      <a:pt x="322" y="0"/>
                    </a:moveTo>
                    <a:cubicBezTo>
                      <a:pt x="107" y="0"/>
                      <a:pt x="1" y="331"/>
                      <a:pt x="238" y="450"/>
                    </a:cubicBezTo>
                    <a:cubicBezTo>
                      <a:pt x="262" y="458"/>
                      <a:pt x="287" y="462"/>
                      <a:pt x="313" y="462"/>
                    </a:cubicBezTo>
                    <a:cubicBezTo>
                      <a:pt x="398" y="462"/>
                      <a:pt x="488" y="418"/>
                      <a:pt x="538" y="317"/>
                    </a:cubicBezTo>
                    <a:cubicBezTo>
                      <a:pt x="605" y="183"/>
                      <a:pt x="538" y="50"/>
                      <a:pt x="405" y="16"/>
                    </a:cubicBezTo>
                    <a:cubicBezTo>
                      <a:pt x="376" y="5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6" name="Google Shape;20886;p43"/>
              <p:cNvSpPr/>
              <p:nvPr/>
            </p:nvSpPr>
            <p:spPr>
              <a:xfrm flipH="1" rot="5509765">
                <a:off x="647928" y="797435"/>
                <a:ext cx="8405" cy="7312"/>
              </a:xfrm>
              <a:custGeom>
                <a:rect b="b" l="l" r="r" t="t"/>
                <a:pathLst>
                  <a:path extrusionOk="0" h="481" w="534">
                    <a:moveTo>
                      <a:pt x="282" y="1"/>
                    </a:moveTo>
                    <a:cubicBezTo>
                      <a:pt x="232" y="1"/>
                      <a:pt x="180" y="17"/>
                      <a:pt x="134" y="54"/>
                    </a:cubicBezTo>
                    <a:cubicBezTo>
                      <a:pt x="33" y="154"/>
                      <a:pt x="0" y="288"/>
                      <a:pt x="100" y="388"/>
                    </a:cubicBezTo>
                    <a:cubicBezTo>
                      <a:pt x="151" y="451"/>
                      <a:pt x="220" y="481"/>
                      <a:pt x="289" y="481"/>
                    </a:cubicBezTo>
                    <a:cubicBezTo>
                      <a:pt x="402" y="481"/>
                      <a:pt x="513" y="400"/>
                      <a:pt x="534" y="254"/>
                    </a:cubicBezTo>
                    <a:cubicBezTo>
                      <a:pt x="534" y="110"/>
                      <a:pt x="413" y="1"/>
                      <a:pt x="2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7" name="Google Shape;20887;p43"/>
              <p:cNvSpPr/>
              <p:nvPr/>
            </p:nvSpPr>
            <p:spPr>
              <a:xfrm flipH="1" rot="5509765">
                <a:off x="517787" y="818214"/>
                <a:ext cx="9303" cy="7266"/>
              </a:xfrm>
              <a:custGeom>
                <a:rect b="b" l="l" r="r" t="t"/>
                <a:pathLst>
                  <a:path extrusionOk="0" h="478" w="591">
                    <a:moveTo>
                      <a:pt x="299" y="0"/>
                    </a:moveTo>
                    <a:cubicBezTo>
                      <a:pt x="191" y="0"/>
                      <a:pt x="95" y="65"/>
                      <a:pt x="67" y="175"/>
                    </a:cubicBezTo>
                    <a:cubicBezTo>
                      <a:pt x="1" y="276"/>
                      <a:pt x="67" y="409"/>
                      <a:pt x="201" y="476"/>
                    </a:cubicBezTo>
                    <a:cubicBezTo>
                      <a:pt x="212" y="477"/>
                      <a:pt x="224" y="478"/>
                      <a:pt x="235" y="478"/>
                    </a:cubicBezTo>
                    <a:cubicBezTo>
                      <a:pt x="478" y="478"/>
                      <a:pt x="591" y="136"/>
                      <a:pt x="368" y="9"/>
                    </a:cubicBezTo>
                    <a:cubicBezTo>
                      <a:pt x="345" y="3"/>
                      <a:pt x="322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8" name="Google Shape;20888;p43"/>
              <p:cNvSpPr/>
              <p:nvPr/>
            </p:nvSpPr>
            <p:spPr>
              <a:xfrm flipH="1" rot="5509765">
                <a:off x="425973" y="1019922"/>
                <a:ext cx="11113" cy="7753"/>
              </a:xfrm>
              <a:custGeom>
                <a:rect b="b" l="l" r="r" t="t"/>
                <a:pathLst>
                  <a:path extrusionOk="0" h="510" w="706">
                    <a:moveTo>
                      <a:pt x="376" y="0"/>
                    </a:moveTo>
                    <a:cubicBezTo>
                      <a:pt x="333" y="0"/>
                      <a:pt x="287" y="13"/>
                      <a:pt x="240" y="42"/>
                    </a:cubicBezTo>
                    <a:cubicBezTo>
                      <a:pt x="1" y="202"/>
                      <a:pt x="164" y="510"/>
                      <a:pt x="376" y="510"/>
                    </a:cubicBezTo>
                    <a:cubicBezTo>
                      <a:pt x="429" y="510"/>
                      <a:pt x="486" y="490"/>
                      <a:pt x="540" y="443"/>
                    </a:cubicBezTo>
                    <a:cubicBezTo>
                      <a:pt x="705" y="278"/>
                      <a:pt x="576" y="0"/>
                      <a:pt x="3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9" name="Google Shape;20889;p43"/>
              <p:cNvSpPr/>
              <p:nvPr/>
            </p:nvSpPr>
            <p:spPr>
              <a:xfrm flipH="1" rot="5509765">
                <a:off x="359596" y="1008310"/>
                <a:ext cx="8941" cy="7221"/>
              </a:xfrm>
              <a:custGeom>
                <a:rect b="b" l="l" r="r" t="t"/>
                <a:pathLst>
                  <a:path extrusionOk="0" h="475" w="568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384"/>
                      <a:pt x="101" y="474"/>
                      <a:pt x="215" y="474"/>
                    </a:cubicBezTo>
                    <a:cubicBezTo>
                      <a:pt x="233" y="474"/>
                      <a:pt x="250" y="472"/>
                      <a:pt x="268" y="468"/>
                    </a:cubicBezTo>
                    <a:cubicBezTo>
                      <a:pt x="568" y="435"/>
                      <a:pt x="501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0" name="Google Shape;20890;p43"/>
              <p:cNvSpPr/>
              <p:nvPr/>
            </p:nvSpPr>
            <p:spPr>
              <a:xfrm flipH="1" rot="5509765">
                <a:off x="404484" y="948648"/>
                <a:ext cx="9854" cy="7692"/>
              </a:xfrm>
              <a:custGeom>
                <a:rect b="b" l="l" r="r" t="t"/>
                <a:pathLst>
                  <a:path extrusionOk="0" h="506" w="626">
                    <a:moveTo>
                      <a:pt x="320" y="1"/>
                    </a:moveTo>
                    <a:cubicBezTo>
                      <a:pt x="138" y="1"/>
                      <a:pt x="0" y="217"/>
                      <a:pt x="125" y="404"/>
                    </a:cubicBezTo>
                    <a:cubicBezTo>
                      <a:pt x="168" y="469"/>
                      <a:pt x="239" y="506"/>
                      <a:pt x="320" y="506"/>
                    </a:cubicBezTo>
                    <a:cubicBezTo>
                      <a:pt x="364" y="506"/>
                      <a:pt x="412" y="495"/>
                      <a:pt x="459" y="471"/>
                    </a:cubicBezTo>
                    <a:cubicBezTo>
                      <a:pt x="626" y="338"/>
                      <a:pt x="559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1" name="Google Shape;20891;p43"/>
              <p:cNvSpPr/>
              <p:nvPr/>
            </p:nvSpPr>
            <p:spPr>
              <a:xfrm flipH="1" rot="5509765">
                <a:off x="455762" y="1003771"/>
                <a:ext cx="9995" cy="7312"/>
              </a:xfrm>
              <a:custGeom>
                <a:rect b="b" l="l" r="r" t="t"/>
                <a:pathLst>
                  <a:path extrusionOk="0" h="481" w="635">
                    <a:moveTo>
                      <a:pt x="324" y="1"/>
                    </a:moveTo>
                    <a:cubicBezTo>
                      <a:pt x="254" y="1"/>
                      <a:pt x="189" y="26"/>
                      <a:pt x="134" y="81"/>
                    </a:cubicBezTo>
                    <a:cubicBezTo>
                      <a:pt x="1" y="247"/>
                      <a:pt x="134" y="481"/>
                      <a:pt x="334" y="481"/>
                    </a:cubicBezTo>
                    <a:cubicBezTo>
                      <a:pt x="568" y="481"/>
                      <a:pt x="635" y="214"/>
                      <a:pt x="501" y="47"/>
                    </a:cubicBezTo>
                    <a:cubicBezTo>
                      <a:pt x="441" y="17"/>
                      <a:pt x="381" y="1"/>
                      <a:pt x="32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2" name="Google Shape;20892;p43"/>
              <p:cNvSpPr/>
              <p:nvPr/>
            </p:nvSpPr>
            <p:spPr>
              <a:xfrm flipH="1" rot="5509765">
                <a:off x="341967" y="1200330"/>
                <a:ext cx="10924" cy="7388"/>
              </a:xfrm>
              <a:custGeom>
                <a:rect b="b" l="l" r="r" t="t"/>
                <a:pathLst>
                  <a:path extrusionOk="0" h="486" w="694">
                    <a:moveTo>
                      <a:pt x="349" y="0"/>
                    </a:moveTo>
                    <a:cubicBezTo>
                      <a:pt x="320" y="0"/>
                      <a:pt x="289" y="5"/>
                      <a:pt x="256" y="16"/>
                    </a:cubicBezTo>
                    <a:cubicBezTo>
                      <a:pt x="0" y="130"/>
                      <a:pt x="107" y="486"/>
                      <a:pt x="330" y="486"/>
                    </a:cubicBezTo>
                    <a:cubicBezTo>
                      <a:pt x="369" y="486"/>
                      <a:pt x="411" y="475"/>
                      <a:pt x="456" y="450"/>
                    </a:cubicBezTo>
                    <a:cubicBezTo>
                      <a:pt x="694" y="331"/>
                      <a:pt x="587" y="0"/>
                      <a:pt x="3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3" name="Google Shape;20893;p43"/>
              <p:cNvSpPr/>
              <p:nvPr/>
            </p:nvSpPr>
            <p:spPr>
              <a:xfrm flipH="1" rot="5509765">
                <a:off x="290610" y="1171993"/>
                <a:ext cx="9649" cy="7418"/>
              </a:xfrm>
              <a:custGeom>
                <a:rect b="b" l="l" r="r" t="t"/>
                <a:pathLst>
                  <a:path extrusionOk="0" h="488" w="613">
                    <a:moveTo>
                      <a:pt x="264" y="1"/>
                    </a:moveTo>
                    <a:cubicBezTo>
                      <a:pt x="244" y="1"/>
                      <a:pt x="223" y="3"/>
                      <a:pt x="201" y="9"/>
                    </a:cubicBezTo>
                    <a:cubicBezTo>
                      <a:pt x="67" y="75"/>
                      <a:pt x="1" y="209"/>
                      <a:pt x="67" y="342"/>
                    </a:cubicBezTo>
                    <a:cubicBezTo>
                      <a:pt x="93" y="444"/>
                      <a:pt x="196" y="488"/>
                      <a:pt x="288" y="488"/>
                    </a:cubicBezTo>
                    <a:cubicBezTo>
                      <a:pt x="316" y="488"/>
                      <a:pt x="344" y="483"/>
                      <a:pt x="367" y="476"/>
                    </a:cubicBezTo>
                    <a:cubicBezTo>
                      <a:pt x="612" y="322"/>
                      <a:pt x="49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4" name="Google Shape;20894;p43"/>
              <p:cNvSpPr/>
              <p:nvPr/>
            </p:nvSpPr>
            <p:spPr>
              <a:xfrm flipH="1" rot="5509765">
                <a:off x="419481" y="993186"/>
                <a:ext cx="8311" cy="7373"/>
              </a:xfrm>
              <a:custGeom>
                <a:rect b="b" l="l" r="r" t="t"/>
                <a:pathLst>
                  <a:path extrusionOk="0" h="485" w="528">
                    <a:moveTo>
                      <a:pt x="264" y="1"/>
                    </a:moveTo>
                    <a:cubicBezTo>
                      <a:pt x="156" y="1"/>
                      <a:pt x="46" y="72"/>
                      <a:pt x="27" y="188"/>
                    </a:cubicBezTo>
                    <a:cubicBezTo>
                      <a:pt x="0" y="347"/>
                      <a:pt x="142" y="485"/>
                      <a:pt x="285" y="485"/>
                    </a:cubicBezTo>
                    <a:cubicBezTo>
                      <a:pt x="322" y="485"/>
                      <a:pt x="359" y="476"/>
                      <a:pt x="394" y="455"/>
                    </a:cubicBezTo>
                    <a:cubicBezTo>
                      <a:pt x="494" y="355"/>
                      <a:pt x="527" y="222"/>
                      <a:pt x="461" y="122"/>
                    </a:cubicBezTo>
                    <a:cubicBezTo>
                      <a:pt x="419" y="38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5" name="Google Shape;20895;p43"/>
              <p:cNvSpPr/>
              <p:nvPr/>
            </p:nvSpPr>
            <p:spPr>
              <a:xfrm flipH="1" rot="5509765">
                <a:off x="470906" y="985369"/>
                <a:ext cx="8563" cy="6902"/>
              </a:xfrm>
              <a:custGeom>
                <a:rect b="b" l="l" r="r" t="t"/>
                <a:pathLst>
                  <a:path extrusionOk="0" h="454" w="544">
                    <a:moveTo>
                      <a:pt x="273" y="1"/>
                    </a:moveTo>
                    <a:cubicBezTo>
                      <a:pt x="165" y="1"/>
                      <a:pt x="70" y="60"/>
                      <a:pt x="43" y="143"/>
                    </a:cubicBezTo>
                    <a:cubicBezTo>
                      <a:pt x="1" y="331"/>
                      <a:pt x="142" y="453"/>
                      <a:pt x="286" y="453"/>
                    </a:cubicBezTo>
                    <a:cubicBezTo>
                      <a:pt x="372" y="453"/>
                      <a:pt x="460" y="409"/>
                      <a:pt x="510" y="310"/>
                    </a:cubicBezTo>
                    <a:cubicBezTo>
                      <a:pt x="543" y="176"/>
                      <a:pt x="476" y="43"/>
                      <a:pt x="343" y="9"/>
                    </a:cubicBezTo>
                    <a:cubicBezTo>
                      <a:pt x="319" y="3"/>
                      <a:pt x="296" y="1"/>
                      <a:pt x="2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6" name="Google Shape;20896;p43"/>
              <p:cNvSpPr/>
              <p:nvPr/>
            </p:nvSpPr>
            <p:spPr>
              <a:xfrm flipH="1" rot="5509765">
                <a:off x="384070" y="1015543"/>
                <a:ext cx="9334" cy="7479"/>
              </a:xfrm>
              <a:custGeom>
                <a:rect b="b" l="l" r="r" t="t"/>
                <a:pathLst>
                  <a:path extrusionOk="0" h="492" w="593">
                    <a:moveTo>
                      <a:pt x="313" y="0"/>
                    </a:moveTo>
                    <a:cubicBezTo>
                      <a:pt x="219" y="0"/>
                      <a:pt x="110" y="44"/>
                      <a:pt x="59" y="146"/>
                    </a:cubicBezTo>
                    <a:cubicBezTo>
                      <a:pt x="0" y="293"/>
                      <a:pt x="122" y="491"/>
                      <a:pt x="289" y="491"/>
                    </a:cubicBezTo>
                    <a:cubicBezTo>
                      <a:pt x="312" y="491"/>
                      <a:pt x="335" y="487"/>
                      <a:pt x="359" y="479"/>
                    </a:cubicBezTo>
                    <a:cubicBezTo>
                      <a:pt x="559" y="413"/>
                      <a:pt x="593" y="112"/>
                      <a:pt x="392" y="12"/>
                    </a:cubicBezTo>
                    <a:cubicBezTo>
                      <a:pt x="369" y="4"/>
                      <a:pt x="341" y="0"/>
                      <a:pt x="31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7" name="Google Shape;20897;p43"/>
              <p:cNvSpPr/>
              <p:nvPr/>
            </p:nvSpPr>
            <p:spPr>
              <a:xfrm flipH="1" rot="5509765">
                <a:off x="421628" y="917071"/>
                <a:ext cx="7241" cy="6278"/>
              </a:xfrm>
              <a:custGeom>
                <a:rect b="b" l="l" r="r" t="t"/>
                <a:pathLst>
                  <a:path extrusionOk="0" h="413" w="460">
                    <a:moveTo>
                      <a:pt x="328" y="0"/>
                    </a:moveTo>
                    <a:cubicBezTo>
                      <a:pt x="184" y="0"/>
                      <a:pt x="1" y="413"/>
                      <a:pt x="186" y="413"/>
                    </a:cubicBezTo>
                    <a:cubicBezTo>
                      <a:pt x="206" y="413"/>
                      <a:pt x="230" y="408"/>
                      <a:pt x="259" y="397"/>
                    </a:cubicBezTo>
                    <a:cubicBezTo>
                      <a:pt x="392" y="364"/>
                      <a:pt x="459" y="231"/>
                      <a:pt x="426" y="97"/>
                    </a:cubicBezTo>
                    <a:cubicBezTo>
                      <a:pt x="400" y="28"/>
                      <a:pt x="366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8" name="Google Shape;20898;p43"/>
              <p:cNvSpPr/>
              <p:nvPr/>
            </p:nvSpPr>
            <p:spPr>
              <a:xfrm flipH="1" rot="5509765">
                <a:off x="501899" y="903639"/>
                <a:ext cx="7288" cy="6248"/>
              </a:xfrm>
              <a:custGeom>
                <a:rect b="b" l="l" r="r" t="t"/>
                <a:pathLst>
                  <a:path extrusionOk="0" h="411" w="463">
                    <a:moveTo>
                      <a:pt x="203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210"/>
                      <a:pt x="395" y="77"/>
                      <a:pt x="262" y="10"/>
                    </a:cubicBezTo>
                    <a:cubicBezTo>
                      <a:pt x="239" y="4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9" name="Google Shape;20899;p43"/>
              <p:cNvSpPr/>
              <p:nvPr/>
            </p:nvSpPr>
            <p:spPr>
              <a:xfrm flipH="1" rot="5509765">
                <a:off x="511270" y="1076353"/>
                <a:ext cx="8642" cy="5442"/>
              </a:xfrm>
              <a:custGeom>
                <a:rect b="b" l="l" r="r" t="t"/>
                <a:pathLst>
                  <a:path extrusionOk="0" h="358" w="549">
                    <a:moveTo>
                      <a:pt x="323" y="0"/>
                    </a:moveTo>
                    <a:cubicBezTo>
                      <a:pt x="310" y="0"/>
                      <a:pt x="296" y="2"/>
                      <a:pt x="282" y="5"/>
                    </a:cubicBezTo>
                    <a:cubicBezTo>
                      <a:pt x="1" y="5"/>
                      <a:pt x="307" y="358"/>
                      <a:pt x="465" y="358"/>
                    </a:cubicBezTo>
                    <a:cubicBezTo>
                      <a:pt x="514" y="358"/>
                      <a:pt x="549" y="325"/>
                      <a:pt x="549" y="239"/>
                    </a:cubicBezTo>
                    <a:cubicBezTo>
                      <a:pt x="519" y="120"/>
                      <a:pt x="436" y="0"/>
                      <a:pt x="32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0" name="Google Shape;20900;p43"/>
              <p:cNvSpPr/>
              <p:nvPr/>
            </p:nvSpPr>
            <p:spPr>
              <a:xfrm flipH="1" rot="5509765">
                <a:off x="352188" y="1208666"/>
                <a:ext cx="9728" cy="7677"/>
              </a:xfrm>
              <a:custGeom>
                <a:rect b="b" l="l" r="r" t="t"/>
                <a:pathLst>
                  <a:path extrusionOk="0" h="505" w="618">
                    <a:moveTo>
                      <a:pt x="268" y="1"/>
                    </a:moveTo>
                    <a:cubicBezTo>
                      <a:pt x="209" y="1"/>
                      <a:pt x="151" y="26"/>
                      <a:pt x="101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1" y="486"/>
                      <a:pt x="206" y="504"/>
                      <a:pt x="259" y="504"/>
                    </a:cubicBezTo>
                    <a:cubicBezTo>
                      <a:pt x="452" y="504"/>
                      <a:pt x="618" y="259"/>
                      <a:pt x="435" y="76"/>
                    </a:cubicBezTo>
                    <a:cubicBezTo>
                      <a:pt x="385" y="26"/>
                      <a:pt x="326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1" name="Google Shape;20901;p43"/>
              <p:cNvSpPr/>
              <p:nvPr/>
            </p:nvSpPr>
            <p:spPr>
              <a:xfrm flipH="1" rot="5509765">
                <a:off x="319399" y="1147817"/>
                <a:ext cx="9791" cy="7221"/>
              </a:xfrm>
              <a:custGeom>
                <a:rect b="b" l="l" r="r" t="t"/>
                <a:pathLst>
                  <a:path extrusionOk="0" h="475" w="622">
                    <a:moveTo>
                      <a:pt x="314" y="1"/>
                    </a:moveTo>
                    <a:cubicBezTo>
                      <a:pt x="288" y="1"/>
                      <a:pt x="261" y="5"/>
                      <a:pt x="234" y="14"/>
                    </a:cubicBezTo>
                    <a:cubicBezTo>
                      <a:pt x="34" y="81"/>
                      <a:pt x="1" y="347"/>
                      <a:pt x="201" y="448"/>
                    </a:cubicBezTo>
                    <a:cubicBezTo>
                      <a:pt x="238" y="466"/>
                      <a:pt x="275" y="474"/>
                      <a:pt x="311" y="474"/>
                    </a:cubicBezTo>
                    <a:cubicBezTo>
                      <a:pt x="404" y="474"/>
                      <a:pt x="486" y="420"/>
                      <a:pt x="534" y="347"/>
                    </a:cubicBezTo>
                    <a:cubicBezTo>
                      <a:pt x="621" y="174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2" name="Google Shape;20902;p43"/>
              <p:cNvSpPr/>
              <p:nvPr/>
            </p:nvSpPr>
            <p:spPr>
              <a:xfrm flipH="1" rot="5509765">
                <a:off x="424376" y="1051151"/>
                <a:ext cx="8264" cy="7342"/>
              </a:xfrm>
              <a:custGeom>
                <a:rect b="b" l="l" r="r" t="t"/>
                <a:pathLst>
                  <a:path extrusionOk="0" h="483" w="525">
                    <a:moveTo>
                      <a:pt x="263" y="1"/>
                    </a:moveTo>
                    <a:cubicBezTo>
                      <a:pt x="152" y="1"/>
                      <a:pt x="45" y="73"/>
                      <a:pt x="25" y="196"/>
                    </a:cubicBezTo>
                    <a:cubicBezTo>
                      <a:pt x="0" y="365"/>
                      <a:pt x="117" y="482"/>
                      <a:pt x="247" y="482"/>
                    </a:cubicBezTo>
                    <a:cubicBezTo>
                      <a:pt x="295" y="482"/>
                      <a:pt x="346" y="466"/>
                      <a:pt x="392" y="429"/>
                    </a:cubicBezTo>
                    <a:cubicBezTo>
                      <a:pt x="492" y="362"/>
                      <a:pt x="525" y="196"/>
                      <a:pt x="458" y="96"/>
                    </a:cubicBezTo>
                    <a:cubicBezTo>
                      <a:pt x="406" y="31"/>
                      <a:pt x="334" y="1"/>
                      <a:pt x="2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3" name="Google Shape;20903;p43"/>
              <p:cNvSpPr/>
              <p:nvPr/>
            </p:nvSpPr>
            <p:spPr>
              <a:xfrm flipH="1" rot="5509765">
                <a:off x="452379" y="1143739"/>
                <a:ext cx="9161" cy="4895"/>
              </a:xfrm>
              <a:custGeom>
                <a:rect b="b" l="l" r="r" t="t"/>
                <a:pathLst>
                  <a:path extrusionOk="0" h="322" w="582">
                    <a:moveTo>
                      <a:pt x="252" y="1"/>
                    </a:moveTo>
                    <a:cubicBezTo>
                      <a:pt x="144" y="1"/>
                      <a:pt x="47" y="66"/>
                      <a:pt x="20" y="176"/>
                    </a:cubicBezTo>
                    <a:cubicBezTo>
                      <a:pt x="1" y="282"/>
                      <a:pt x="48" y="321"/>
                      <a:pt x="116" y="321"/>
                    </a:cubicBezTo>
                    <a:cubicBezTo>
                      <a:pt x="284" y="321"/>
                      <a:pt x="581" y="81"/>
                      <a:pt x="320" y="9"/>
                    </a:cubicBezTo>
                    <a:cubicBezTo>
                      <a:pt x="297" y="4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4" name="Google Shape;20904;p43"/>
              <p:cNvSpPr/>
              <p:nvPr/>
            </p:nvSpPr>
            <p:spPr>
              <a:xfrm flipH="1" rot="5509765">
                <a:off x="295765" y="1316852"/>
                <a:ext cx="8421" cy="7160"/>
              </a:xfrm>
              <a:custGeom>
                <a:rect b="b" l="l" r="r" t="t"/>
                <a:pathLst>
                  <a:path extrusionOk="0" h="471" w="535">
                    <a:moveTo>
                      <a:pt x="258" y="1"/>
                    </a:moveTo>
                    <a:cubicBezTo>
                      <a:pt x="213" y="1"/>
                      <a:pt x="170" y="12"/>
                      <a:pt x="134" y="35"/>
                    </a:cubicBezTo>
                    <a:cubicBezTo>
                      <a:pt x="34" y="102"/>
                      <a:pt x="1" y="269"/>
                      <a:pt x="67" y="369"/>
                    </a:cubicBezTo>
                    <a:cubicBezTo>
                      <a:pt x="110" y="434"/>
                      <a:pt x="195" y="470"/>
                      <a:pt x="277" y="470"/>
                    </a:cubicBezTo>
                    <a:cubicBezTo>
                      <a:pt x="322" y="470"/>
                      <a:pt x="365" y="459"/>
                      <a:pt x="401" y="436"/>
                    </a:cubicBezTo>
                    <a:cubicBezTo>
                      <a:pt x="501" y="369"/>
                      <a:pt x="534" y="202"/>
                      <a:pt x="468" y="102"/>
                    </a:cubicBezTo>
                    <a:cubicBezTo>
                      <a:pt x="425" y="38"/>
                      <a:pt x="340" y="1"/>
                      <a:pt x="2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5" name="Google Shape;20905;p43"/>
              <p:cNvSpPr/>
              <p:nvPr/>
            </p:nvSpPr>
            <p:spPr>
              <a:xfrm flipH="1" rot="5509765">
                <a:off x="301923" y="1219870"/>
                <a:ext cx="7367" cy="7114"/>
              </a:xfrm>
              <a:custGeom>
                <a:rect b="b" l="l" r="r" t="t"/>
                <a:pathLst>
                  <a:path extrusionOk="0" h="468" w="468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cubicBezTo>
                      <a:pt x="367" y="467"/>
                      <a:pt x="467" y="367"/>
                      <a:pt x="467" y="234"/>
                    </a:cubicBezTo>
                    <a:cubicBezTo>
                      <a:pt x="467" y="100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6" name="Google Shape;20906;p43"/>
              <p:cNvSpPr/>
              <p:nvPr/>
            </p:nvSpPr>
            <p:spPr>
              <a:xfrm flipH="1" rot="5509765">
                <a:off x="417965" y="1203491"/>
                <a:ext cx="9680" cy="7342"/>
              </a:xfrm>
              <a:custGeom>
                <a:rect b="b" l="l" r="r" t="t"/>
                <a:pathLst>
                  <a:path extrusionOk="0" h="483" w="615">
                    <a:moveTo>
                      <a:pt x="357" y="1"/>
                    </a:moveTo>
                    <a:cubicBezTo>
                      <a:pt x="99" y="1"/>
                      <a:pt x="1" y="412"/>
                      <a:pt x="281" y="474"/>
                    </a:cubicBezTo>
                    <a:cubicBezTo>
                      <a:pt x="304" y="480"/>
                      <a:pt x="327" y="483"/>
                      <a:pt x="349" y="483"/>
                    </a:cubicBezTo>
                    <a:cubicBezTo>
                      <a:pt x="457" y="483"/>
                      <a:pt x="554" y="418"/>
                      <a:pt x="581" y="307"/>
                    </a:cubicBezTo>
                    <a:cubicBezTo>
                      <a:pt x="615" y="174"/>
                      <a:pt x="548" y="41"/>
                      <a:pt x="415" y="7"/>
                    </a:cubicBezTo>
                    <a:cubicBezTo>
                      <a:pt x="395" y="3"/>
                      <a:pt x="375" y="1"/>
                      <a:pt x="35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7" name="Google Shape;20907;p43"/>
              <p:cNvSpPr/>
              <p:nvPr/>
            </p:nvSpPr>
            <p:spPr>
              <a:xfrm flipH="1" rot="5509765">
                <a:off x="375187" y="1338193"/>
                <a:ext cx="6800" cy="6294"/>
              </a:xfrm>
              <a:custGeom>
                <a:rect b="b" l="l" r="r" t="t"/>
                <a:pathLst>
                  <a:path extrusionOk="0" h="414" w="432">
                    <a:moveTo>
                      <a:pt x="266" y="1"/>
                    </a:moveTo>
                    <a:cubicBezTo>
                      <a:pt x="249" y="1"/>
                      <a:pt x="227" y="5"/>
                      <a:pt x="201" y="16"/>
                    </a:cubicBezTo>
                    <a:cubicBezTo>
                      <a:pt x="68" y="49"/>
                      <a:pt x="1" y="183"/>
                      <a:pt x="34" y="316"/>
                    </a:cubicBezTo>
                    <a:cubicBezTo>
                      <a:pt x="53" y="385"/>
                      <a:pt x="83" y="413"/>
                      <a:pt x="116" y="413"/>
                    </a:cubicBezTo>
                    <a:cubicBezTo>
                      <a:pt x="246" y="413"/>
                      <a:pt x="431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8" name="Google Shape;20908;p43"/>
              <p:cNvSpPr/>
              <p:nvPr/>
            </p:nvSpPr>
            <p:spPr>
              <a:xfrm flipH="1" rot="5509765">
                <a:off x="271693" y="1358902"/>
                <a:ext cx="8673" cy="7282"/>
              </a:xfrm>
              <a:custGeom>
                <a:rect b="b" l="l" r="r" t="t"/>
                <a:pathLst>
                  <a:path extrusionOk="0" h="479" w="551">
                    <a:moveTo>
                      <a:pt x="263" y="0"/>
                    </a:moveTo>
                    <a:cubicBezTo>
                      <a:pt x="167" y="0"/>
                      <a:pt x="69" y="50"/>
                      <a:pt x="34" y="155"/>
                    </a:cubicBezTo>
                    <a:cubicBezTo>
                      <a:pt x="0" y="288"/>
                      <a:pt x="34" y="421"/>
                      <a:pt x="167" y="455"/>
                    </a:cubicBezTo>
                    <a:cubicBezTo>
                      <a:pt x="200" y="471"/>
                      <a:pt x="233" y="479"/>
                      <a:pt x="265" y="479"/>
                    </a:cubicBezTo>
                    <a:cubicBezTo>
                      <a:pt x="425" y="479"/>
                      <a:pt x="551" y="288"/>
                      <a:pt x="467" y="121"/>
                    </a:cubicBezTo>
                    <a:cubicBezTo>
                      <a:pt x="436" y="42"/>
                      <a:pt x="351" y="0"/>
                      <a:pt x="2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9" name="Google Shape;20909;p43"/>
              <p:cNvSpPr/>
              <p:nvPr/>
            </p:nvSpPr>
            <p:spPr>
              <a:xfrm flipH="1" rot="5509765">
                <a:off x="325165" y="1356803"/>
                <a:ext cx="9192" cy="7388"/>
              </a:xfrm>
              <a:custGeom>
                <a:rect b="b" l="l" r="r" t="t"/>
                <a:pathLst>
                  <a:path extrusionOk="0" h="486" w="584">
                    <a:moveTo>
                      <a:pt x="265" y="1"/>
                    </a:moveTo>
                    <a:cubicBezTo>
                      <a:pt x="192" y="1"/>
                      <a:pt x="119" y="35"/>
                      <a:pt x="68" y="117"/>
                    </a:cubicBezTo>
                    <a:cubicBezTo>
                      <a:pt x="1" y="217"/>
                      <a:pt x="34" y="384"/>
                      <a:pt x="134" y="451"/>
                    </a:cubicBezTo>
                    <a:cubicBezTo>
                      <a:pt x="182" y="475"/>
                      <a:pt x="229" y="486"/>
                      <a:pt x="273" y="486"/>
                    </a:cubicBezTo>
                    <a:cubicBezTo>
                      <a:pt x="354" y="486"/>
                      <a:pt x="425" y="449"/>
                      <a:pt x="468" y="384"/>
                    </a:cubicBezTo>
                    <a:cubicBezTo>
                      <a:pt x="583" y="176"/>
                      <a:pt x="427" y="1"/>
                      <a:pt x="2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0" name="Google Shape;20910;p43"/>
              <p:cNvSpPr/>
              <p:nvPr/>
            </p:nvSpPr>
            <p:spPr>
              <a:xfrm flipH="1" rot="5509765">
                <a:off x="301698" y="1332070"/>
                <a:ext cx="8421" cy="7601"/>
              </a:xfrm>
              <a:custGeom>
                <a:rect b="b" l="l" r="r" t="t"/>
                <a:pathLst>
                  <a:path extrusionOk="0" h="500" w="535">
                    <a:moveTo>
                      <a:pt x="268" y="1"/>
                    </a:moveTo>
                    <a:cubicBezTo>
                      <a:pt x="201" y="1"/>
                      <a:pt x="136" y="34"/>
                      <a:pt x="100" y="106"/>
                    </a:cubicBezTo>
                    <a:cubicBezTo>
                      <a:pt x="0" y="172"/>
                      <a:pt x="0" y="339"/>
                      <a:pt x="100" y="439"/>
                    </a:cubicBezTo>
                    <a:cubicBezTo>
                      <a:pt x="142" y="481"/>
                      <a:pt x="196" y="500"/>
                      <a:pt x="249" y="500"/>
                    </a:cubicBezTo>
                    <a:cubicBezTo>
                      <a:pt x="323" y="500"/>
                      <a:pt x="395" y="464"/>
                      <a:pt x="434" y="406"/>
                    </a:cubicBezTo>
                    <a:cubicBezTo>
                      <a:pt x="534" y="306"/>
                      <a:pt x="534" y="139"/>
                      <a:pt x="434" y="72"/>
                    </a:cubicBezTo>
                    <a:cubicBezTo>
                      <a:pt x="388" y="26"/>
                      <a:pt x="327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1" name="Google Shape;20911;p43"/>
              <p:cNvSpPr/>
              <p:nvPr/>
            </p:nvSpPr>
            <p:spPr>
              <a:xfrm flipH="1" rot="5509765">
                <a:off x="325216" y="1298011"/>
                <a:ext cx="8815" cy="7403"/>
              </a:xfrm>
              <a:custGeom>
                <a:rect b="b" l="l" r="r" t="t"/>
                <a:pathLst>
                  <a:path extrusionOk="0" h="487" w="560">
                    <a:moveTo>
                      <a:pt x="287" y="0"/>
                    </a:moveTo>
                    <a:cubicBezTo>
                      <a:pt x="176" y="0"/>
                      <a:pt x="66" y="80"/>
                      <a:pt x="26" y="219"/>
                    </a:cubicBezTo>
                    <a:cubicBezTo>
                      <a:pt x="1" y="372"/>
                      <a:pt x="132" y="486"/>
                      <a:pt x="285" y="486"/>
                    </a:cubicBezTo>
                    <a:cubicBezTo>
                      <a:pt x="331" y="486"/>
                      <a:pt x="380" y="476"/>
                      <a:pt x="427" y="452"/>
                    </a:cubicBezTo>
                    <a:cubicBezTo>
                      <a:pt x="527" y="352"/>
                      <a:pt x="560" y="219"/>
                      <a:pt x="493" y="119"/>
                    </a:cubicBezTo>
                    <a:cubicBezTo>
                      <a:pt x="439" y="38"/>
                      <a:pt x="363" y="0"/>
                      <a:pt x="2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2" name="Google Shape;20912;p43"/>
              <p:cNvSpPr/>
              <p:nvPr/>
            </p:nvSpPr>
            <p:spPr>
              <a:xfrm flipH="1" rot="5509765">
                <a:off x="388108" y="1441168"/>
                <a:ext cx="8893" cy="7160"/>
              </a:xfrm>
              <a:custGeom>
                <a:rect b="b" l="l" r="r" t="t"/>
                <a:pathLst>
                  <a:path extrusionOk="0" h="471" w="565">
                    <a:moveTo>
                      <a:pt x="304" y="0"/>
                    </a:moveTo>
                    <a:cubicBezTo>
                      <a:pt x="205" y="0"/>
                      <a:pt x="115" y="44"/>
                      <a:pt x="64" y="146"/>
                    </a:cubicBezTo>
                    <a:cubicBezTo>
                      <a:pt x="1" y="335"/>
                      <a:pt x="163" y="471"/>
                      <a:pt x="316" y="471"/>
                    </a:cubicBezTo>
                    <a:cubicBezTo>
                      <a:pt x="406" y="471"/>
                      <a:pt x="494" y="424"/>
                      <a:pt x="531" y="312"/>
                    </a:cubicBezTo>
                    <a:cubicBezTo>
                      <a:pt x="564" y="179"/>
                      <a:pt x="498" y="46"/>
                      <a:pt x="397" y="12"/>
                    </a:cubicBezTo>
                    <a:cubicBezTo>
                      <a:pt x="366" y="4"/>
                      <a:pt x="334" y="0"/>
                      <a:pt x="30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3" name="Google Shape;20913;p43"/>
              <p:cNvSpPr/>
              <p:nvPr/>
            </p:nvSpPr>
            <p:spPr>
              <a:xfrm flipH="1" rot="5509765">
                <a:off x="302349" y="1624464"/>
                <a:ext cx="9255" cy="7327"/>
              </a:xfrm>
              <a:custGeom>
                <a:rect b="b" l="l" r="r" t="t"/>
                <a:pathLst>
                  <a:path extrusionOk="0" h="482" w="588">
                    <a:moveTo>
                      <a:pt x="280" y="0"/>
                    </a:moveTo>
                    <a:cubicBezTo>
                      <a:pt x="254" y="0"/>
                      <a:pt x="227" y="4"/>
                      <a:pt x="201" y="13"/>
                    </a:cubicBezTo>
                    <a:cubicBezTo>
                      <a:pt x="67" y="47"/>
                      <a:pt x="0" y="180"/>
                      <a:pt x="34" y="314"/>
                    </a:cubicBezTo>
                    <a:cubicBezTo>
                      <a:pt x="70" y="422"/>
                      <a:pt x="165" y="481"/>
                      <a:pt x="265" y="481"/>
                    </a:cubicBezTo>
                    <a:cubicBezTo>
                      <a:pt x="350" y="481"/>
                      <a:pt x="440" y="439"/>
                      <a:pt x="501" y="347"/>
                    </a:cubicBezTo>
                    <a:cubicBezTo>
                      <a:pt x="587" y="174"/>
                      <a:pt x="449" y="0"/>
                      <a:pt x="28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4" name="Google Shape;20914;p43"/>
              <p:cNvSpPr/>
              <p:nvPr/>
            </p:nvSpPr>
            <p:spPr>
              <a:xfrm flipH="1" rot="5509765">
                <a:off x="288287" y="1539378"/>
                <a:ext cx="9208" cy="5260"/>
              </a:xfrm>
              <a:custGeom>
                <a:rect b="b" l="l" r="r" t="t"/>
                <a:pathLst>
                  <a:path extrusionOk="0" h="346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39"/>
                    </a:cubicBezTo>
                    <a:cubicBezTo>
                      <a:pt x="284" y="344"/>
                      <a:pt x="302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5" name="Google Shape;20915;p43"/>
              <p:cNvSpPr/>
              <p:nvPr/>
            </p:nvSpPr>
            <p:spPr>
              <a:xfrm flipH="1" rot="5509765">
                <a:off x="334193" y="1477482"/>
                <a:ext cx="9743" cy="7297"/>
              </a:xfrm>
              <a:custGeom>
                <a:rect b="b" l="l" r="r" t="t"/>
                <a:pathLst>
                  <a:path extrusionOk="0" h="480" w="619">
                    <a:moveTo>
                      <a:pt x="314" y="0"/>
                    </a:moveTo>
                    <a:cubicBezTo>
                      <a:pt x="142" y="0"/>
                      <a:pt x="1" y="199"/>
                      <a:pt x="118" y="346"/>
                    </a:cubicBezTo>
                    <a:cubicBezTo>
                      <a:pt x="140" y="435"/>
                      <a:pt x="222" y="479"/>
                      <a:pt x="303" y="479"/>
                    </a:cubicBezTo>
                    <a:cubicBezTo>
                      <a:pt x="344" y="479"/>
                      <a:pt x="385" y="468"/>
                      <a:pt x="418" y="446"/>
                    </a:cubicBezTo>
                    <a:cubicBezTo>
                      <a:pt x="619" y="346"/>
                      <a:pt x="585" y="79"/>
                      <a:pt x="385" y="12"/>
                    </a:cubicBezTo>
                    <a:cubicBezTo>
                      <a:pt x="361" y="4"/>
                      <a:pt x="337" y="0"/>
                      <a:pt x="31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6" name="Google Shape;20916;p43"/>
              <p:cNvSpPr/>
              <p:nvPr/>
            </p:nvSpPr>
            <p:spPr>
              <a:xfrm flipH="1" rot="5509765">
                <a:off x="374514" y="1555628"/>
                <a:ext cx="11192" cy="7540"/>
              </a:xfrm>
              <a:custGeom>
                <a:rect b="b" l="l" r="r" t="t"/>
                <a:pathLst>
                  <a:path extrusionOk="0" h="496" w="711">
                    <a:moveTo>
                      <a:pt x="357" y="0"/>
                    </a:moveTo>
                    <a:cubicBezTo>
                      <a:pt x="111" y="0"/>
                      <a:pt x="1" y="391"/>
                      <a:pt x="272" y="481"/>
                    </a:cubicBezTo>
                    <a:cubicBezTo>
                      <a:pt x="304" y="491"/>
                      <a:pt x="334" y="495"/>
                      <a:pt x="362" y="495"/>
                    </a:cubicBezTo>
                    <a:cubicBezTo>
                      <a:pt x="627" y="495"/>
                      <a:pt x="710" y="105"/>
                      <a:pt x="439" y="14"/>
                    </a:cubicBezTo>
                    <a:cubicBezTo>
                      <a:pt x="410" y="5"/>
                      <a:pt x="383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7" name="Google Shape;20917;p43"/>
              <p:cNvSpPr/>
              <p:nvPr/>
            </p:nvSpPr>
            <p:spPr>
              <a:xfrm flipH="1" rot="5509765">
                <a:off x="318137" y="1603197"/>
                <a:ext cx="9759" cy="7388"/>
              </a:xfrm>
              <a:custGeom>
                <a:rect b="b" l="l" r="r" t="t"/>
                <a:pathLst>
                  <a:path extrusionOk="0" h="486" w="620">
                    <a:moveTo>
                      <a:pt x="279" y="0"/>
                    </a:moveTo>
                    <a:cubicBezTo>
                      <a:pt x="231" y="0"/>
                      <a:pt x="181" y="17"/>
                      <a:pt x="133" y="58"/>
                    </a:cubicBezTo>
                    <a:cubicBezTo>
                      <a:pt x="0" y="125"/>
                      <a:pt x="0" y="291"/>
                      <a:pt x="67" y="392"/>
                    </a:cubicBezTo>
                    <a:cubicBezTo>
                      <a:pt x="125" y="450"/>
                      <a:pt x="194" y="485"/>
                      <a:pt x="268" y="485"/>
                    </a:cubicBezTo>
                    <a:cubicBezTo>
                      <a:pt x="322" y="485"/>
                      <a:pt x="378" y="467"/>
                      <a:pt x="434" y="425"/>
                    </a:cubicBezTo>
                    <a:cubicBezTo>
                      <a:pt x="620" y="265"/>
                      <a:pt x="467" y="0"/>
                      <a:pt x="2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8" name="Google Shape;20918;p43"/>
              <p:cNvSpPr/>
              <p:nvPr/>
            </p:nvSpPr>
            <p:spPr>
              <a:xfrm flipH="1" rot="5509765">
                <a:off x="304721" y="1548877"/>
                <a:ext cx="9208" cy="5275"/>
              </a:xfrm>
              <a:custGeom>
                <a:rect b="b" l="l" r="r" t="t"/>
                <a:pathLst>
                  <a:path extrusionOk="0" h="347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40"/>
                    </a:cubicBezTo>
                    <a:cubicBezTo>
                      <a:pt x="284" y="344"/>
                      <a:pt x="301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9" name="Google Shape;20919;p43"/>
              <p:cNvSpPr/>
              <p:nvPr/>
            </p:nvSpPr>
            <p:spPr>
              <a:xfrm flipH="1" rot="5509765">
                <a:off x="359052" y="1507194"/>
                <a:ext cx="9759" cy="7434"/>
              </a:xfrm>
              <a:custGeom>
                <a:rect b="b" l="l" r="r" t="t"/>
                <a:pathLst>
                  <a:path extrusionOk="0" h="489" w="620">
                    <a:moveTo>
                      <a:pt x="357" y="0"/>
                    </a:moveTo>
                    <a:cubicBezTo>
                      <a:pt x="176" y="0"/>
                      <a:pt x="1" y="236"/>
                      <a:pt x="153" y="413"/>
                    </a:cubicBezTo>
                    <a:cubicBezTo>
                      <a:pt x="203" y="463"/>
                      <a:pt x="270" y="488"/>
                      <a:pt x="336" y="488"/>
                    </a:cubicBezTo>
                    <a:cubicBezTo>
                      <a:pt x="403" y="488"/>
                      <a:pt x="470" y="463"/>
                      <a:pt x="520" y="413"/>
                    </a:cubicBezTo>
                    <a:cubicBezTo>
                      <a:pt x="587" y="313"/>
                      <a:pt x="620" y="180"/>
                      <a:pt x="520" y="80"/>
                    </a:cubicBezTo>
                    <a:cubicBezTo>
                      <a:pt x="472" y="24"/>
                      <a:pt x="414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0" name="Google Shape;20920;p43"/>
              <p:cNvSpPr/>
              <p:nvPr/>
            </p:nvSpPr>
            <p:spPr>
              <a:xfrm flipH="1" rot="5509765">
                <a:off x="407285" y="1615715"/>
                <a:ext cx="8925" cy="7236"/>
              </a:xfrm>
              <a:custGeom>
                <a:rect b="b" l="l" r="r" t="t"/>
                <a:pathLst>
                  <a:path extrusionOk="0" h="476" w="567">
                    <a:moveTo>
                      <a:pt x="308" y="0"/>
                    </a:moveTo>
                    <a:cubicBezTo>
                      <a:pt x="211" y="0"/>
                      <a:pt x="93" y="60"/>
                      <a:pt x="66" y="142"/>
                    </a:cubicBezTo>
                    <a:cubicBezTo>
                      <a:pt x="1" y="337"/>
                      <a:pt x="161" y="476"/>
                      <a:pt x="309" y="476"/>
                    </a:cubicBezTo>
                    <a:cubicBezTo>
                      <a:pt x="388" y="476"/>
                      <a:pt x="464" y="436"/>
                      <a:pt x="499" y="342"/>
                    </a:cubicBezTo>
                    <a:cubicBezTo>
                      <a:pt x="566" y="209"/>
                      <a:pt x="499" y="75"/>
                      <a:pt x="366" y="9"/>
                    </a:cubicBezTo>
                    <a:cubicBezTo>
                      <a:pt x="348" y="3"/>
                      <a:pt x="328" y="0"/>
                      <a:pt x="30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1" name="Google Shape;20921;p43"/>
              <p:cNvSpPr/>
              <p:nvPr/>
            </p:nvSpPr>
            <p:spPr>
              <a:xfrm flipH="1" rot="5509765">
                <a:off x="329644" y="1686700"/>
                <a:ext cx="8295" cy="7601"/>
              </a:xfrm>
              <a:custGeom>
                <a:rect b="b" l="l" r="r" t="t"/>
                <a:pathLst>
                  <a:path extrusionOk="0" h="500" w="527">
                    <a:moveTo>
                      <a:pt x="267" y="0"/>
                    </a:moveTo>
                    <a:cubicBezTo>
                      <a:pt x="222" y="0"/>
                      <a:pt x="176" y="15"/>
                      <a:pt x="134" y="48"/>
                    </a:cubicBezTo>
                    <a:cubicBezTo>
                      <a:pt x="34" y="148"/>
                      <a:pt x="1" y="282"/>
                      <a:pt x="68" y="415"/>
                    </a:cubicBezTo>
                    <a:cubicBezTo>
                      <a:pt x="114" y="474"/>
                      <a:pt x="182" y="499"/>
                      <a:pt x="250" y="499"/>
                    </a:cubicBezTo>
                    <a:cubicBezTo>
                      <a:pt x="375" y="499"/>
                      <a:pt x="501" y="412"/>
                      <a:pt x="501" y="282"/>
                    </a:cubicBezTo>
                    <a:cubicBezTo>
                      <a:pt x="526" y="132"/>
                      <a:pt x="401" y="0"/>
                      <a:pt x="2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2" name="Google Shape;20922;p43"/>
              <p:cNvSpPr/>
              <p:nvPr/>
            </p:nvSpPr>
            <p:spPr>
              <a:xfrm flipH="1" rot="5509765">
                <a:off x="321533" y="1622381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7" y="443"/>
                      <a:pt x="201" y="476"/>
                    </a:cubicBezTo>
                    <a:cubicBezTo>
                      <a:pt x="219" y="481"/>
                      <a:pt x="236" y="483"/>
                      <a:pt x="254" y="483"/>
                    </a:cubicBezTo>
                    <a:cubicBezTo>
                      <a:pt x="368" y="483"/>
                      <a:pt x="472" y="396"/>
                      <a:pt x="501" y="309"/>
                    </a:cubicBezTo>
                    <a:cubicBezTo>
                      <a:pt x="534" y="176"/>
                      <a:pt x="468" y="42"/>
                      <a:pt x="334" y="9"/>
                    </a:cubicBezTo>
                    <a:cubicBezTo>
                      <a:pt x="311" y="3"/>
                      <a:pt x="288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3" name="Google Shape;20923;p43"/>
              <p:cNvSpPr/>
              <p:nvPr/>
            </p:nvSpPr>
            <p:spPr>
              <a:xfrm flipH="1" rot="5509765">
                <a:off x="362084" y="1589695"/>
                <a:ext cx="9177" cy="7008"/>
              </a:xfrm>
              <a:custGeom>
                <a:rect b="b" l="l" r="r" t="t"/>
                <a:pathLst>
                  <a:path extrusionOk="0" h="461" w="583">
                    <a:moveTo>
                      <a:pt x="328" y="0"/>
                    </a:moveTo>
                    <a:cubicBezTo>
                      <a:pt x="147" y="0"/>
                      <a:pt x="0" y="211"/>
                      <a:pt x="149" y="385"/>
                    </a:cubicBezTo>
                    <a:cubicBezTo>
                      <a:pt x="199" y="435"/>
                      <a:pt x="266" y="460"/>
                      <a:pt x="328" y="460"/>
                    </a:cubicBezTo>
                    <a:cubicBezTo>
                      <a:pt x="391" y="460"/>
                      <a:pt x="449" y="435"/>
                      <a:pt x="483" y="385"/>
                    </a:cubicBezTo>
                    <a:cubicBezTo>
                      <a:pt x="583" y="318"/>
                      <a:pt x="583" y="152"/>
                      <a:pt x="516" y="85"/>
                    </a:cubicBezTo>
                    <a:cubicBezTo>
                      <a:pt x="456" y="25"/>
                      <a:pt x="390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4" name="Google Shape;20924;p43"/>
              <p:cNvSpPr/>
              <p:nvPr/>
            </p:nvSpPr>
            <p:spPr>
              <a:xfrm flipH="1" rot="5509765">
                <a:off x="441941" y="1695002"/>
                <a:ext cx="9854" cy="7571"/>
              </a:xfrm>
              <a:custGeom>
                <a:rect b="b" l="l" r="r" t="t"/>
                <a:pathLst>
                  <a:path extrusionOk="0" h="498" w="626">
                    <a:moveTo>
                      <a:pt x="310" y="0"/>
                    </a:moveTo>
                    <a:cubicBezTo>
                      <a:pt x="236" y="0"/>
                      <a:pt x="164" y="36"/>
                      <a:pt x="125" y="94"/>
                    </a:cubicBezTo>
                    <a:cubicBezTo>
                      <a:pt x="0" y="281"/>
                      <a:pt x="138" y="497"/>
                      <a:pt x="320" y="497"/>
                    </a:cubicBezTo>
                    <a:cubicBezTo>
                      <a:pt x="332" y="497"/>
                      <a:pt x="345" y="496"/>
                      <a:pt x="358" y="494"/>
                    </a:cubicBezTo>
                    <a:cubicBezTo>
                      <a:pt x="592" y="428"/>
                      <a:pt x="625" y="161"/>
                      <a:pt x="458" y="61"/>
                    </a:cubicBezTo>
                    <a:cubicBezTo>
                      <a:pt x="416" y="19"/>
                      <a:pt x="363" y="0"/>
                      <a:pt x="3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5" name="Google Shape;20925;p43"/>
              <p:cNvSpPr/>
              <p:nvPr/>
            </p:nvSpPr>
            <p:spPr>
              <a:xfrm flipH="1" rot="5509765">
                <a:off x="418556" y="1890095"/>
                <a:ext cx="7367" cy="7206"/>
              </a:xfrm>
              <a:custGeom>
                <a:rect b="b" l="l" r="r" t="t"/>
                <a:pathLst>
                  <a:path extrusionOk="0" h="474" w="468">
                    <a:moveTo>
                      <a:pt x="193" y="1"/>
                    </a:moveTo>
                    <a:cubicBezTo>
                      <a:pt x="80" y="1"/>
                      <a:pt x="0" y="120"/>
                      <a:pt x="0" y="240"/>
                    </a:cubicBezTo>
                    <a:cubicBezTo>
                      <a:pt x="0" y="373"/>
                      <a:pt x="100" y="473"/>
                      <a:pt x="234" y="473"/>
                    </a:cubicBezTo>
                    <a:cubicBezTo>
                      <a:pt x="367" y="473"/>
                      <a:pt x="467" y="373"/>
                      <a:pt x="467" y="240"/>
                    </a:cubicBezTo>
                    <a:cubicBezTo>
                      <a:pt x="467" y="120"/>
                      <a:pt x="387" y="1"/>
                      <a:pt x="275" y="1"/>
                    </a:cubicBezTo>
                    <a:cubicBezTo>
                      <a:pt x="262" y="1"/>
                      <a:pt x="248" y="3"/>
                      <a:pt x="234" y="6"/>
                    </a:cubicBezTo>
                    <a:cubicBezTo>
                      <a:pt x="220" y="3"/>
                      <a:pt x="206" y="1"/>
                      <a:pt x="1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6" name="Google Shape;20926;p43"/>
              <p:cNvSpPr/>
              <p:nvPr/>
            </p:nvSpPr>
            <p:spPr>
              <a:xfrm flipH="1" rot="5509765">
                <a:off x="344812" y="1837793"/>
                <a:ext cx="9854" cy="7312"/>
              </a:xfrm>
              <a:custGeom>
                <a:rect b="b" l="l" r="r" t="t"/>
                <a:pathLst>
                  <a:path extrusionOk="0" h="481" w="626">
                    <a:moveTo>
                      <a:pt x="320" y="0"/>
                    </a:moveTo>
                    <a:cubicBezTo>
                      <a:pt x="138" y="0"/>
                      <a:pt x="1" y="214"/>
                      <a:pt x="126" y="370"/>
                    </a:cubicBezTo>
                    <a:cubicBezTo>
                      <a:pt x="165" y="448"/>
                      <a:pt x="238" y="481"/>
                      <a:pt x="312" y="481"/>
                    </a:cubicBezTo>
                    <a:cubicBezTo>
                      <a:pt x="365" y="481"/>
                      <a:pt x="418" y="465"/>
                      <a:pt x="459" y="437"/>
                    </a:cubicBezTo>
                    <a:cubicBezTo>
                      <a:pt x="626" y="304"/>
                      <a:pt x="593" y="37"/>
                      <a:pt x="359" y="3"/>
                    </a:cubicBezTo>
                    <a:cubicBezTo>
                      <a:pt x="346" y="1"/>
                      <a:pt x="333" y="0"/>
                      <a:pt x="32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7" name="Google Shape;20927;p43"/>
              <p:cNvSpPr/>
              <p:nvPr/>
            </p:nvSpPr>
            <p:spPr>
              <a:xfrm flipH="1" rot="5509765">
                <a:off x="368800" y="1740467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5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1" y="107"/>
                      <a:pt x="1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8"/>
                    </a:cubicBezTo>
                    <a:cubicBezTo>
                      <a:pt x="472" y="92"/>
                      <a:pt x="393" y="1"/>
                      <a:pt x="28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8" name="Google Shape;20928;p43"/>
              <p:cNvSpPr/>
              <p:nvPr/>
            </p:nvSpPr>
            <p:spPr>
              <a:xfrm flipH="1" rot="5509765">
                <a:off x="424657" y="1755024"/>
                <a:ext cx="9775" cy="7510"/>
              </a:xfrm>
              <a:custGeom>
                <a:rect b="b" l="l" r="r" t="t"/>
                <a:pathLst>
                  <a:path extrusionOk="0" h="494" w="621">
                    <a:moveTo>
                      <a:pt x="294" y="1"/>
                    </a:moveTo>
                    <a:cubicBezTo>
                      <a:pt x="263" y="1"/>
                      <a:pt x="232" y="5"/>
                      <a:pt x="200" y="13"/>
                    </a:cubicBezTo>
                    <a:cubicBezTo>
                      <a:pt x="0" y="113"/>
                      <a:pt x="34" y="413"/>
                      <a:pt x="234" y="480"/>
                    </a:cubicBezTo>
                    <a:cubicBezTo>
                      <a:pt x="261" y="489"/>
                      <a:pt x="287" y="493"/>
                      <a:pt x="314" y="493"/>
                    </a:cubicBezTo>
                    <a:cubicBezTo>
                      <a:pt x="482" y="493"/>
                      <a:pt x="621" y="320"/>
                      <a:pt x="534" y="146"/>
                    </a:cubicBezTo>
                    <a:cubicBezTo>
                      <a:pt x="483" y="44"/>
                      <a:pt x="393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9" name="Google Shape;20929;p43"/>
              <p:cNvSpPr/>
              <p:nvPr/>
            </p:nvSpPr>
            <p:spPr>
              <a:xfrm flipH="1" rot="5509765">
                <a:off x="423511" y="1822758"/>
                <a:ext cx="9303" cy="7647"/>
              </a:xfrm>
              <a:custGeom>
                <a:rect b="b" l="l" r="r" t="t"/>
                <a:pathLst>
                  <a:path extrusionOk="0" h="503" w="591">
                    <a:moveTo>
                      <a:pt x="327" y="1"/>
                    </a:moveTo>
                    <a:cubicBezTo>
                      <a:pt x="53" y="1"/>
                      <a:pt x="1" y="438"/>
                      <a:pt x="290" y="503"/>
                    </a:cubicBezTo>
                    <a:cubicBezTo>
                      <a:pt x="424" y="503"/>
                      <a:pt x="557" y="403"/>
                      <a:pt x="557" y="269"/>
                    </a:cubicBezTo>
                    <a:cubicBezTo>
                      <a:pt x="591" y="136"/>
                      <a:pt x="491" y="36"/>
                      <a:pt x="357" y="2"/>
                    </a:cubicBezTo>
                    <a:cubicBezTo>
                      <a:pt x="347" y="1"/>
                      <a:pt x="337" y="1"/>
                      <a:pt x="32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0" name="Google Shape;20930;p43"/>
              <p:cNvSpPr/>
              <p:nvPr/>
            </p:nvSpPr>
            <p:spPr>
              <a:xfrm flipH="1" rot="5509765">
                <a:off x="355050" y="1850274"/>
                <a:ext cx="9492" cy="7358"/>
              </a:xfrm>
              <a:custGeom>
                <a:rect b="b" l="l" r="r" t="t"/>
                <a:pathLst>
                  <a:path extrusionOk="0" h="484" w="603">
                    <a:moveTo>
                      <a:pt x="298" y="0"/>
                    </a:moveTo>
                    <a:cubicBezTo>
                      <a:pt x="209" y="0"/>
                      <a:pt x="122" y="47"/>
                      <a:pt x="85" y="159"/>
                    </a:cubicBezTo>
                    <a:cubicBezTo>
                      <a:pt x="1" y="348"/>
                      <a:pt x="155" y="484"/>
                      <a:pt x="305" y="484"/>
                    </a:cubicBezTo>
                    <a:cubicBezTo>
                      <a:pt x="394" y="484"/>
                      <a:pt x="482" y="437"/>
                      <a:pt x="519" y="325"/>
                    </a:cubicBezTo>
                    <a:cubicBezTo>
                      <a:pt x="603" y="136"/>
                      <a:pt x="449" y="0"/>
                      <a:pt x="29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1" name="Google Shape;20931;p43"/>
              <p:cNvSpPr/>
              <p:nvPr/>
            </p:nvSpPr>
            <p:spPr>
              <a:xfrm flipH="1" rot="5509765">
                <a:off x="354297" y="1765276"/>
                <a:ext cx="8295" cy="7662"/>
              </a:xfrm>
              <a:custGeom>
                <a:rect b="b" l="l" r="r" t="t"/>
                <a:pathLst>
                  <a:path extrusionOk="0" h="504" w="527">
                    <a:moveTo>
                      <a:pt x="289" y="0"/>
                    </a:moveTo>
                    <a:cubicBezTo>
                      <a:pt x="282" y="0"/>
                      <a:pt x="275" y="1"/>
                      <a:pt x="267" y="2"/>
                    </a:cubicBezTo>
                    <a:cubicBezTo>
                      <a:pt x="134" y="2"/>
                      <a:pt x="33" y="102"/>
                      <a:pt x="33" y="235"/>
                    </a:cubicBezTo>
                    <a:cubicBezTo>
                      <a:pt x="0" y="369"/>
                      <a:pt x="134" y="502"/>
                      <a:pt x="267" y="502"/>
                    </a:cubicBezTo>
                    <a:cubicBezTo>
                      <a:pt x="275" y="503"/>
                      <a:pt x="282" y="503"/>
                      <a:pt x="289" y="503"/>
                    </a:cubicBezTo>
                    <a:cubicBezTo>
                      <a:pt x="526" y="503"/>
                      <a:pt x="526" y="0"/>
                      <a:pt x="28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2" name="Google Shape;20932;p43"/>
              <p:cNvSpPr/>
              <p:nvPr/>
            </p:nvSpPr>
            <p:spPr>
              <a:xfrm flipH="1" rot="5509765">
                <a:off x="442740" y="1675186"/>
                <a:ext cx="10263" cy="7236"/>
              </a:xfrm>
              <a:custGeom>
                <a:rect b="b" l="l" r="r" t="t"/>
                <a:pathLst>
                  <a:path extrusionOk="0" h="476" w="652">
                    <a:moveTo>
                      <a:pt x="298" y="1"/>
                    </a:moveTo>
                    <a:cubicBezTo>
                      <a:pt x="256" y="1"/>
                      <a:pt x="212" y="13"/>
                      <a:pt x="168" y="40"/>
                    </a:cubicBezTo>
                    <a:cubicBezTo>
                      <a:pt x="34" y="107"/>
                      <a:pt x="1" y="274"/>
                      <a:pt x="68" y="374"/>
                    </a:cubicBezTo>
                    <a:cubicBezTo>
                      <a:pt x="132" y="438"/>
                      <a:pt x="211" y="475"/>
                      <a:pt x="285" y="475"/>
                    </a:cubicBezTo>
                    <a:cubicBezTo>
                      <a:pt x="326" y="475"/>
                      <a:pt x="366" y="464"/>
                      <a:pt x="401" y="441"/>
                    </a:cubicBezTo>
                    <a:lnTo>
                      <a:pt x="401" y="474"/>
                    </a:lnTo>
                    <a:cubicBezTo>
                      <a:pt x="652" y="307"/>
                      <a:pt x="507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3" name="Google Shape;20933;p43"/>
              <p:cNvSpPr/>
              <p:nvPr/>
            </p:nvSpPr>
            <p:spPr>
              <a:xfrm flipH="1" rot="5509765">
                <a:off x="479781" y="1801817"/>
                <a:ext cx="7335" cy="6233"/>
              </a:xfrm>
              <a:custGeom>
                <a:rect b="b" l="l" r="r" t="t"/>
                <a:pathLst>
                  <a:path extrusionOk="0" h="410" w="466">
                    <a:moveTo>
                      <a:pt x="205" y="0"/>
                    </a:moveTo>
                    <a:cubicBezTo>
                      <a:pt x="1" y="0"/>
                      <a:pt x="183" y="410"/>
                      <a:pt x="331" y="410"/>
                    </a:cubicBezTo>
                    <a:cubicBezTo>
                      <a:pt x="369" y="410"/>
                      <a:pt x="406" y="381"/>
                      <a:pt x="432" y="310"/>
                    </a:cubicBezTo>
                    <a:cubicBezTo>
                      <a:pt x="465" y="176"/>
                      <a:pt x="365" y="43"/>
                      <a:pt x="265" y="9"/>
                    </a:cubicBezTo>
                    <a:cubicBezTo>
                      <a:pt x="242" y="3"/>
                      <a:pt x="222" y="0"/>
                      <a:pt x="20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4" name="Google Shape;20934;p43"/>
              <p:cNvSpPr/>
              <p:nvPr/>
            </p:nvSpPr>
            <p:spPr>
              <a:xfrm flipH="1" rot="5509765">
                <a:off x="412961" y="1925244"/>
                <a:ext cx="11144" cy="7555"/>
              </a:xfrm>
              <a:custGeom>
                <a:rect b="b" l="l" r="r" t="t"/>
                <a:pathLst>
                  <a:path extrusionOk="0" h="497" w="708">
                    <a:moveTo>
                      <a:pt x="352" y="1"/>
                    </a:moveTo>
                    <a:cubicBezTo>
                      <a:pt x="326" y="1"/>
                      <a:pt x="298" y="5"/>
                      <a:pt x="270" y="15"/>
                    </a:cubicBezTo>
                    <a:cubicBezTo>
                      <a:pt x="0" y="135"/>
                      <a:pt x="107" y="497"/>
                      <a:pt x="349" y="497"/>
                    </a:cubicBezTo>
                    <a:cubicBezTo>
                      <a:pt x="377" y="497"/>
                      <a:pt x="406" y="492"/>
                      <a:pt x="437" y="482"/>
                    </a:cubicBezTo>
                    <a:cubicBezTo>
                      <a:pt x="708" y="391"/>
                      <a:pt x="598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5" name="Google Shape;20935;p43"/>
              <p:cNvSpPr/>
              <p:nvPr/>
            </p:nvSpPr>
            <p:spPr>
              <a:xfrm flipH="1" rot="5509765">
                <a:off x="402449" y="1865247"/>
                <a:ext cx="9539" cy="7464"/>
              </a:xfrm>
              <a:custGeom>
                <a:rect b="b" l="l" r="r" t="t"/>
                <a:pathLst>
                  <a:path extrusionOk="0" h="491" w="606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8" y="443"/>
                      <a:pt x="201" y="476"/>
                    </a:cubicBezTo>
                    <a:cubicBezTo>
                      <a:pt x="230" y="486"/>
                      <a:pt x="257" y="490"/>
                      <a:pt x="283" y="490"/>
                    </a:cubicBezTo>
                    <a:cubicBezTo>
                      <a:pt x="523" y="490"/>
                      <a:pt x="606" y="100"/>
                      <a:pt x="335" y="9"/>
                    </a:cubicBezTo>
                    <a:cubicBezTo>
                      <a:pt x="312" y="3"/>
                      <a:pt x="289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6" name="Google Shape;20936;p43"/>
              <p:cNvSpPr/>
              <p:nvPr/>
            </p:nvSpPr>
            <p:spPr>
              <a:xfrm flipH="1" rot="5509765">
                <a:off x="458147" y="1851521"/>
                <a:ext cx="9413" cy="4986"/>
              </a:xfrm>
              <a:custGeom>
                <a:rect b="b" l="l" r="r" t="t"/>
                <a:pathLst>
                  <a:path extrusionOk="0" h="328" w="598">
                    <a:moveTo>
                      <a:pt x="482" y="1"/>
                    </a:moveTo>
                    <a:cubicBezTo>
                      <a:pt x="316" y="1"/>
                      <a:pt x="0" y="225"/>
                      <a:pt x="257" y="319"/>
                    </a:cubicBezTo>
                    <a:cubicBezTo>
                      <a:pt x="280" y="324"/>
                      <a:pt x="303" y="327"/>
                      <a:pt x="325" y="327"/>
                    </a:cubicBezTo>
                    <a:cubicBezTo>
                      <a:pt x="433" y="327"/>
                      <a:pt x="530" y="262"/>
                      <a:pt x="557" y="152"/>
                    </a:cubicBezTo>
                    <a:cubicBezTo>
                      <a:pt x="597" y="42"/>
                      <a:pt x="554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7" name="Google Shape;20937;p43"/>
              <p:cNvSpPr/>
              <p:nvPr/>
            </p:nvSpPr>
            <p:spPr>
              <a:xfrm flipH="1" rot="5509765">
                <a:off x="494551" y="1931390"/>
                <a:ext cx="9366" cy="7677"/>
              </a:xfrm>
              <a:custGeom>
                <a:rect b="b" l="l" r="r" t="t"/>
                <a:pathLst>
                  <a:path extrusionOk="0" h="505" w="595">
                    <a:moveTo>
                      <a:pt x="297" y="1"/>
                    </a:moveTo>
                    <a:cubicBezTo>
                      <a:pt x="213" y="1"/>
                      <a:pt x="139" y="45"/>
                      <a:pt x="94" y="134"/>
                    </a:cubicBezTo>
                    <a:cubicBezTo>
                      <a:pt x="1" y="290"/>
                      <a:pt x="140" y="504"/>
                      <a:pt x="322" y="504"/>
                    </a:cubicBezTo>
                    <a:cubicBezTo>
                      <a:pt x="335" y="504"/>
                      <a:pt x="348" y="503"/>
                      <a:pt x="361" y="501"/>
                    </a:cubicBezTo>
                    <a:cubicBezTo>
                      <a:pt x="561" y="434"/>
                      <a:pt x="595" y="168"/>
                      <a:pt x="428" y="34"/>
                    </a:cubicBezTo>
                    <a:cubicBezTo>
                      <a:pt x="383" y="12"/>
                      <a:pt x="339" y="1"/>
                      <a:pt x="29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8" name="Google Shape;20938;p43"/>
              <p:cNvSpPr/>
              <p:nvPr/>
            </p:nvSpPr>
            <p:spPr>
              <a:xfrm flipH="1" rot="5509765">
                <a:off x="456151" y="2014300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9" y="1"/>
                    </a:moveTo>
                    <a:cubicBezTo>
                      <a:pt x="246" y="1"/>
                      <a:pt x="223" y="4"/>
                      <a:pt x="200" y="9"/>
                    </a:cubicBezTo>
                    <a:cubicBezTo>
                      <a:pt x="67" y="43"/>
                      <a:pt x="0" y="176"/>
                      <a:pt x="34" y="276"/>
                    </a:cubicBezTo>
                    <a:cubicBezTo>
                      <a:pt x="63" y="392"/>
                      <a:pt x="167" y="483"/>
                      <a:pt x="281" y="483"/>
                    </a:cubicBezTo>
                    <a:cubicBezTo>
                      <a:pt x="299" y="483"/>
                      <a:pt x="316" y="481"/>
                      <a:pt x="334" y="476"/>
                    </a:cubicBezTo>
                    <a:cubicBezTo>
                      <a:pt x="434" y="410"/>
                      <a:pt x="534" y="276"/>
                      <a:pt x="501" y="176"/>
                    </a:cubicBezTo>
                    <a:cubicBezTo>
                      <a:pt x="473" y="66"/>
                      <a:pt x="377" y="1"/>
                      <a:pt x="26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9" name="Google Shape;20939;p43"/>
              <p:cNvSpPr/>
              <p:nvPr/>
            </p:nvSpPr>
            <p:spPr>
              <a:xfrm flipH="1" rot="5509765">
                <a:off x="431183" y="2002578"/>
                <a:ext cx="8941" cy="7525"/>
              </a:xfrm>
              <a:custGeom>
                <a:rect b="b" l="l" r="r" t="t"/>
                <a:pathLst>
                  <a:path extrusionOk="0" h="495" w="568">
                    <a:moveTo>
                      <a:pt x="298" y="1"/>
                    </a:moveTo>
                    <a:cubicBezTo>
                      <a:pt x="256" y="1"/>
                      <a:pt x="212" y="12"/>
                      <a:pt x="167" y="34"/>
                    </a:cubicBezTo>
                    <a:cubicBezTo>
                      <a:pt x="67" y="101"/>
                      <a:pt x="0" y="234"/>
                      <a:pt x="67" y="335"/>
                    </a:cubicBezTo>
                    <a:cubicBezTo>
                      <a:pt x="116" y="432"/>
                      <a:pt x="201" y="494"/>
                      <a:pt x="295" y="494"/>
                    </a:cubicBezTo>
                    <a:cubicBezTo>
                      <a:pt x="329" y="494"/>
                      <a:pt x="365" y="486"/>
                      <a:pt x="401" y="468"/>
                    </a:cubicBezTo>
                    <a:cubicBezTo>
                      <a:pt x="501" y="401"/>
                      <a:pt x="568" y="268"/>
                      <a:pt x="501" y="134"/>
                    </a:cubicBezTo>
                    <a:cubicBezTo>
                      <a:pt x="456" y="45"/>
                      <a:pt x="38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0" name="Google Shape;20940;p43"/>
              <p:cNvSpPr/>
              <p:nvPr/>
            </p:nvSpPr>
            <p:spPr>
              <a:xfrm flipH="1" rot="5509765">
                <a:off x="475722" y="1948634"/>
                <a:ext cx="8862" cy="7069"/>
              </a:xfrm>
              <a:custGeom>
                <a:rect b="b" l="l" r="r" t="t"/>
                <a:pathLst>
                  <a:path extrusionOk="0" h="465" w="563">
                    <a:moveTo>
                      <a:pt x="318" y="0"/>
                    </a:moveTo>
                    <a:cubicBezTo>
                      <a:pt x="159" y="0"/>
                      <a:pt x="0" y="173"/>
                      <a:pt x="95" y="363"/>
                    </a:cubicBezTo>
                    <a:cubicBezTo>
                      <a:pt x="138" y="428"/>
                      <a:pt x="209" y="464"/>
                      <a:pt x="290" y="464"/>
                    </a:cubicBezTo>
                    <a:cubicBezTo>
                      <a:pt x="334" y="464"/>
                      <a:pt x="382" y="453"/>
                      <a:pt x="429" y="430"/>
                    </a:cubicBezTo>
                    <a:cubicBezTo>
                      <a:pt x="529" y="363"/>
                      <a:pt x="562" y="229"/>
                      <a:pt x="496" y="96"/>
                    </a:cubicBezTo>
                    <a:cubicBezTo>
                      <a:pt x="447" y="29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1" name="Google Shape;20941;p43"/>
              <p:cNvSpPr/>
              <p:nvPr/>
            </p:nvSpPr>
            <p:spPr>
              <a:xfrm flipH="1" rot="5509765">
                <a:off x="534219" y="1962479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9"/>
                      <a:pt x="234" y="27"/>
                    </a:cubicBezTo>
                    <a:cubicBezTo>
                      <a:pt x="33" y="60"/>
                      <a:pt x="0" y="360"/>
                      <a:pt x="200" y="460"/>
                    </a:cubicBezTo>
                    <a:cubicBezTo>
                      <a:pt x="231" y="479"/>
                      <a:pt x="264" y="487"/>
                      <a:pt x="297" y="487"/>
                    </a:cubicBezTo>
                    <a:cubicBezTo>
                      <a:pt x="443" y="487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2" name="Google Shape;20942;p43"/>
              <p:cNvSpPr/>
              <p:nvPr/>
            </p:nvSpPr>
            <p:spPr>
              <a:xfrm flipH="1" rot="5509765">
                <a:off x="539801" y="2035680"/>
                <a:ext cx="8815" cy="7647"/>
              </a:xfrm>
              <a:custGeom>
                <a:rect b="b" l="l" r="r" t="t"/>
                <a:pathLst>
                  <a:path extrusionOk="0" h="503" w="560">
                    <a:moveTo>
                      <a:pt x="275" y="0"/>
                    </a:moveTo>
                    <a:cubicBezTo>
                      <a:pt x="167" y="0"/>
                      <a:pt x="88" y="91"/>
                      <a:pt x="59" y="207"/>
                    </a:cubicBezTo>
                    <a:cubicBezTo>
                      <a:pt x="0" y="384"/>
                      <a:pt x="138" y="503"/>
                      <a:pt x="281" y="503"/>
                    </a:cubicBezTo>
                    <a:cubicBezTo>
                      <a:pt x="382" y="503"/>
                      <a:pt x="485" y="444"/>
                      <a:pt x="526" y="307"/>
                    </a:cubicBezTo>
                    <a:cubicBezTo>
                      <a:pt x="560" y="174"/>
                      <a:pt x="459" y="40"/>
                      <a:pt x="326" y="7"/>
                    </a:cubicBezTo>
                    <a:cubicBezTo>
                      <a:pt x="308" y="2"/>
                      <a:pt x="291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3" name="Google Shape;20943;p43"/>
              <p:cNvSpPr/>
              <p:nvPr/>
            </p:nvSpPr>
            <p:spPr>
              <a:xfrm flipH="1" rot="5509765">
                <a:off x="572552" y="2103442"/>
                <a:ext cx="9397" cy="7418"/>
              </a:xfrm>
              <a:custGeom>
                <a:rect b="b" l="l" r="r" t="t"/>
                <a:pathLst>
                  <a:path extrusionOk="0" h="488" w="597">
                    <a:moveTo>
                      <a:pt x="330" y="0"/>
                    </a:moveTo>
                    <a:cubicBezTo>
                      <a:pt x="145" y="0"/>
                      <a:pt x="1" y="250"/>
                      <a:pt x="163" y="412"/>
                    </a:cubicBezTo>
                    <a:cubicBezTo>
                      <a:pt x="213" y="463"/>
                      <a:pt x="271" y="488"/>
                      <a:pt x="330" y="488"/>
                    </a:cubicBezTo>
                    <a:cubicBezTo>
                      <a:pt x="388" y="488"/>
                      <a:pt x="446" y="463"/>
                      <a:pt x="496" y="412"/>
                    </a:cubicBezTo>
                    <a:cubicBezTo>
                      <a:pt x="597" y="279"/>
                      <a:pt x="563" y="146"/>
                      <a:pt x="463" y="46"/>
                    </a:cubicBezTo>
                    <a:cubicBezTo>
                      <a:pt x="419" y="14"/>
                      <a:pt x="373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4" name="Google Shape;20944;p43"/>
              <p:cNvSpPr/>
              <p:nvPr/>
            </p:nvSpPr>
            <p:spPr>
              <a:xfrm flipH="1" rot="5509765">
                <a:off x="589612" y="2083961"/>
                <a:ext cx="8941" cy="7160"/>
              </a:xfrm>
              <a:custGeom>
                <a:rect b="b" l="l" r="r" t="t"/>
                <a:pathLst>
                  <a:path extrusionOk="0" h="471" w="568">
                    <a:moveTo>
                      <a:pt x="291" y="0"/>
                    </a:moveTo>
                    <a:cubicBezTo>
                      <a:pt x="246" y="0"/>
                      <a:pt x="202" y="11"/>
                      <a:pt x="167" y="35"/>
                    </a:cubicBezTo>
                    <a:cubicBezTo>
                      <a:pt x="67" y="102"/>
                      <a:pt x="0" y="235"/>
                      <a:pt x="67" y="369"/>
                    </a:cubicBezTo>
                    <a:cubicBezTo>
                      <a:pt x="131" y="433"/>
                      <a:pt x="210" y="470"/>
                      <a:pt x="293" y="470"/>
                    </a:cubicBezTo>
                    <a:cubicBezTo>
                      <a:pt x="339" y="470"/>
                      <a:pt x="386" y="459"/>
                      <a:pt x="434" y="435"/>
                    </a:cubicBezTo>
                    <a:cubicBezTo>
                      <a:pt x="534" y="369"/>
                      <a:pt x="567" y="235"/>
                      <a:pt x="500" y="102"/>
                    </a:cubicBezTo>
                    <a:cubicBezTo>
                      <a:pt x="457" y="37"/>
                      <a:pt x="372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5" name="Google Shape;20945;p43"/>
              <p:cNvSpPr/>
              <p:nvPr/>
            </p:nvSpPr>
            <p:spPr>
              <a:xfrm flipH="1" rot="5509765">
                <a:off x="650182" y="2126610"/>
                <a:ext cx="9854" cy="7190"/>
              </a:xfrm>
              <a:custGeom>
                <a:rect b="b" l="l" r="r" t="t"/>
                <a:pathLst>
                  <a:path extrusionOk="0" h="473" w="626">
                    <a:moveTo>
                      <a:pt x="291" y="0"/>
                    </a:moveTo>
                    <a:cubicBezTo>
                      <a:pt x="246" y="0"/>
                      <a:pt x="202" y="12"/>
                      <a:pt x="167" y="35"/>
                    </a:cubicBezTo>
                    <a:cubicBezTo>
                      <a:pt x="0" y="169"/>
                      <a:pt x="67" y="469"/>
                      <a:pt x="300" y="469"/>
                    </a:cubicBezTo>
                    <a:cubicBezTo>
                      <a:pt x="313" y="471"/>
                      <a:pt x="326" y="472"/>
                      <a:pt x="339" y="472"/>
                    </a:cubicBezTo>
                    <a:cubicBezTo>
                      <a:pt x="517" y="472"/>
                      <a:pt x="625" y="258"/>
                      <a:pt x="501" y="102"/>
                    </a:cubicBezTo>
                    <a:cubicBezTo>
                      <a:pt x="457" y="37"/>
                      <a:pt x="373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6" name="Google Shape;20946;p43"/>
              <p:cNvSpPr/>
              <p:nvPr/>
            </p:nvSpPr>
            <p:spPr>
              <a:xfrm flipH="1" rot="5509765">
                <a:off x="543517" y="2126393"/>
                <a:ext cx="10735" cy="7707"/>
              </a:xfrm>
              <a:custGeom>
                <a:rect b="b" l="l" r="r" t="t"/>
                <a:pathLst>
                  <a:path extrusionOk="0" h="507" w="682">
                    <a:moveTo>
                      <a:pt x="356" y="1"/>
                    </a:moveTo>
                    <a:cubicBezTo>
                      <a:pt x="339" y="1"/>
                      <a:pt x="320" y="3"/>
                      <a:pt x="301" y="6"/>
                    </a:cubicBezTo>
                    <a:cubicBezTo>
                      <a:pt x="0" y="73"/>
                      <a:pt x="67" y="507"/>
                      <a:pt x="367" y="507"/>
                    </a:cubicBezTo>
                    <a:cubicBezTo>
                      <a:pt x="681" y="475"/>
                      <a:pt x="641" y="1"/>
                      <a:pt x="3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7" name="Google Shape;20947;p43"/>
              <p:cNvSpPr/>
              <p:nvPr/>
            </p:nvSpPr>
            <p:spPr>
              <a:xfrm flipH="1" rot="5509765">
                <a:off x="375620" y="1943135"/>
                <a:ext cx="17189" cy="12618"/>
              </a:xfrm>
              <a:custGeom>
                <a:rect b="b" l="l" r="r" t="t"/>
                <a:pathLst>
                  <a:path extrusionOk="0" h="830" w="1092">
                    <a:moveTo>
                      <a:pt x="543" y="1"/>
                    </a:moveTo>
                    <a:cubicBezTo>
                      <a:pt x="529" y="1"/>
                      <a:pt x="515" y="1"/>
                      <a:pt x="500" y="3"/>
                    </a:cubicBezTo>
                    <a:cubicBezTo>
                      <a:pt x="134" y="36"/>
                      <a:pt x="0" y="503"/>
                      <a:pt x="267" y="737"/>
                    </a:cubicBezTo>
                    <a:cubicBezTo>
                      <a:pt x="357" y="797"/>
                      <a:pt x="460" y="830"/>
                      <a:pt x="559" y="830"/>
                    </a:cubicBezTo>
                    <a:cubicBezTo>
                      <a:pt x="680" y="830"/>
                      <a:pt x="794" y="780"/>
                      <a:pt x="867" y="670"/>
                    </a:cubicBezTo>
                    <a:cubicBezTo>
                      <a:pt x="1092" y="381"/>
                      <a:pt x="885" y="1"/>
                      <a:pt x="54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8" name="Google Shape;20948;p43"/>
              <p:cNvSpPr/>
              <p:nvPr/>
            </p:nvSpPr>
            <p:spPr>
              <a:xfrm flipH="1" rot="5509765">
                <a:off x="381967" y="1885031"/>
                <a:ext cx="18212" cy="12709"/>
              </a:xfrm>
              <a:custGeom>
                <a:rect b="b" l="l" r="r" t="t"/>
                <a:pathLst>
                  <a:path extrusionOk="0" h="836" w="1157">
                    <a:moveTo>
                      <a:pt x="600" y="0"/>
                    </a:moveTo>
                    <a:cubicBezTo>
                      <a:pt x="589" y="0"/>
                      <a:pt x="579" y="0"/>
                      <a:pt x="567" y="1"/>
                    </a:cubicBezTo>
                    <a:cubicBezTo>
                      <a:pt x="0" y="1"/>
                      <a:pt x="34" y="835"/>
                      <a:pt x="601" y="835"/>
                    </a:cubicBezTo>
                    <a:cubicBezTo>
                      <a:pt x="1157" y="802"/>
                      <a:pt x="1136" y="0"/>
                      <a:pt x="60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9" name="Google Shape;20949;p43"/>
              <p:cNvSpPr/>
              <p:nvPr/>
            </p:nvSpPr>
            <p:spPr>
              <a:xfrm flipH="1" rot="5509765">
                <a:off x="449359" y="1905262"/>
                <a:ext cx="16417" cy="12754"/>
              </a:xfrm>
              <a:custGeom>
                <a:rect b="b" l="l" r="r" t="t"/>
                <a:pathLst>
                  <a:path extrusionOk="0" h="839" w="1043">
                    <a:moveTo>
                      <a:pt x="530" y="1"/>
                    </a:moveTo>
                    <a:cubicBezTo>
                      <a:pt x="264" y="1"/>
                      <a:pt x="0" y="244"/>
                      <a:pt x="147" y="581"/>
                    </a:cubicBezTo>
                    <a:cubicBezTo>
                      <a:pt x="220" y="762"/>
                      <a:pt x="366" y="838"/>
                      <a:pt x="514" y="838"/>
                    </a:cubicBezTo>
                    <a:cubicBezTo>
                      <a:pt x="776" y="838"/>
                      <a:pt x="1042" y="600"/>
                      <a:pt x="915" y="281"/>
                    </a:cubicBezTo>
                    <a:cubicBezTo>
                      <a:pt x="841" y="84"/>
                      <a:pt x="685" y="1"/>
                      <a:pt x="53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0" name="Google Shape;20950;p43"/>
              <p:cNvSpPr/>
              <p:nvPr/>
            </p:nvSpPr>
            <p:spPr>
              <a:xfrm flipH="1" rot="5509765">
                <a:off x="447991" y="1947079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470" y="1"/>
                    </a:moveTo>
                    <a:cubicBezTo>
                      <a:pt x="301" y="1"/>
                      <a:pt x="133" y="121"/>
                      <a:pt x="78" y="285"/>
                    </a:cubicBezTo>
                    <a:cubicBezTo>
                      <a:pt x="0" y="571"/>
                      <a:pt x="226" y="816"/>
                      <a:pt x="471" y="816"/>
                    </a:cubicBezTo>
                    <a:cubicBezTo>
                      <a:pt x="541" y="816"/>
                      <a:pt x="612" y="796"/>
                      <a:pt x="679" y="752"/>
                    </a:cubicBezTo>
                    <a:cubicBezTo>
                      <a:pt x="1012" y="585"/>
                      <a:pt x="946" y="85"/>
                      <a:pt x="579" y="18"/>
                    </a:cubicBezTo>
                    <a:cubicBezTo>
                      <a:pt x="543" y="7"/>
                      <a:pt x="507" y="1"/>
                      <a:pt x="47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1" name="Google Shape;20951;p43"/>
              <p:cNvSpPr/>
              <p:nvPr/>
            </p:nvSpPr>
            <p:spPr>
              <a:xfrm flipH="1" rot="5509765">
                <a:off x="364672" y="1891214"/>
                <a:ext cx="17204" cy="12450"/>
              </a:xfrm>
              <a:custGeom>
                <a:rect b="b" l="l" r="r" t="t"/>
                <a:pathLst>
                  <a:path extrusionOk="0" h="819" w="1093">
                    <a:moveTo>
                      <a:pt x="553" y="1"/>
                    </a:moveTo>
                    <a:cubicBezTo>
                      <a:pt x="209" y="1"/>
                      <a:pt x="1" y="413"/>
                      <a:pt x="226" y="670"/>
                    </a:cubicBezTo>
                    <a:cubicBezTo>
                      <a:pt x="323" y="767"/>
                      <a:pt x="443" y="819"/>
                      <a:pt x="565" y="819"/>
                    </a:cubicBezTo>
                    <a:cubicBezTo>
                      <a:pt x="653" y="819"/>
                      <a:pt x="742" y="792"/>
                      <a:pt x="826" y="737"/>
                    </a:cubicBezTo>
                    <a:cubicBezTo>
                      <a:pt x="1093" y="503"/>
                      <a:pt x="959" y="36"/>
                      <a:pt x="593" y="3"/>
                    </a:cubicBezTo>
                    <a:cubicBezTo>
                      <a:pt x="579" y="1"/>
                      <a:pt x="566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2" name="Google Shape;20952;p43"/>
              <p:cNvSpPr/>
              <p:nvPr/>
            </p:nvSpPr>
            <p:spPr>
              <a:xfrm flipH="1" rot="5509765">
                <a:off x="370317" y="1772059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3" y="1"/>
                    </a:moveTo>
                    <a:cubicBezTo>
                      <a:pt x="440" y="1"/>
                      <a:pt x="347" y="32"/>
                      <a:pt x="268" y="101"/>
                    </a:cubicBezTo>
                    <a:cubicBezTo>
                      <a:pt x="1" y="335"/>
                      <a:pt x="134" y="802"/>
                      <a:pt x="535" y="835"/>
                    </a:cubicBezTo>
                    <a:cubicBezTo>
                      <a:pt x="735" y="835"/>
                      <a:pt x="935" y="668"/>
                      <a:pt x="968" y="435"/>
                    </a:cubicBezTo>
                    <a:cubicBezTo>
                      <a:pt x="968" y="176"/>
                      <a:pt x="753" y="1"/>
                      <a:pt x="53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3" name="Google Shape;20953;p43"/>
              <p:cNvSpPr/>
              <p:nvPr/>
            </p:nvSpPr>
            <p:spPr>
              <a:xfrm flipH="1" rot="5509765">
                <a:off x="432990" y="1772407"/>
                <a:ext cx="15646" cy="12861"/>
              </a:xfrm>
              <a:custGeom>
                <a:rect b="b" l="l" r="r" t="t"/>
                <a:pathLst>
                  <a:path extrusionOk="0" h="846" w="994">
                    <a:moveTo>
                      <a:pt x="553" y="0"/>
                    </a:moveTo>
                    <a:cubicBezTo>
                      <a:pt x="536" y="0"/>
                      <a:pt x="518" y="2"/>
                      <a:pt x="501" y="5"/>
                    </a:cubicBezTo>
                    <a:cubicBezTo>
                      <a:pt x="101" y="71"/>
                      <a:pt x="1" y="538"/>
                      <a:pt x="301" y="772"/>
                    </a:cubicBezTo>
                    <a:cubicBezTo>
                      <a:pt x="377" y="822"/>
                      <a:pt x="459" y="845"/>
                      <a:pt x="540" y="845"/>
                    </a:cubicBezTo>
                    <a:cubicBezTo>
                      <a:pt x="776" y="845"/>
                      <a:pt x="993" y="646"/>
                      <a:pt x="968" y="372"/>
                    </a:cubicBezTo>
                    <a:cubicBezTo>
                      <a:pt x="938" y="158"/>
                      <a:pt x="740" y="0"/>
                      <a:pt x="5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4" name="Google Shape;20954;p43"/>
              <p:cNvSpPr/>
              <p:nvPr/>
            </p:nvSpPr>
            <p:spPr>
              <a:xfrm flipH="1" rot="5509765">
                <a:off x="436443" y="1844850"/>
                <a:ext cx="14560" cy="12876"/>
              </a:xfrm>
              <a:custGeom>
                <a:rect b="b" l="l" r="r" t="t"/>
                <a:pathLst>
                  <a:path extrusionOk="0" h="847" w="925">
                    <a:moveTo>
                      <a:pt x="452" y="0"/>
                    </a:moveTo>
                    <a:cubicBezTo>
                      <a:pt x="258" y="0"/>
                      <a:pt x="85" y="150"/>
                      <a:pt x="57" y="349"/>
                    </a:cubicBezTo>
                    <a:cubicBezTo>
                      <a:pt x="1" y="665"/>
                      <a:pt x="236" y="846"/>
                      <a:pt x="472" y="846"/>
                    </a:cubicBezTo>
                    <a:cubicBezTo>
                      <a:pt x="659" y="846"/>
                      <a:pt x="846" y="733"/>
                      <a:pt x="891" y="482"/>
                    </a:cubicBezTo>
                    <a:cubicBezTo>
                      <a:pt x="924" y="249"/>
                      <a:pt x="791" y="48"/>
                      <a:pt x="557" y="15"/>
                    </a:cubicBezTo>
                    <a:cubicBezTo>
                      <a:pt x="522" y="5"/>
                      <a:pt x="487" y="0"/>
                      <a:pt x="4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5" name="Google Shape;20955;p43"/>
              <p:cNvSpPr/>
              <p:nvPr/>
            </p:nvSpPr>
            <p:spPr>
              <a:xfrm flipH="1" rot="5509765">
                <a:off x="381283" y="1839863"/>
                <a:ext cx="14906" cy="12663"/>
              </a:xfrm>
              <a:custGeom>
                <a:rect b="b" l="l" r="r" t="t"/>
                <a:pathLst>
                  <a:path extrusionOk="0" h="833" w="947">
                    <a:moveTo>
                      <a:pt x="488" y="1"/>
                    </a:moveTo>
                    <a:cubicBezTo>
                      <a:pt x="448" y="1"/>
                      <a:pt x="408" y="6"/>
                      <a:pt x="367" y="18"/>
                    </a:cubicBezTo>
                    <a:cubicBezTo>
                      <a:pt x="134" y="51"/>
                      <a:pt x="0" y="285"/>
                      <a:pt x="67" y="518"/>
                    </a:cubicBezTo>
                    <a:cubicBezTo>
                      <a:pt x="121" y="737"/>
                      <a:pt x="288" y="832"/>
                      <a:pt x="456" y="832"/>
                    </a:cubicBezTo>
                    <a:cubicBezTo>
                      <a:pt x="699" y="832"/>
                      <a:pt x="946" y="633"/>
                      <a:pt x="867" y="318"/>
                    </a:cubicBezTo>
                    <a:cubicBezTo>
                      <a:pt x="840" y="125"/>
                      <a:pt x="676" y="1"/>
                      <a:pt x="4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6" name="Google Shape;20956;p43"/>
              <p:cNvSpPr/>
              <p:nvPr/>
            </p:nvSpPr>
            <p:spPr>
              <a:xfrm flipH="1" rot="5509765">
                <a:off x="362769" y="1695823"/>
                <a:ext cx="18967" cy="12937"/>
              </a:xfrm>
              <a:custGeom>
                <a:rect b="b" l="l" r="r" t="t"/>
                <a:pathLst>
                  <a:path extrusionOk="0" h="851" w="1205">
                    <a:moveTo>
                      <a:pt x="583" y="0"/>
                    </a:moveTo>
                    <a:cubicBezTo>
                      <a:pt x="119" y="0"/>
                      <a:pt x="1" y="748"/>
                      <a:pt x="536" y="843"/>
                    </a:cubicBezTo>
                    <a:cubicBezTo>
                      <a:pt x="568" y="848"/>
                      <a:pt x="599" y="851"/>
                      <a:pt x="628" y="851"/>
                    </a:cubicBezTo>
                    <a:cubicBezTo>
                      <a:pt x="1116" y="851"/>
                      <a:pt x="1204" y="103"/>
                      <a:pt x="669" y="9"/>
                    </a:cubicBezTo>
                    <a:cubicBezTo>
                      <a:pt x="639" y="3"/>
                      <a:pt x="610" y="0"/>
                      <a:pt x="5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7" name="Google Shape;20957;p43"/>
              <p:cNvSpPr/>
              <p:nvPr/>
            </p:nvSpPr>
            <p:spPr>
              <a:xfrm flipH="1" rot="5509765">
                <a:off x="346755" y="1556998"/>
                <a:ext cx="17865" cy="13074"/>
              </a:xfrm>
              <a:custGeom>
                <a:rect b="b" l="l" r="r" t="t"/>
                <a:pathLst>
                  <a:path extrusionOk="0" h="860" w="1135">
                    <a:moveTo>
                      <a:pt x="568" y="0"/>
                    </a:moveTo>
                    <a:cubicBezTo>
                      <a:pt x="201" y="0"/>
                      <a:pt x="1" y="467"/>
                      <a:pt x="267" y="734"/>
                    </a:cubicBezTo>
                    <a:cubicBezTo>
                      <a:pt x="351" y="818"/>
                      <a:pt x="459" y="859"/>
                      <a:pt x="568" y="859"/>
                    </a:cubicBezTo>
                    <a:cubicBezTo>
                      <a:pt x="676" y="859"/>
                      <a:pt x="784" y="818"/>
                      <a:pt x="868" y="734"/>
                    </a:cubicBezTo>
                    <a:cubicBezTo>
                      <a:pt x="1135" y="467"/>
                      <a:pt x="935" y="0"/>
                      <a:pt x="5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8" name="Google Shape;20958;p43"/>
              <p:cNvSpPr/>
              <p:nvPr/>
            </p:nvSpPr>
            <p:spPr>
              <a:xfrm flipH="1" rot="5509765">
                <a:off x="356406" y="1317148"/>
                <a:ext cx="15253" cy="12633"/>
              </a:xfrm>
              <a:custGeom>
                <a:rect b="b" l="l" r="r" t="t"/>
                <a:pathLst>
                  <a:path extrusionOk="0" h="831" w="969">
                    <a:moveTo>
                      <a:pt x="568" y="1"/>
                    </a:moveTo>
                    <a:cubicBezTo>
                      <a:pt x="464" y="1"/>
                      <a:pt x="357" y="41"/>
                      <a:pt x="268" y="130"/>
                    </a:cubicBezTo>
                    <a:cubicBezTo>
                      <a:pt x="1" y="397"/>
                      <a:pt x="201" y="831"/>
                      <a:pt x="568" y="831"/>
                    </a:cubicBezTo>
                    <a:cubicBezTo>
                      <a:pt x="801" y="831"/>
                      <a:pt x="968" y="631"/>
                      <a:pt x="968" y="431"/>
                    </a:cubicBezTo>
                    <a:cubicBezTo>
                      <a:pt x="968" y="164"/>
                      <a:pt x="775" y="1"/>
                      <a:pt x="5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9" name="Google Shape;20959;p43"/>
              <p:cNvSpPr/>
              <p:nvPr/>
            </p:nvSpPr>
            <p:spPr>
              <a:xfrm flipH="1" rot="5509765">
                <a:off x="361490" y="1278547"/>
                <a:ext cx="15489" cy="12694"/>
              </a:xfrm>
              <a:custGeom>
                <a:rect b="b" l="l" r="r" t="t"/>
                <a:pathLst>
                  <a:path extrusionOk="0" h="835" w="984">
                    <a:moveTo>
                      <a:pt x="545" y="0"/>
                    </a:moveTo>
                    <a:cubicBezTo>
                      <a:pt x="421" y="0"/>
                      <a:pt x="297" y="59"/>
                      <a:pt x="216" y="193"/>
                    </a:cubicBezTo>
                    <a:cubicBezTo>
                      <a:pt x="0" y="471"/>
                      <a:pt x="213" y="834"/>
                      <a:pt x="536" y="834"/>
                    </a:cubicBezTo>
                    <a:cubicBezTo>
                      <a:pt x="562" y="834"/>
                      <a:pt x="589" y="832"/>
                      <a:pt x="617" y="827"/>
                    </a:cubicBezTo>
                    <a:cubicBezTo>
                      <a:pt x="850" y="794"/>
                      <a:pt x="984" y="560"/>
                      <a:pt x="950" y="327"/>
                    </a:cubicBezTo>
                    <a:cubicBezTo>
                      <a:pt x="910" y="128"/>
                      <a:pt x="728" y="0"/>
                      <a:pt x="54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0" name="Google Shape;20960;p43"/>
              <p:cNvSpPr/>
              <p:nvPr/>
            </p:nvSpPr>
            <p:spPr>
              <a:xfrm flipH="1" rot="5509765">
                <a:off x="367422" y="1480405"/>
                <a:ext cx="17346" cy="12694"/>
              </a:xfrm>
              <a:custGeom>
                <a:rect b="b" l="l" r="r" t="t"/>
                <a:pathLst>
                  <a:path extrusionOk="0" h="835" w="1102">
                    <a:moveTo>
                      <a:pt x="534" y="1"/>
                    </a:moveTo>
                    <a:cubicBezTo>
                      <a:pt x="0" y="1"/>
                      <a:pt x="0" y="835"/>
                      <a:pt x="534" y="835"/>
                    </a:cubicBezTo>
                    <a:cubicBezTo>
                      <a:pt x="1101" y="835"/>
                      <a:pt x="1101" y="1"/>
                      <a:pt x="5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1" name="Google Shape;20961;p43"/>
              <p:cNvSpPr/>
              <p:nvPr/>
            </p:nvSpPr>
            <p:spPr>
              <a:xfrm flipH="1" rot="5509765">
                <a:off x="320097" y="1569307"/>
                <a:ext cx="15914" cy="12633"/>
              </a:xfrm>
              <a:custGeom>
                <a:rect b="b" l="l" r="r" t="t"/>
                <a:pathLst>
                  <a:path extrusionOk="0" h="831" w="1011">
                    <a:moveTo>
                      <a:pt x="489" y="1"/>
                    </a:moveTo>
                    <a:cubicBezTo>
                      <a:pt x="439" y="1"/>
                      <a:pt x="387" y="10"/>
                      <a:pt x="334" y="29"/>
                    </a:cubicBezTo>
                    <a:cubicBezTo>
                      <a:pt x="134" y="96"/>
                      <a:pt x="0" y="329"/>
                      <a:pt x="100" y="563"/>
                    </a:cubicBezTo>
                    <a:cubicBezTo>
                      <a:pt x="153" y="738"/>
                      <a:pt x="316" y="830"/>
                      <a:pt x="483" y="830"/>
                    </a:cubicBezTo>
                    <a:cubicBezTo>
                      <a:pt x="634" y="830"/>
                      <a:pt x="788" y="754"/>
                      <a:pt x="868" y="596"/>
                    </a:cubicBezTo>
                    <a:cubicBezTo>
                      <a:pt x="1010" y="311"/>
                      <a:pt x="787" y="1"/>
                      <a:pt x="4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2" name="Google Shape;20962;p43"/>
              <p:cNvSpPr/>
              <p:nvPr/>
            </p:nvSpPr>
            <p:spPr>
              <a:xfrm flipH="1" rot="5509765">
                <a:off x="323126" y="1374794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5" y="0"/>
                    </a:moveTo>
                    <a:cubicBezTo>
                      <a:pt x="1" y="0"/>
                      <a:pt x="1" y="834"/>
                      <a:pt x="535" y="834"/>
                    </a:cubicBezTo>
                    <a:cubicBezTo>
                      <a:pt x="768" y="834"/>
                      <a:pt x="968" y="634"/>
                      <a:pt x="968" y="434"/>
                    </a:cubicBezTo>
                    <a:cubicBezTo>
                      <a:pt x="968" y="200"/>
                      <a:pt x="768" y="0"/>
                      <a:pt x="5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3" name="Google Shape;20963;p43"/>
              <p:cNvSpPr/>
              <p:nvPr/>
            </p:nvSpPr>
            <p:spPr>
              <a:xfrm flipH="1" rot="5509765">
                <a:off x="385377" y="1268281"/>
                <a:ext cx="15441" cy="12770"/>
              </a:xfrm>
              <a:custGeom>
                <a:rect b="b" l="l" r="r" t="t"/>
                <a:pathLst>
                  <a:path extrusionOk="0" h="840" w="981">
                    <a:moveTo>
                      <a:pt x="496" y="0"/>
                    </a:moveTo>
                    <a:cubicBezTo>
                      <a:pt x="338" y="0"/>
                      <a:pt x="180" y="92"/>
                      <a:pt x="113" y="276"/>
                    </a:cubicBezTo>
                    <a:cubicBezTo>
                      <a:pt x="0" y="557"/>
                      <a:pt x="245" y="839"/>
                      <a:pt x="525" y="839"/>
                    </a:cubicBezTo>
                    <a:cubicBezTo>
                      <a:pt x="576" y="839"/>
                      <a:pt x="628" y="830"/>
                      <a:pt x="680" y="809"/>
                    </a:cubicBezTo>
                    <a:cubicBezTo>
                      <a:pt x="880" y="709"/>
                      <a:pt x="980" y="476"/>
                      <a:pt x="880" y="276"/>
                    </a:cubicBezTo>
                    <a:cubicBezTo>
                      <a:pt x="813" y="92"/>
                      <a:pt x="655" y="0"/>
                      <a:pt x="49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4" name="Google Shape;20964;p43"/>
              <p:cNvSpPr/>
              <p:nvPr/>
            </p:nvSpPr>
            <p:spPr>
              <a:xfrm flipH="1" rot="5509765">
                <a:off x="391524" y="1305107"/>
                <a:ext cx="16008" cy="12648"/>
              </a:xfrm>
              <a:custGeom>
                <a:rect b="b" l="l" r="r" t="t"/>
                <a:pathLst>
                  <a:path extrusionOk="0" h="832" w="1017">
                    <a:moveTo>
                      <a:pt x="431" y="0"/>
                    </a:moveTo>
                    <a:cubicBezTo>
                      <a:pt x="244" y="0"/>
                      <a:pt x="49" y="158"/>
                      <a:pt x="49" y="371"/>
                    </a:cubicBezTo>
                    <a:cubicBezTo>
                      <a:pt x="1" y="636"/>
                      <a:pt x="214" y="832"/>
                      <a:pt x="449" y="832"/>
                    </a:cubicBezTo>
                    <a:cubicBezTo>
                      <a:pt x="539" y="832"/>
                      <a:pt x="633" y="803"/>
                      <a:pt x="716" y="738"/>
                    </a:cubicBezTo>
                    <a:cubicBezTo>
                      <a:pt x="1016" y="505"/>
                      <a:pt x="850" y="38"/>
                      <a:pt x="483" y="4"/>
                    </a:cubicBezTo>
                    <a:cubicBezTo>
                      <a:pt x="466" y="1"/>
                      <a:pt x="448" y="0"/>
                      <a:pt x="4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5" name="Google Shape;20965;p43"/>
              <p:cNvSpPr/>
              <p:nvPr/>
            </p:nvSpPr>
            <p:spPr>
              <a:xfrm flipH="1" rot="5509765">
                <a:off x="347006" y="1342046"/>
                <a:ext cx="14041" cy="12709"/>
              </a:xfrm>
              <a:custGeom>
                <a:rect b="b" l="l" r="r" t="t"/>
                <a:pathLst>
                  <a:path extrusionOk="0" h="836" w="892">
                    <a:moveTo>
                      <a:pt x="447" y="1"/>
                    </a:moveTo>
                    <a:cubicBezTo>
                      <a:pt x="361" y="1"/>
                      <a:pt x="274" y="30"/>
                      <a:pt x="200" y="94"/>
                    </a:cubicBezTo>
                    <a:cubicBezTo>
                      <a:pt x="33" y="261"/>
                      <a:pt x="0" y="528"/>
                      <a:pt x="133" y="695"/>
                    </a:cubicBezTo>
                    <a:cubicBezTo>
                      <a:pt x="230" y="791"/>
                      <a:pt x="347" y="835"/>
                      <a:pt x="460" y="835"/>
                    </a:cubicBezTo>
                    <a:cubicBezTo>
                      <a:pt x="661" y="835"/>
                      <a:pt x="846" y="696"/>
                      <a:pt x="867" y="461"/>
                    </a:cubicBezTo>
                    <a:cubicBezTo>
                      <a:pt x="891" y="196"/>
                      <a:pt x="672" y="1"/>
                      <a:pt x="4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6" name="Google Shape;20966;p43"/>
              <p:cNvSpPr/>
              <p:nvPr/>
            </p:nvSpPr>
            <p:spPr>
              <a:xfrm flipH="1" rot="5509765">
                <a:off x="378921" y="1175221"/>
                <a:ext cx="15520" cy="12542"/>
              </a:xfrm>
              <a:custGeom>
                <a:rect b="b" l="l" r="r" t="t"/>
                <a:pathLst>
                  <a:path extrusionOk="0" h="825" w="986">
                    <a:moveTo>
                      <a:pt x="538" y="0"/>
                    </a:moveTo>
                    <a:cubicBezTo>
                      <a:pt x="416" y="0"/>
                      <a:pt x="295" y="48"/>
                      <a:pt x="218" y="151"/>
                    </a:cubicBezTo>
                    <a:cubicBezTo>
                      <a:pt x="1" y="430"/>
                      <a:pt x="188" y="825"/>
                      <a:pt x="510" y="825"/>
                    </a:cubicBezTo>
                    <a:cubicBezTo>
                      <a:pt x="534" y="825"/>
                      <a:pt x="559" y="823"/>
                      <a:pt x="585" y="818"/>
                    </a:cubicBezTo>
                    <a:cubicBezTo>
                      <a:pt x="819" y="785"/>
                      <a:pt x="985" y="585"/>
                      <a:pt x="952" y="351"/>
                    </a:cubicBezTo>
                    <a:cubicBezTo>
                      <a:pt x="931" y="125"/>
                      <a:pt x="733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7" name="Google Shape;20967;p43"/>
              <p:cNvSpPr/>
              <p:nvPr/>
            </p:nvSpPr>
            <p:spPr>
              <a:xfrm flipH="1" rot="5509765">
                <a:off x="405135" y="1038951"/>
                <a:ext cx="15520" cy="12678"/>
              </a:xfrm>
              <a:custGeom>
                <a:rect b="b" l="l" r="r" t="t"/>
                <a:pathLst>
                  <a:path extrusionOk="0" h="834" w="986">
                    <a:moveTo>
                      <a:pt x="531" y="0"/>
                    </a:moveTo>
                    <a:cubicBezTo>
                      <a:pt x="393" y="0"/>
                      <a:pt x="257" y="61"/>
                      <a:pt x="185" y="192"/>
                    </a:cubicBezTo>
                    <a:cubicBezTo>
                      <a:pt x="1" y="499"/>
                      <a:pt x="240" y="834"/>
                      <a:pt x="565" y="834"/>
                    </a:cubicBezTo>
                    <a:cubicBezTo>
                      <a:pt x="593" y="834"/>
                      <a:pt x="622" y="831"/>
                      <a:pt x="652" y="826"/>
                    </a:cubicBezTo>
                    <a:cubicBezTo>
                      <a:pt x="852" y="759"/>
                      <a:pt x="986" y="525"/>
                      <a:pt x="952" y="292"/>
                    </a:cubicBezTo>
                    <a:cubicBezTo>
                      <a:pt x="896" y="103"/>
                      <a:pt x="711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8" name="Google Shape;20968;p43"/>
              <p:cNvSpPr/>
              <p:nvPr/>
            </p:nvSpPr>
            <p:spPr>
              <a:xfrm flipH="1" rot="5509765">
                <a:off x="372010" y="1148815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553" y="1"/>
                    </a:moveTo>
                    <a:cubicBezTo>
                      <a:pt x="514" y="1"/>
                      <a:pt x="475" y="6"/>
                      <a:pt x="434" y="18"/>
                    </a:cubicBezTo>
                    <a:cubicBezTo>
                      <a:pt x="67" y="85"/>
                      <a:pt x="0" y="585"/>
                      <a:pt x="334" y="752"/>
                    </a:cubicBezTo>
                    <a:cubicBezTo>
                      <a:pt x="401" y="796"/>
                      <a:pt x="473" y="816"/>
                      <a:pt x="543" y="816"/>
                    </a:cubicBezTo>
                    <a:cubicBezTo>
                      <a:pt x="788" y="816"/>
                      <a:pt x="1012" y="577"/>
                      <a:pt x="934" y="318"/>
                    </a:cubicBezTo>
                    <a:cubicBezTo>
                      <a:pt x="879" y="125"/>
                      <a:pt x="733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9" name="Google Shape;20969;p43"/>
              <p:cNvSpPr/>
              <p:nvPr/>
            </p:nvSpPr>
            <p:spPr>
              <a:xfrm flipH="1" rot="5509765">
                <a:off x="349841" y="1171612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52" y="1"/>
                    </a:moveTo>
                    <a:cubicBezTo>
                      <a:pt x="353" y="1"/>
                      <a:pt x="251" y="35"/>
                      <a:pt x="167" y="109"/>
                    </a:cubicBezTo>
                    <a:cubicBezTo>
                      <a:pt x="0" y="275"/>
                      <a:pt x="0" y="542"/>
                      <a:pt x="167" y="709"/>
                    </a:cubicBezTo>
                    <a:cubicBezTo>
                      <a:pt x="252" y="794"/>
                      <a:pt x="354" y="832"/>
                      <a:pt x="453" y="832"/>
                    </a:cubicBezTo>
                    <a:cubicBezTo>
                      <a:pt x="666" y="832"/>
                      <a:pt x="867" y="659"/>
                      <a:pt x="867" y="409"/>
                    </a:cubicBezTo>
                    <a:cubicBezTo>
                      <a:pt x="867" y="158"/>
                      <a:pt x="665" y="1"/>
                      <a:pt x="4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0" name="Google Shape;20970;p43"/>
              <p:cNvSpPr/>
              <p:nvPr/>
            </p:nvSpPr>
            <p:spPr>
              <a:xfrm flipH="1" rot="5509765">
                <a:off x="511672" y="909597"/>
                <a:ext cx="17283" cy="12739"/>
              </a:xfrm>
              <a:custGeom>
                <a:rect b="b" l="l" r="r" t="t"/>
                <a:pathLst>
                  <a:path extrusionOk="0" h="838" w="1098">
                    <a:moveTo>
                      <a:pt x="595" y="1"/>
                    </a:moveTo>
                    <a:cubicBezTo>
                      <a:pt x="527" y="1"/>
                      <a:pt x="459" y="16"/>
                      <a:pt x="397" y="47"/>
                    </a:cubicBezTo>
                    <a:cubicBezTo>
                      <a:pt x="0" y="273"/>
                      <a:pt x="230" y="838"/>
                      <a:pt x="615" y="838"/>
                    </a:cubicBezTo>
                    <a:cubicBezTo>
                      <a:pt x="683" y="838"/>
                      <a:pt x="756" y="820"/>
                      <a:pt x="831" y="780"/>
                    </a:cubicBezTo>
                    <a:cubicBezTo>
                      <a:pt x="1031" y="647"/>
                      <a:pt x="1098" y="413"/>
                      <a:pt x="964" y="213"/>
                    </a:cubicBezTo>
                    <a:cubicBezTo>
                      <a:pt x="895" y="75"/>
                      <a:pt x="746" y="1"/>
                      <a:pt x="59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1" name="Google Shape;20971;p43"/>
              <p:cNvSpPr/>
              <p:nvPr/>
            </p:nvSpPr>
            <p:spPr>
              <a:xfrm flipH="1" rot="5509765">
                <a:off x="628785" y="739768"/>
                <a:ext cx="17094" cy="12618"/>
              </a:xfrm>
              <a:custGeom>
                <a:rect b="b" l="l" r="r" t="t"/>
                <a:pathLst>
                  <a:path extrusionOk="0" h="830" w="1086">
                    <a:moveTo>
                      <a:pt x="538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71" y="770"/>
                      <a:pt x="411" y="829"/>
                      <a:pt x="545" y="829"/>
                    </a:cubicBezTo>
                    <a:cubicBezTo>
                      <a:pt x="620" y="829"/>
                      <a:pt x="692" y="811"/>
                      <a:pt x="752" y="775"/>
                    </a:cubicBezTo>
                    <a:cubicBezTo>
                      <a:pt x="1086" y="541"/>
                      <a:pt x="986" y="74"/>
                      <a:pt x="619" y="8"/>
                    </a:cubicBezTo>
                    <a:cubicBezTo>
                      <a:pt x="591" y="3"/>
                      <a:pt x="564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2" name="Google Shape;20972;p43"/>
              <p:cNvSpPr/>
              <p:nvPr/>
            </p:nvSpPr>
            <p:spPr>
              <a:xfrm flipH="1" rot="5509765">
                <a:off x="607655" y="756207"/>
                <a:ext cx="14576" cy="12694"/>
              </a:xfrm>
              <a:custGeom>
                <a:rect b="b" l="l" r="r" t="t"/>
                <a:pathLst>
                  <a:path extrusionOk="0" h="835" w="926">
                    <a:moveTo>
                      <a:pt x="479" y="0"/>
                    </a:moveTo>
                    <a:cubicBezTo>
                      <a:pt x="366" y="0"/>
                      <a:pt x="251" y="44"/>
                      <a:pt x="167" y="140"/>
                    </a:cubicBezTo>
                    <a:cubicBezTo>
                      <a:pt x="0" y="307"/>
                      <a:pt x="34" y="574"/>
                      <a:pt x="234" y="741"/>
                    </a:cubicBezTo>
                    <a:cubicBezTo>
                      <a:pt x="308" y="806"/>
                      <a:pt x="395" y="834"/>
                      <a:pt x="481" y="834"/>
                    </a:cubicBezTo>
                    <a:cubicBezTo>
                      <a:pt x="705" y="834"/>
                      <a:pt x="925" y="639"/>
                      <a:pt x="901" y="374"/>
                    </a:cubicBezTo>
                    <a:cubicBezTo>
                      <a:pt x="880" y="139"/>
                      <a:pt x="681" y="0"/>
                      <a:pt x="4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3" name="Google Shape;20973;p43"/>
              <p:cNvSpPr/>
              <p:nvPr/>
            </p:nvSpPr>
            <p:spPr>
              <a:xfrm flipH="1" rot="5509765">
                <a:off x="524323" y="832201"/>
                <a:ext cx="17016" cy="13286"/>
              </a:xfrm>
              <a:custGeom>
                <a:rect b="b" l="l" r="r" t="t"/>
                <a:pathLst>
                  <a:path extrusionOk="0" h="874" w="1081">
                    <a:moveTo>
                      <a:pt x="468" y="0"/>
                    </a:moveTo>
                    <a:cubicBezTo>
                      <a:pt x="359" y="0"/>
                      <a:pt x="251" y="42"/>
                      <a:pt x="167" y="125"/>
                    </a:cubicBezTo>
                    <a:cubicBezTo>
                      <a:pt x="1" y="292"/>
                      <a:pt x="1" y="592"/>
                      <a:pt x="201" y="759"/>
                    </a:cubicBezTo>
                    <a:cubicBezTo>
                      <a:pt x="288" y="839"/>
                      <a:pt x="384" y="873"/>
                      <a:pt x="475" y="873"/>
                    </a:cubicBezTo>
                    <a:cubicBezTo>
                      <a:pt x="803" y="873"/>
                      <a:pt x="1081" y="438"/>
                      <a:pt x="768" y="125"/>
                    </a:cubicBezTo>
                    <a:cubicBezTo>
                      <a:pt x="684" y="42"/>
                      <a:pt x="576" y="0"/>
                      <a:pt x="4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4" name="Google Shape;20974;p43"/>
              <p:cNvSpPr/>
              <p:nvPr/>
            </p:nvSpPr>
            <p:spPr>
              <a:xfrm flipH="1" rot="5509765">
                <a:off x="549486" y="754592"/>
                <a:ext cx="19707" cy="12876"/>
              </a:xfrm>
              <a:custGeom>
                <a:rect b="b" l="l" r="r" t="t"/>
                <a:pathLst>
                  <a:path extrusionOk="0" h="847" w="1252">
                    <a:moveTo>
                      <a:pt x="664" y="1"/>
                    </a:moveTo>
                    <a:cubicBezTo>
                      <a:pt x="599" y="1"/>
                      <a:pt x="530" y="18"/>
                      <a:pt x="457" y="57"/>
                    </a:cubicBezTo>
                    <a:cubicBezTo>
                      <a:pt x="1" y="256"/>
                      <a:pt x="227" y="846"/>
                      <a:pt x="615" y="846"/>
                    </a:cubicBezTo>
                    <a:cubicBezTo>
                      <a:pt x="681" y="846"/>
                      <a:pt x="752" y="829"/>
                      <a:pt x="824" y="790"/>
                    </a:cubicBezTo>
                    <a:cubicBezTo>
                      <a:pt x="1252" y="591"/>
                      <a:pt x="1046" y="1"/>
                      <a:pt x="6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5" name="Google Shape;20975;p43"/>
              <p:cNvSpPr/>
              <p:nvPr/>
            </p:nvSpPr>
            <p:spPr>
              <a:xfrm flipH="1" rot="5509765">
                <a:off x="624371" y="677160"/>
                <a:ext cx="19125" cy="13058"/>
              </a:xfrm>
              <a:custGeom>
                <a:rect b="b" l="l" r="r" t="t"/>
                <a:pathLst>
                  <a:path extrusionOk="0" h="859" w="1215">
                    <a:moveTo>
                      <a:pt x="628" y="0"/>
                    </a:moveTo>
                    <a:cubicBezTo>
                      <a:pt x="541" y="0"/>
                      <a:pt x="451" y="31"/>
                      <a:pt x="366" y="101"/>
                    </a:cubicBezTo>
                    <a:cubicBezTo>
                      <a:pt x="1" y="388"/>
                      <a:pt x="288" y="859"/>
                      <a:pt x="622" y="859"/>
                    </a:cubicBezTo>
                    <a:cubicBezTo>
                      <a:pt x="715" y="859"/>
                      <a:pt x="812" y="822"/>
                      <a:pt x="899" y="735"/>
                    </a:cubicBezTo>
                    <a:cubicBezTo>
                      <a:pt x="1215" y="420"/>
                      <a:pt x="950" y="0"/>
                      <a:pt x="6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6" name="Google Shape;20976;p43"/>
              <p:cNvSpPr/>
              <p:nvPr/>
            </p:nvSpPr>
            <p:spPr>
              <a:xfrm flipH="1" rot="5509765">
                <a:off x="588062" y="768626"/>
                <a:ext cx="14938" cy="12405"/>
              </a:xfrm>
              <a:custGeom>
                <a:rect b="b" l="l" r="r" t="t"/>
                <a:pathLst>
                  <a:path extrusionOk="0" h="816" w="949">
                    <a:moveTo>
                      <a:pt x="462" y="1"/>
                    </a:moveTo>
                    <a:cubicBezTo>
                      <a:pt x="399" y="1"/>
                      <a:pt x="332" y="15"/>
                      <a:pt x="267" y="48"/>
                    </a:cubicBezTo>
                    <a:cubicBezTo>
                      <a:pt x="67" y="148"/>
                      <a:pt x="0" y="381"/>
                      <a:pt x="100" y="582"/>
                    </a:cubicBezTo>
                    <a:cubicBezTo>
                      <a:pt x="180" y="740"/>
                      <a:pt x="327" y="816"/>
                      <a:pt x="473" y="816"/>
                    </a:cubicBezTo>
                    <a:cubicBezTo>
                      <a:pt x="636" y="816"/>
                      <a:pt x="798" y="723"/>
                      <a:pt x="868" y="548"/>
                    </a:cubicBezTo>
                    <a:cubicBezTo>
                      <a:pt x="948" y="253"/>
                      <a:pt x="726" y="1"/>
                      <a:pt x="4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7" name="Google Shape;20977;p43"/>
              <p:cNvSpPr/>
              <p:nvPr/>
            </p:nvSpPr>
            <p:spPr>
              <a:xfrm flipH="1" rot="5509765">
                <a:off x="549649" y="781511"/>
                <a:ext cx="15457" cy="12861"/>
              </a:xfrm>
              <a:custGeom>
                <a:rect b="b" l="l" r="r" t="t"/>
                <a:pathLst>
                  <a:path extrusionOk="0" h="846" w="982">
                    <a:moveTo>
                      <a:pt x="484" y="0"/>
                    </a:moveTo>
                    <a:cubicBezTo>
                      <a:pt x="326" y="0"/>
                      <a:pt x="167" y="84"/>
                      <a:pt x="100" y="250"/>
                    </a:cubicBezTo>
                    <a:cubicBezTo>
                      <a:pt x="0" y="484"/>
                      <a:pt x="100" y="717"/>
                      <a:pt x="334" y="818"/>
                    </a:cubicBezTo>
                    <a:cubicBezTo>
                      <a:pt x="382" y="837"/>
                      <a:pt x="430" y="846"/>
                      <a:pt x="477" y="846"/>
                    </a:cubicBezTo>
                    <a:cubicBezTo>
                      <a:pt x="754" y="846"/>
                      <a:pt x="982" y="536"/>
                      <a:pt x="868" y="250"/>
                    </a:cubicBezTo>
                    <a:cubicBezTo>
                      <a:pt x="801" y="84"/>
                      <a:pt x="643" y="0"/>
                      <a:pt x="48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8" name="Google Shape;20978;p43"/>
              <p:cNvSpPr/>
              <p:nvPr/>
            </p:nvSpPr>
            <p:spPr>
              <a:xfrm flipH="1" rot="5509765">
                <a:off x="650855" y="665080"/>
                <a:ext cx="14560" cy="12739"/>
              </a:xfrm>
              <a:custGeom>
                <a:rect b="b" l="l" r="r" t="t"/>
                <a:pathLst>
                  <a:path extrusionOk="0" h="838" w="925">
                    <a:moveTo>
                      <a:pt x="447" y="0"/>
                    </a:moveTo>
                    <a:cubicBezTo>
                      <a:pt x="245" y="0"/>
                      <a:pt x="45" y="153"/>
                      <a:pt x="24" y="389"/>
                    </a:cubicBezTo>
                    <a:cubicBezTo>
                      <a:pt x="0" y="646"/>
                      <a:pt x="222" y="837"/>
                      <a:pt x="449" y="837"/>
                    </a:cubicBezTo>
                    <a:cubicBezTo>
                      <a:pt x="546" y="837"/>
                      <a:pt x="644" y="802"/>
                      <a:pt x="724" y="722"/>
                    </a:cubicBezTo>
                    <a:cubicBezTo>
                      <a:pt x="891" y="589"/>
                      <a:pt x="924" y="322"/>
                      <a:pt x="757" y="155"/>
                    </a:cubicBezTo>
                    <a:cubicBezTo>
                      <a:pt x="674" y="48"/>
                      <a:pt x="560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9" name="Google Shape;20979;p43"/>
              <p:cNvSpPr/>
              <p:nvPr/>
            </p:nvSpPr>
            <p:spPr>
              <a:xfrm flipH="1" rot="5509765">
                <a:off x="728708" y="664188"/>
                <a:ext cx="15646" cy="12694"/>
              </a:xfrm>
              <a:custGeom>
                <a:rect b="b" l="l" r="r" t="t"/>
                <a:pathLst>
                  <a:path extrusionOk="0" h="835" w="994">
                    <a:moveTo>
                      <a:pt x="550" y="0"/>
                    </a:moveTo>
                    <a:cubicBezTo>
                      <a:pt x="208" y="0"/>
                      <a:pt x="0" y="381"/>
                      <a:pt x="192" y="670"/>
                    </a:cubicBezTo>
                    <a:cubicBezTo>
                      <a:pt x="281" y="783"/>
                      <a:pt x="403" y="835"/>
                      <a:pt x="524" y="835"/>
                    </a:cubicBezTo>
                    <a:cubicBezTo>
                      <a:pt x="723" y="835"/>
                      <a:pt x="918" y="697"/>
                      <a:pt x="960" y="469"/>
                    </a:cubicBezTo>
                    <a:cubicBezTo>
                      <a:pt x="993" y="236"/>
                      <a:pt x="826" y="36"/>
                      <a:pt x="593" y="2"/>
                    </a:cubicBezTo>
                    <a:cubicBezTo>
                      <a:pt x="578" y="1"/>
                      <a:pt x="564" y="0"/>
                      <a:pt x="5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0" name="Google Shape;20980;p43"/>
              <p:cNvSpPr/>
              <p:nvPr/>
            </p:nvSpPr>
            <p:spPr>
              <a:xfrm flipH="1" rot="5509765">
                <a:off x="689740" y="701364"/>
                <a:ext cx="17236" cy="12922"/>
              </a:xfrm>
              <a:custGeom>
                <a:rect b="b" l="l" r="r" t="t"/>
                <a:pathLst>
                  <a:path extrusionOk="0" h="850" w="1095">
                    <a:moveTo>
                      <a:pt x="559" y="0"/>
                    </a:moveTo>
                    <a:cubicBezTo>
                      <a:pt x="430" y="0"/>
                      <a:pt x="294" y="60"/>
                      <a:pt x="194" y="180"/>
                    </a:cubicBezTo>
                    <a:cubicBezTo>
                      <a:pt x="1" y="437"/>
                      <a:pt x="211" y="849"/>
                      <a:pt x="554" y="849"/>
                    </a:cubicBezTo>
                    <a:cubicBezTo>
                      <a:pt x="567" y="849"/>
                      <a:pt x="581" y="849"/>
                      <a:pt x="594" y="847"/>
                    </a:cubicBezTo>
                    <a:cubicBezTo>
                      <a:pt x="961" y="781"/>
                      <a:pt x="1094" y="314"/>
                      <a:pt x="794" y="80"/>
                    </a:cubicBezTo>
                    <a:cubicBezTo>
                      <a:pt x="727" y="27"/>
                      <a:pt x="645" y="0"/>
                      <a:pt x="55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1" name="Google Shape;20981;p43"/>
              <p:cNvSpPr/>
              <p:nvPr/>
            </p:nvSpPr>
            <p:spPr>
              <a:xfrm flipH="1" rot="5509765">
                <a:off x="689366" y="679390"/>
                <a:ext cx="13143" cy="12694"/>
              </a:xfrm>
              <a:custGeom>
                <a:rect b="b" l="l" r="r" t="t"/>
                <a:pathLst>
                  <a:path extrusionOk="0" h="835" w="835">
                    <a:moveTo>
                      <a:pt x="435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5" y="835"/>
                    </a:cubicBezTo>
                    <a:cubicBezTo>
                      <a:pt x="668" y="835"/>
                      <a:pt x="835" y="634"/>
                      <a:pt x="835" y="401"/>
                    </a:cubicBezTo>
                    <a:cubicBezTo>
                      <a:pt x="835" y="167"/>
                      <a:pt x="668" y="1"/>
                      <a:pt x="43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2" name="Google Shape;20982;p43"/>
              <p:cNvSpPr/>
              <p:nvPr/>
            </p:nvSpPr>
            <p:spPr>
              <a:xfrm flipH="1" rot="5509765">
                <a:off x="852898" y="598222"/>
                <a:ext cx="18196" cy="13089"/>
              </a:xfrm>
              <a:custGeom>
                <a:rect b="b" l="l" r="r" t="t"/>
                <a:pathLst>
                  <a:path extrusionOk="0" h="861" w="1156">
                    <a:moveTo>
                      <a:pt x="641" y="0"/>
                    </a:moveTo>
                    <a:cubicBezTo>
                      <a:pt x="229" y="0"/>
                      <a:pt x="1" y="620"/>
                      <a:pt x="488" y="821"/>
                    </a:cubicBezTo>
                    <a:cubicBezTo>
                      <a:pt x="542" y="848"/>
                      <a:pt x="601" y="860"/>
                      <a:pt x="659" y="860"/>
                    </a:cubicBezTo>
                    <a:cubicBezTo>
                      <a:pt x="820" y="860"/>
                      <a:pt x="982" y="768"/>
                      <a:pt x="1056" y="621"/>
                    </a:cubicBezTo>
                    <a:cubicBezTo>
                      <a:pt x="1156" y="421"/>
                      <a:pt x="1056" y="154"/>
                      <a:pt x="855" y="54"/>
                    </a:cubicBezTo>
                    <a:cubicBezTo>
                      <a:pt x="781" y="17"/>
                      <a:pt x="709" y="0"/>
                      <a:pt x="6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3" name="Google Shape;20983;p43"/>
              <p:cNvSpPr/>
              <p:nvPr/>
            </p:nvSpPr>
            <p:spPr>
              <a:xfrm flipH="1" rot="5509765">
                <a:off x="998329" y="561262"/>
                <a:ext cx="15929" cy="12891"/>
              </a:xfrm>
              <a:custGeom>
                <a:rect b="b" l="l" r="r" t="t"/>
                <a:pathLst>
                  <a:path extrusionOk="0" h="848" w="1012">
                    <a:moveTo>
                      <a:pt x="531" y="0"/>
                    </a:moveTo>
                    <a:cubicBezTo>
                      <a:pt x="242" y="0"/>
                      <a:pt x="0" y="322"/>
                      <a:pt x="178" y="617"/>
                    </a:cubicBezTo>
                    <a:cubicBezTo>
                      <a:pt x="255" y="772"/>
                      <a:pt x="397" y="848"/>
                      <a:pt x="541" y="848"/>
                    </a:cubicBezTo>
                    <a:cubicBezTo>
                      <a:pt x="706" y="848"/>
                      <a:pt x="873" y="747"/>
                      <a:pt x="945" y="551"/>
                    </a:cubicBezTo>
                    <a:cubicBezTo>
                      <a:pt x="1011" y="317"/>
                      <a:pt x="878" y="84"/>
                      <a:pt x="645" y="17"/>
                    </a:cubicBezTo>
                    <a:cubicBezTo>
                      <a:pt x="606" y="5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4" name="Google Shape;20984;p43"/>
              <p:cNvSpPr/>
              <p:nvPr/>
            </p:nvSpPr>
            <p:spPr>
              <a:xfrm flipH="1" rot="5509765">
                <a:off x="950211" y="566515"/>
                <a:ext cx="16591" cy="12770"/>
              </a:xfrm>
              <a:custGeom>
                <a:rect b="b" l="l" r="r" t="t"/>
                <a:pathLst>
                  <a:path extrusionOk="0" h="840" w="1054">
                    <a:moveTo>
                      <a:pt x="461" y="0"/>
                    </a:moveTo>
                    <a:cubicBezTo>
                      <a:pt x="291" y="0"/>
                      <a:pt x="123" y="125"/>
                      <a:pt x="67" y="318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16" y="833"/>
                      <a:pt x="461" y="840"/>
                      <a:pt x="504" y="840"/>
                    </a:cubicBezTo>
                    <a:cubicBezTo>
                      <a:pt x="932" y="840"/>
                      <a:pt x="1053" y="139"/>
                      <a:pt x="568" y="17"/>
                    </a:cubicBezTo>
                    <a:cubicBezTo>
                      <a:pt x="533" y="6"/>
                      <a:pt x="497" y="0"/>
                      <a:pt x="46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5" name="Google Shape;20985;p43"/>
              <p:cNvSpPr/>
              <p:nvPr/>
            </p:nvSpPr>
            <p:spPr>
              <a:xfrm flipH="1" rot="5509765">
                <a:off x="860272" y="564323"/>
                <a:ext cx="15630" cy="12815"/>
              </a:xfrm>
              <a:custGeom>
                <a:rect b="b" l="l" r="r" t="t"/>
                <a:pathLst>
                  <a:path extrusionOk="0" h="843" w="993">
                    <a:moveTo>
                      <a:pt x="455" y="0"/>
                    </a:moveTo>
                    <a:cubicBezTo>
                      <a:pt x="254" y="0"/>
                      <a:pt x="55" y="139"/>
                      <a:pt x="34" y="374"/>
                    </a:cubicBezTo>
                    <a:cubicBezTo>
                      <a:pt x="0" y="607"/>
                      <a:pt x="167" y="808"/>
                      <a:pt x="401" y="841"/>
                    </a:cubicBezTo>
                    <a:cubicBezTo>
                      <a:pt x="414" y="842"/>
                      <a:pt x="427" y="843"/>
                      <a:pt x="440" y="843"/>
                    </a:cubicBezTo>
                    <a:cubicBezTo>
                      <a:pt x="784" y="843"/>
                      <a:pt x="993" y="430"/>
                      <a:pt x="768" y="140"/>
                    </a:cubicBezTo>
                    <a:cubicBezTo>
                      <a:pt x="683" y="44"/>
                      <a:pt x="569" y="0"/>
                      <a:pt x="45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6" name="Google Shape;20986;p43"/>
              <p:cNvSpPr/>
              <p:nvPr/>
            </p:nvSpPr>
            <p:spPr>
              <a:xfrm flipH="1" rot="5509765">
                <a:off x="1020163" y="520891"/>
                <a:ext cx="16008" cy="12557"/>
              </a:xfrm>
              <a:custGeom>
                <a:rect b="b" l="l" r="r" t="t"/>
                <a:pathLst>
                  <a:path extrusionOk="0" h="826" w="1017">
                    <a:moveTo>
                      <a:pt x="503" y="1"/>
                    </a:moveTo>
                    <a:cubicBezTo>
                      <a:pt x="346" y="1"/>
                      <a:pt x="190" y="88"/>
                      <a:pt x="126" y="291"/>
                    </a:cubicBezTo>
                    <a:cubicBezTo>
                      <a:pt x="1" y="604"/>
                      <a:pt x="267" y="826"/>
                      <a:pt x="524" y="826"/>
                    </a:cubicBezTo>
                    <a:cubicBezTo>
                      <a:pt x="679" y="826"/>
                      <a:pt x="831" y="746"/>
                      <a:pt x="893" y="558"/>
                    </a:cubicBezTo>
                    <a:cubicBezTo>
                      <a:pt x="1017" y="228"/>
                      <a:pt x="75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7" name="Google Shape;20987;p43"/>
              <p:cNvSpPr/>
              <p:nvPr/>
            </p:nvSpPr>
            <p:spPr>
              <a:xfrm flipH="1" rot="5509765">
                <a:off x="1064049" y="521551"/>
                <a:ext cx="14560" cy="12815"/>
              </a:xfrm>
              <a:custGeom>
                <a:rect b="b" l="l" r="r" t="t"/>
                <a:pathLst>
                  <a:path extrusionOk="0" h="843" w="925">
                    <a:moveTo>
                      <a:pt x="441" y="0"/>
                    </a:moveTo>
                    <a:cubicBezTo>
                      <a:pt x="258" y="0"/>
                      <a:pt x="77" y="106"/>
                      <a:pt x="34" y="337"/>
                    </a:cubicBezTo>
                    <a:cubicBezTo>
                      <a:pt x="1" y="571"/>
                      <a:pt x="134" y="804"/>
                      <a:pt x="368" y="838"/>
                    </a:cubicBezTo>
                    <a:cubicBezTo>
                      <a:pt x="388" y="841"/>
                      <a:pt x="408" y="842"/>
                      <a:pt x="427" y="842"/>
                    </a:cubicBezTo>
                    <a:cubicBezTo>
                      <a:pt x="635" y="842"/>
                      <a:pt x="807" y="687"/>
                      <a:pt x="868" y="504"/>
                    </a:cubicBezTo>
                    <a:cubicBezTo>
                      <a:pt x="925" y="183"/>
                      <a:pt x="681" y="0"/>
                      <a:pt x="4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8" name="Google Shape;20988;p43"/>
              <p:cNvSpPr/>
              <p:nvPr/>
            </p:nvSpPr>
            <p:spPr>
              <a:xfrm flipH="1" rot="5509765">
                <a:off x="973822" y="455879"/>
                <a:ext cx="15583" cy="12861"/>
              </a:xfrm>
              <a:custGeom>
                <a:rect b="b" l="l" r="r" t="t"/>
                <a:pathLst>
                  <a:path extrusionOk="0" h="846" w="990">
                    <a:moveTo>
                      <a:pt x="466" y="1"/>
                    </a:moveTo>
                    <a:cubicBezTo>
                      <a:pt x="411" y="1"/>
                      <a:pt x="355" y="13"/>
                      <a:pt x="301" y="40"/>
                    </a:cubicBezTo>
                    <a:cubicBezTo>
                      <a:pt x="68" y="140"/>
                      <a:pt x="1" y="373"/>
                      <a:pt x="101" y="607"/>
                    </a:cubicBezTo>
                    <a:cubicBezTo>
                      <a:pt x="179" y="775"/>
                      <a:pt x="315" y="845"/>
                      <a:pt x="450" y="845"/>
                    </a:cubicBezTo>
                    <a:cubicBezTo>
                      <a:pt x="719" y="845"/>
                      <a:pt x="990" y="572"/>
                      <a:pt x="835" y="240"/>
                    </a:cubicBezTo>
                    <a:cubicBezTo>
                      <a:pt x="762" y="93"/>
                      <a:pt x="617" y="1"/>
                      <a:pt x="4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9" name="Google Shape;20989;p43"/>
              <p:cNvSpPr/>
              <p:nvPr/>
            </p:nvSpPr>
            <p:spPr>
              <a:xfrm flipH="1" rot="5509765">
                <a:off x="1017081" y="423483"/>
                <a:ext cx="17189" cy="12922"/>
              </a:xfrm>
              <a:custGeom>
                <a:rect b="b" l="l" r="r" t="t"/>
                <a:pathLst>
                  <a:path extrusionOk="0" h="850" w="1092">
                    <a:moveTo>
                      <a:pt x="510" y="0"/>
                    </a:moveTo>
                    <a:cubicBezTo>
                      <a:pt x="496" y="0"/>
                      <a:pt x="482" y="1"/>
                      <a:pt x="467" y="2"/>
                    </a:cubicBezTo>
                    <a:cubicBezTo>
                      <a:pt x="100" y="69"/>
                      <a:pt x="0" y="536"/>
                      <a:pt x="301" y="769"/>
                    </a:cubicBezTo>
                    <a:cubicBezTo>
                      <a:pt x="367" y="823"/>
                      <a:pt x="450" y="849"/>
                      <a:pt x="534" y="849"/>
                    </a:cubicBezTo>
                    <a:cubicBezTo>
                      <a:pt x="659" y="849"/>
                      <a:pt x="788" y="789"/>
                      <a:pt x="868" y="669"/>
                    </a:cubicBezTo>
                    <a:cubicBezTo>
                      <a:pt x="1092" y="381"/>
                      <a:pt x="855" y="0"/>
                      <a:pt x="5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0" name="Google Shape;20990;p43"/>
              <p:cNvSpPr/>
              <p:nvPr/>
            </p:nvSpPr>
            <p:spPr>
              <a:xfrm flipH="1" rot="5509765">
                <a:off x="1126043" y="451464"/>
                <a:ext cx="15520" cy="12450"/>
              </a:xfrm>
              <a:custGeom>
                <a:rect b="b" l="l" r="r" t="t"/>
                <a:pathLst>
                  <a:path extrusionOk="0" h="819" w="986">
                    <a:moveTo>
                      <a:pt x="561" y="1"/>
                    </a:moveTo>
                    <a:cubicBezTo>
                      <a:pt x="530" y="1"/>
                      <a:pt x="498" y="5"/>
                      <a:pt x="468" y="16"/>
                    </a:cubicBezTo>
                    <a:cubicBezTo>
                      <a:pt x="101" y="82"/>
                      <a:pt x="1" y="549"/>
                      <a:pt x="301" y="750"/>
                    </a:cubicBezTo>
                    <a:cubicBezTo>
                      <a:pt x="372" y="797"/>
                      <a:pt x="448" y="818"/>
                      <a:pt x="523" y="818"/>
                    </a:cubicBezTo>
                    <a:cubicBezTo>
                      <a:pt x="764" y="818"/>
                      <a:pt x="986" y="596"/>
                      <a:pt x="935" y="316"/>
                    </a:cubicBezTo>
                    <a:cubicBezTo>
                      <a:pt x="906" y="146"/>
                      <a:pt x="734" y="1"/>
                      <a:pt x="56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1" name="Google Shape;20991;p43"/>
              <p:cNvSpPr/>
              <p:nvPr/>
            </p:nvSpPr>
            <p:spPr>
              <a:xfrm flipH="1" rot="5509765">
                <a:off x="1124174" y="484497"/>
                <a:ext cx="15378" cy="12572"/>
              </a:xfrm>
              <a:custGeom>
                <a:rect b="b" l="l" r="r" t="t"/>
                <a:pathLst>
                  <a:path extrusionOk="0" h="827" w="977">
                    <a:moveTo>
                      <a:pt x="487" y="0"/>
                    </a:moveTo>
                    <a:cubicBezTo>
                      <a:pt x="438" y="0"/>
                      <a:pt x="387" y="9"/>
                      <a:pt x="334" y="28"/>
                    </a:cubicBezTo>
                    <a:cubicBezTo>
                      <a:pt x="134" y="95"/>
                      <a:pt x="0" y="329"/>
                      <a:pt x="67" y="529"/>
                    </a:cubicBezTo>
                    <a:cubicBezTo>
                      <a:pt x="138" y="725"/>
                      <a:pt x="305" y="826"/>
                      <a:pt x="471" y="826"/>
                    </a:cubicBezTo>
                    <a:cubicBezTo>
                      <a:pt x="614" y="826"/>
                      <a:pt x="757" y="750"/>
                      <a:pt x="834" y="595"/>
                    </a:cubicBezTo>
                    <a:cubicBezTo>
                      <a:pt x="977" y="310"/>
                      <a:pt x="778" y="0"/>
                      <a:pt x="4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2" name="Google Shape;20992;p43"/>
              <p:cNvSpPr/>
              <p:nvPr/>
            </p:nvSpPr>
            <p:spPr>
              <a:xfrm flipH="1" rot="5509765">
                <a:off x="1098837" y="470220"/>
                <a:ext cx="14576" cy="12815"/>
              </a:xfrm>
              <a:custGeom>
                <a:rect b="b" l="l" r="r" t="t"/>
                <a:pathLst>
                  <a:path extrusionOk="0" h="843" w="926">
                    <a:moveTo>
                      <a:pt x="472" y="1"/>
                    </a:moveTo>
                    <a:cubicBezTo>
                      <a:pt x="438" y="1"/>
                      <a:pt x="403" y="6"/>
                      <a:pt x="367" y="16"/>
                    </a:cubicBezTo>
                    <a:cubicBezTo>
                      <a:pt x="167" y="49"/>
                      <a:pt x="0" y="282"/>
                      <a:pt x="67" y="516"/>
                    </a:cubicBezTo>
                    <a:lnTo>
                      <a:pt x="34" y="516"/>
                    </a:lnTo>
                    <a:cubicBezTo>
                      <a:pt x="76" y="742"/>
                      <a:pt x="250" y="842"/>
                      <a:pt x="429" y="842"/>
                    </a:cubicBezTo>
                    <a:cubicBezTo>
                      <a:pt x="673" y="842"/>
                      <a:pt x="925" y="657"/>
                      <a:pt x="868" y="349"/>
                    </a:cubicBezTo>
                    <a:cubicBezTo>
                      <a:pt x="839" y="151"/>
                      <a:pt x="667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3" name="Google Shape;20993;p43"/>
              <p:cNvSpPr/>
              <p:nvPr/>
            </p:nvSpPr>
            <p:spPr>
              <a:xfrm flipH="1" rot="5509765">
                <a:off x="1388756" y="420054"/>
                <a:ext cx="16055" cy="12846"/>
              </a:xfrm>
              <a:custGeom>
                <a:rect b="b" l="l" r="r" t="t"/>
                <a:pathLst>
                  <a:path extrusionOk="0" h="845" w="1020">
                    <a:moveTo>
                      <a:pt x="572" y="1"/>
                    </a:moveTo>
                    <a:cubicBezTo>
                      <a:pt x="244" y="1"/>
                      <a:pt x="1" y="364"/>
                      <a:pt x="186" y="642"/>
                    </a:cubicBezTo>
                    <a:cubicBezTo>
                      <a:pt x="284" y="781"/>
                      <a:pt x="422" y="845"/>
                      <a:pt x="555" y="845"/>
                    </a:cubicBezTo>
                    <a:cubicBezTo>
                      <a:pt x="740" y="845"/>
                      <a:pt x="914" y="722"/>
                      <a:pt x="953" y="508"/>
                    </a:cubicBezTo>
                    <a:cubicBezTo>
                      <a:pt x="1020" y="275"/>
                      <a:pt x="853" y="75"/>
                      <a:pt x="653" y="8"/>
                    </a:cubicBezTo>
                    <a:cubicBezTo>
                      <a:pt x="625" y="3"/>
                      <a:pt x="598" y="1"/>
                      <a:pt x="5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4" name="Google Shape;20994;p43"/>
              <p:cNvSpPr/>
              <p:nvPr/>
            </p:nvSpPr>
            <p:spPr>
              <a:xfrm flipH="1" rot="5509765">
                <a:off x="1563470" y="485803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10" y="1"/>
                    </a:moveTo>
                    <a:cubicBezTo>
                      <a:pt x="262" y="1"/>
                      <a:pt x="1" y="214"/>
                      <a:pt x="81" y="536"/>
                    </a:cubicBezTo>
                    <a:cubicBezTo>
                      <a:pt x="147" y="747"/>
                      <a:pt x="312" y="839"/>
                      <a:pt x="478" y="839"/>
                    </a:cubicBezTo>
                    <a:cubicBezTo>
                      <a:pt x="730" y="839"/>
                      <a:pt x="983" y="626"/>
                      <a:pt x="882" y="303"/>
                    </a:cubicBezTo>
                    <a:cubicBezTo>
                      <a:pt x="829" y="92"/>
                      <a:pt x="672" y="1"/>
                      <a:pt x="5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5" name="Google Shape;20995;p43"/>
              <p:cNvSpPr/>
              <p:nvPr/>
            </p:nvSpPr>
            <p:spPr>
              <a:xfrm flipH="1" rot="5509765">
                <a:off x="1486441" y="506646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448" y="1"/>
                    </a:moveTo>
                    <a:cubicBezTo>
                      <a:pt x="257" y="1"/>
                      <a:pt x="74" y="125"/>
                      <a:pt x="34" y="344"/>
                    </a:cubicBezTo>
                    <a:cubicBezTo>
                      <a:pt x="1" y="578"/>
                      <a:pt x="134" y="778"/>
                      <a:pt x="368" y="811"/>
                    </a:cubicBezTo>
                    <a:cubicBezTo>
                      <a:pt x="395" y="816"/>
                      <a:pt x="422" y="819"/>
                      <a:pt x="448" y="819"/>
                    </a:cubicBezTo>
                    <a:cubicBezTo>
                      <a:pt x="772" y="819"/>
                      <a:pt x="986" y="455"/>
                      <a:pt x="801" y="177"/>
                    </a:cubicBezTo>
                    <a:cubicBezTo>
                      <a:pt x="707" y="57"/>
                      <a:pt x="576" y="1"/>
                      <a:pt x="4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6" name="Google Shape;20996;p43"/>
              <p:cNvSpPr/>
              <p:nvPr/>
            </p:nvSpPr>
            <p:spPr>
              <a:xfrm flipH="1" rot="5509765">
                <a:off x="1367858" y="455066"/>
                <a:ext cx="16559" cy="12785"/>
              </a:xfrm>
              <a:custGeom>
                <a:rect b="b" l="l" r="r" t="t"/>
                <a:pathLst>
                  <a:path extrusionOk="0" h="841" w="1052">
                    <a:moveTo>
                      <a:pt x="475" y="0"/>
                    </a:moveTo>
                    <a:cubicBezTo>
                      <a:pt x="431" y="0"/>
                      <a:pt x="384" y="7"/>
                      <a:pt x="334" y="23"/>
                    </a:cubicBezTo>
                    <a:cubicBezTo>
                      <a:pt x="134" y="56"/>
                      <a:pt x="0" y="290"/>
                      <a:pt x="67" y="523"/>
                    </a:cubicBezTo>
                    <a:cubicBezTo>
                      <a:pt x="122" y="716"/>
                      <a:pt x="268" y="841"/>
                      <a:pt x="449" y="841"/>
                    </a:cubicBezTo>
                    <a:cubicBezTo>
                      <a:pt x="487" y="841"/>
                      <a:pt x="527" y="835"/>
                      <a:pt x="568" y="824"/>
                    </a:cubicBezTo>
                    <a:cubicBezTo>
                      <a:pt x="1051" y="672"/>
                      <a:pt x="905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7" name="Google Shape;20997;p43"/>
              <p:cNvSpPr/>
              <p:nvPr/>
            </p:nvSpPr>
            <p:spPr>
              <a:xfrm flipH="1" rot="5509765">
                <a:off x="1410721" y="416345"/>
                <a:ext cx="14450" cy="12770"/>
              </a:xfrm>
              <a:custGeom>
                <a:rect b="b" l="l" r="r" t="t"/>
                <a:pathLst>
                  <a:path extrusionOk="0" h="840" w="918">
                    <a:moveTo>
                      <a:pt x="467" y="0"/>
                    </a:moveTo>
                    <a:cubicBezTo>
                      <a:pt x="225" y="0"/>
                      <a:pt x="1" y="217"/>
                      <a:pt x="50" y="488"/>
                    </a:cubicBezTo>
                    <a:cubicBezTo>
                      <a:pt x="71" y="715"/>
                      <a:pt x="256" y="839"/>
                      <a:pt x="450" y="839"/>
                    </a:cubicBezTo>
                    <a:cubicBezTo>
                      <a:pt x="570" y="839"/>
                      <a:pt x="694" y="791"/>
                      <a:pt x="784" y="689"/>
                    </a:cubicBezTo>
                    <a:cubicBezTo>
                      <a:pt x="917" y="488"/>
                      <a:pt x="884" y="222"/>
                      <a:pt x="717" y="88"/>
                    </a:cubicBezTo>
                    <a:cubicBezTo>
                      <a:pt x="639" y="27"/>
                      <a:pt x="552" y="0"/>
                      <a:pt x="4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8" name="Google Shape;20998;p43"/>
              <p:cNvSpPr/>
              <p:nvPr/>
            </p:nvSpPr>
            <p:spPr>
              <a:xfrm flipH="1" rot="5509765">
                <a:off x="1516936" y="438709"/>
                <a:ext cx="14560" cy="12709"/>
              </a:xfrm>
              <a:custGeom>
                <a:rect b="b" l="l" r="r" t="t"/>
                <a:pathLst>
                  <a:path extrusionOk="0" h="836" w="925">
                    <a:moveTo>
                      <a:pt x="473" y="0"/>
                    </a:moveTo>
                    <a:cubicBezTo>
                      <a:pt x="438" y="0"/>
                      <a:pt x="403" y="5"/>
                      <a:pt x="368" y="15"/>
                    </a:cubicBezTo>
                    <a:cubicBezTo>
                      <a:pt x="168" y="48"/>
                      <a:pt x="1" y="248"/>
                      <a:pt x="34" y="482"/>
                    </a:cubicBezTo>
                    <a:cubicBezTo>
                      <a:pt x="78" y="728"/>
                      <a:pt x="259" y="836"/>
                      <a:pt x="442" y="836"/>
                    </a:cubicBezTo>
                    <a:cubicBezTo>
                      <a:pt x="682" y="836"/>
                      <a:pt x="925" y="651"/>
                      <a:pt x="868" y="349"/>
                    </a:cubicBezTo>
                    <a:cubicBezTo>
                      <a:pt x="840" y="150"/>
                      <a:pt x="667" y="0"/>
                      <a:pt x="4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9" name="Google Shape;20999;p43"/>
              <p:cNvSpPr/>
              <p:nvPr/>
            </p:nvSpPr>
            <p:spPr>
              <a:xfrm flipH="1" rot="5509765">
                <a:off x="1538868" y="464517"/>
                <a:ext cx="17204" cy="12618"/>
              </a:xfrm>
              <a:custGeom>
                <a:rect b="b" l="l" r="r" t="t"/>
                <a:pathLst>
                  <a:path extrusionOk="0" h="830" w="1093">
                    <a:moveTo>
                      <a:pt x="566" y="1"/>
                    </a:moveTo>
                    <a:cubicBezTo>
                      <a:pt x="471" y="1"/>
                      <a:pt x="376" y="34"/>
                      <a:pt x="301" y="94"/>
                    </a:cubicBezTo>
                    <a:cubicBezTo>
                      <a:pt x="1" y="327"/>
                      <a:pt x="134" y="794"/>
                      <a:pt x="501" y="828"/>
                    </a:cubicBezTo>
                    <a:cubicBezTo>
                      <a:pt x="516" y="829"/>
                      <a:pt x="530" y="830"/>
                      <a:pt x="544" y="830"/>
                    </a:cubicBezTo>
                    <a:cubicBezTo>
                      <a:pt x="886" y="830"/>
                      <a:pt x="1093" y="449"/>
                      <a:pt x="868" y="161"/>
                    </a:cubicBezTo>
                    <a:cubicBezTo>
                      <a:pt x="795" y="50"/>
                      <a:pt x="681" y="1"/>
                      <a:pt x="5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0" name="Google Shape;21000;p43"/>
              <p:cNvSpPr/>
              <p:nvPr/>
            </p:nvSpPr>
            <p:spPr>
              <a:xfrm flipH="1" rot="5509765">
                <a:off x="1319812" y="467034"/>
                <a:ext cx="15237" cy="13028"/>
              </a:xfrm>
              <a:custGeom>
                <a:rect b="b" l="l" r="r" t="t"/>
                <a:pathLst>
                  <a:path extrusionOk="0" h="857" w="968">
                    <a:moveTo>
                      <a:pt x="415" y="0"/>
                    </a:moveTo>
                    <a:cubicBezTo>
                      <a:pt x="202" y="0"/>
                      <a:pt x="1" y="173"/>
                      <a:pt x="1" y="423"/>
                    </a:cubicBezTo>
                    <a:cubicBezTo>
                      <a:pt x="1" y="657"/>
                      <a:pt x="167" y="857"/>
                      <a:pt x="401" y="857"/>
                    </a:cubicBezTo>
                    <a:cubicBezTo>
                      <a:pt x="768" y="857"/>
                      <a:pt x="968" y="390"/>
                      <a:pt x="701" y="123"/>
                    </a:cubicBezTo>
                    <a:cubicBezTo>
                      <a:pt x="616" y="38"/>
                      <a:pt x="514" y="0"/>
                      <a:pt x="41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1" name="Google Shape;21001;p43"/>
              <p:cNvSpPr/>
              <p:nvPr/>
            </p:nvSpPr>
            <p:spPr>
              <a:xfrm flipH="1" rot="5509765">
                <a:off x="1257295" y="444077"/>
                <a:ext cx="15520" cy="12800"/>
              </a:xfrm>
              <a:custGeom>
                <a:rect b="b" l="l" r="r" t="t"/>
                <a:pathLst>
                  <a:path extrusionOk="0" h="842" w="986">
                    <a:moveTo>
                      <a:pt x="463" y="0"/>
                    </a:moveTo>
                    <a:cubicBezTo>
                      <a:pt x="222" y="0"/>
                      <a:pt x="0" y="222"/>
                      <a:pt x="51" y="503"/>
                    </a:cubicBezTo>
                    <a:cubicBezTo>
                      <a:pt x="81" y="712"/>
                      <a:pt x="272" y="841"/>
                      <a:pt x="480" y="841"/>
                    </a:cubicBezTo>
                    <a:cubicBezTo>
                      <a:pt x="504" y="841"/>
                      <a:pt x="528" y="840"/>
                      <a:pt x="552" y="836"/>
                    </a:cubicBezTo>
                    <a:cubicBezTo>
                      <a:pt x="918" y="769"/>
                      <a:pt x="985" y="269"/>
                      <a:pt x="685" y="69"/>
                    </a:cubicBezTo>
                    <a:cubicBezTo>
                      <a:pt x="614" y="22"/>
                      <a:pt x="538" y="0"/>
                      <a:pt x="4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2" name="Google Shape;21002;p43"/>
              <p:cNvSpPr/>
              <p:nvPr/>
            </p:nvSpPr>
            <p:spPr>
              <a:xfrm flipH="1" rot="5509765">
                <a:off x="1334399" y="420692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539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66" y="762"/>
                      <a:pt x="395" y="818"/>
                      <a:pt x="525" y="818"/>
                    </a:cubicBezTo>
                    <a:cubicBezTo>
                      <a:pt x="718" y="818"/>
                      <a:pt x="913" y="694"/>
                      <a:pt x="953" y="475"/>
                    </a:cubicBezTo>
                    <a:cubicBezTo>
                      <a:pt x="986" y="274"/>
                      <a:pt x="853" y="41"/>
                      <a:pt x="619" y="8"/>
                    </a:cubicBezTo>
                    <a:cubicBezTo>
                      <a:pt x="592" y="3"/>
                      <a:pt x="565" y="0"/>
                      <a:pt x="5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3" name="Google Shape;21003;p43"/>
              <p:cNvSpPr/>
              <p:nvPr/>
            </p:nvSpPr>
            <p:spPr>
              <a:xfrm flipH="1" rot="5509765">
                <a:off x="1592783" y="478790"/>
                <a:ext cx="14607" cy="13134"/>
              </a:xfrm>
              <a:custGeom>
                <a:rect b="b" l="l" r="r" t="t"/>
                <a:pathLst>
                  <a:path extrusionOk="0" h="864" w="928">
                    <a:moveTo>
                      <a:pt x="472" y="1"/>
                    </a:moveTo>
                    <a:cubicBezTo>
                      <a:pt x="236" y="1"/>
                      <a:pt x="1" y="182"/>
                      <a:pt x="57" y="499"/>
                    </a:cubicBezTo>
                    <a:cubicBezTo>
                      <a:pt x="86" y="749"/>
                      <a:pt x="266" y="863"/>
                      <a:pt x="451" y="863"/>
                    </a:cubicBezTo>
                    <a:cubicBezTo>
                      <a:pt x="685" y="863"/>
                      <a:pt x="928" y="682"/>
                      <a:pt x="891" y="365"/>
                    </a:cubicBezTo>
                    <a:cubicBezTo>
                      <a:pt x="847" y="115"/>
                      <a:pt x="659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4" name="Google Shape;21004;p43"/>
              <p:cNvSpPr/>
              <p:nvPr/>
            </p:nvSpPr>
            <p:spPr>
              <a:xfrm flipH="1" rot="5509765">
                <a:off x="1711833" y="516471"/>
                <a:ext cx="15048" cy="12694"/>
              </a:xfrm>
              <a:custGeom>
                <a:rect b="b" l="l" r="r" t="t"/>
                <a:pathLst>
                  <a:path extrusionOk="0" h="835" w="956">
                    <a:moveTo>
                      <a:pt x="503" y="1"/>
                    </a:moveTo>
                    <a:cubicBezTo>
                      <a:pt x="251" y="1"/>
                      <a:pt x="0" y="206"/>
                      <a:pt x="116" y="532"/>
                    </a:cubicBezTo>
                    <a:cubicBezTo>
                      <a:pt x="172" y="742"/>
                      <a:pt x="333" y="835"/>
                      <a:pt x="496" y="835"/>
                    </a:cubicBezTo>
                    <a:cubicBezTo>
                      <a:pt x="723" y="835"/>
                      <a:pt x="955" y="656"/>
                      <a:pt x="916" y="366"/>
                    </a:cubicBezTo>
                    <a:cubicBezTo>
                      <a:pt x="874" y="111"/>
                      <a:pt x="68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5" name="Google Shape;21005;p43"/>
              <p:cNvSpPr/>
              <p:nvPr/>
            </p:nvSpPr>
            <p:spPr>
              <a:xfrm flipH="1" rot="5509765">
                <a:off x="1648623" y="541083"/>
                <a:ext cx="16701" cy="12663"/>
              </a:xfrm>
              <a:custGeom>
                <a:rect b="b" l="l" r="r" t="t"/>
                <a:pathLst>
                  <a:path extrusionOk="0" h="833" w="1061">
                    <a:moveTo>
                      <a:pt x="447" y="0"/>
                    </a:moveTo>
                    <a:cubicBezTo>
                      <a:pt x="259" y="0"/>
                      <a:pt x="95" y="125"/>
                      <a:pt x="67" y="317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08" y="828"/>
                      <a:pt x="447" y="833"/>
                      <a:pt x="484" y="833"/>
                    </a:cubicBezTo>
                    <a:cubicBezTo>
                      <a:pt x="928" y="833"/>
                      <a:pt x="1061" y="140"/>
                      <a:pt x="568" y="17"/>
                    </a:cubicBezTo>
                    <a:cubicBezTo>
                      <a:pt x="527" y="6"/>
                      <a:pt x="486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6" name="Google Shape;21006;p43"/>
              <p:cNvSpPr/>
              <p:nvPr/>
            </p:nvSpPr>
            <p:spPr>
              <a:xfrm flipH="1" rot="5509765">
                <a:off x="1633407" y="521104"/>
                <a:ext cx="17204" cy="12952"/>
              </a:xfrm>
              <a:custGeom>
                <a:rect b="b" l="l" r="r" t="t"/>
                <a:pathLst>
                  <a:path extrusionOk="0" h="852" w="1093">
                    <a:moveTo>
                      <a:pt x="552" y="0"/>
                    </a:moveTo>
                    <a:cubicBezTo>
                      <a:pt x="209" y="0"/>
                      <a:pt x="0" y="413"/>
                      <a:pt x="225" y="702"/>
                    </a:cubicBezTo>
                    <a:cubicBezTo>
                      <a:pt x="303" y="800"/>
                      <a:pt x="426" y="852"/>
                      <a:pt x="555" y="852"/>
                    </a:cubicBezTo>
                    <a:cubicBezTo>
                      <a:pt x="647" y="852"/>
                      <a:pt x="742" y="825"/>
                      <a:pt x="825" y="769"/>
                    </a:cubicBezTo>
                    <a:cubicBezTo>
                      <a:pt x="1092" y="536"/>
                      <a:pt x="959" y="69"/>
                      <a:pt x="592" y="2"/>
                    </a:cubicBezTo>
                    <a:cubicBezTo>
                      <a:pt x="579" y="1"/>
                      <a:pt x="565" y="0"/>
                      <a:pt x="5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7" name="Google Shape;21007;p43"/>
              <p:cNvSpPr/>
              <p:nvPr/>
            </p:nvSpPr>
            <p:spPr>
              <a:xfrm flipH="1" rot="5509765">
                <a:off x="1888568" y="612936"/>
                <a:ext cx="15693" cy="12846"/>
              </a:xfrm>
              <a:custGeom>
                <a:rect b="b" l="l" r="r" t="t"/>
                <a:pathLst>
                  <a:path extrusionOk="0" h="845" w="997">
                    <a:moveTo>
                      <a:pt x="482" y="1"/>
                    </a:moveTo>
                    <a:cubicBezTo>
                      <a:pt x="423" y="1"/>
                      <a:pt x="362" y="13"/>
                      <a:pt x="301" y="39"/>
                    </a:cubicBezTo>
                    <a:cubicBezTo>
                      <a:pt x="101" y="139"/>
                      <a:pt x="1" y="373"/>
                      <a:pt x="101" y="573"/>
                    </a:cubicBezTo>
                    <a:cubicBezTo>
                      <a:pt x="173" y="765"/>
                      <a:pt x="319" y="845"/>
                      <a:pt x="466" y="845"/>
                    </a:cubicBezTo>
                    <a:cubicBezTo>
                      <a:pt x="728" y="845"/>
                      <a:pt x="996" y="593"/>
                      <a:pt x="868" y="273"/>
                    </a:cubicBezTo>
                    <a:cubicBezTo>
                      <a:pt x="794" y="100"/>
                      <a:pt x="647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8" name="Google Shape;21008;p43"/>
              <p:cNvSpPr/>
              <p:nvPr/>
            </p:nvSpPr>
            <p:spPr>
              <a:xfrm flipH="1" rot="5509765">
                <a:off x="1975180" y="716152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09" y="1"/>
                    </a:moveTo>
                    <a:cubicBezTo>
                      <a:pt x="261" y="1"/>
                      <a:pt x="0" y="214"/>
                      <a:pt x="81" y="536"/>
                    </a:cubicBezTo>
                    <a:cubicBezTo>
                      <a:pt x="147" y="747"/>
                      <a:pt x="312" y="838"/>
                      <a:pt x="477" y="838"/>
                    </a:cubicBezTo>
                    <a:cubicBezTo>
                      <a:pt x="729" y="838"/>
                      <a:pt x="982" y="626"/>
                      <a:pt x="881" y="303"/>
                    </a:cubicBezTo>
                    <a:cubicBezTo>
                      <a:pt x="828" y="92"/>
                      <a:pt x="671" y="1"/>
                      <a:pt x="50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9" name="Google Shape;21009;p43"/>
              <p:cNvSpPr/>
              <p:nvPr/>
            </p:nvSpPr>
            <p:spPr>
              <a:xfrm flipH="1" rot="5509765">
                <a:off x="1936072" y="685528"/>
                <a:ext cx="14717" cy="12739"/>
              </a:xfrm>
              <a:custGeom>
                <a:rect b="b" l="l" r="r" t="t"/>
                <a:pathLst>
                  <a:path extrusionOk="0" h="838" w="935">
                    <a:moveTo>
                      <a:pt x="483" y="1"/>
                    </a:moveTo>
                    <a:cubicBezTo>
                      <a:pt x="388" y="1"/>
                      <a:pt x="291" y="35"/>
                      <a:pt x="201" y="110"/>
                    </a:cubicBezTo>
                    <a:cubicBezTo>
                      <a:pt x="34" y="244"/>
                      <a:pt x="1" y="511"/>
                      <a:pt x="168" y="677"/>
                    </a:cubicBezTo>
                    <a:cubicBezTo>
                      <a:pt x="241" y="788"/>
                      <a:pt x="355" y="837"/>
                      <a:pt x="470" y="837"/>
                    </a:cubicBezTo>
                    <a:cubicBezTo>
                      <a:pt x="565" y="837"/>
                      <a:pt x="660" y="804"/>
                      <a:pt x="735" y="744"/>
                    </a:cubicBezTo>
                    <a:cubicBezTo>
                      <a:pt x="902" y="611"/>
                      <a:pt x="935" y="344"/>
                      <a:pt x="802" y="144"/>
                    </a:cubicBezTo>
                    <a:cubicBezTo>
                      <a:pt x="710" y="52"/>
                      <a:pt x="598" y="1"/>
                      <a:pt x="4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0" name="Google Shape;21010;p43"/>
              <p:cNvSpPr/>
              <p:nvPr/>
            </p:nvSpPr>
            <p:spPr>
              <a:xfrm flipH="1" rot="5509765">
                <a:off x="1958663" y="669535"/>
                <a:ext cx="26806" cy="23076"/>
              </a:xfrm>
              <a:custGeom>
                <a:rect b="b" l="l" r="r" t="t"/>
                <a:pathLst>
                  <a:path extrusionOk="0" h="1518" w="1703">
                    <a:moveTo>
                      <a:pt x="886" y="1"/>
                    </a:moveTo>
                    <a:cubicBezTo>
                      <a:pt x="803" y="1"/>
                      <a:pt x="718" y="14"/>
                      <a:pt x="635" y="42"/>
                    </a:cubicBezTo>
                    <a:cubicBezTo>
                      <a:pt x="234" y="175"/>
                      <a:pt x="1" y="609"/>
                      <a:pt x="134" y="1009"/>
                    </a:cubicBezTo>
                    <a:cubicBezTo>
                      <a:pt x="240" y="1326"/>
                      <a:pt x="533" y="1518"/>
                      <a:pt x="850" y="1518"/>
                    </a:cubicBezTo>
                    <a:cubicBezTo>
                      <a:pt x="933" y="1518"/>
                      <a:pt x="1018" y="1504"/>
                      <a:pt x="1102" y="1476"/>
                    </a:cubicBezTo>
                    <a:cubicBezTo>
                      <a:pt x="1502" y="1343"/>
                      <a:pt x="1702" y="909"/>
                      <a:pt x="1569" y="509"/>
                    </a:cubicBezTo>
                    <a:cubicBezTo>
                      <a:pt x="1489" y="192"/>
                      <a:pt x="1201" y="1"/>
                      <a:pt x="8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1" name="Google Shape;21011;p43"/>
              <p:cNvSpPr/>
              <p:nvPr/>
            </p:nvSpPr>
            <p:spPr>
              <a:xfrm flipH="1" rot="5509765">
                <a:off x="1502543" y="479603"/>
                <a:ext cx="28884" cy="23213"/>
              </a:xfrm>
              <a:custGeom>
                <a:rect b="b" l="l" r="r" t="t"/>
                <a:pathLst>
                  <a:path extrusionOk="0" h="1527" w="1835">
                    <a:moveTo>
                      <a:pt x="844" y="1"/>
                    </a:moveTo>
                    <a:cubicBezTo>
                      <a:pt x="400" y="1"/>
                      <a:pt x="0" y="386"/>
                      <a:pt x="99" y="883"/>
                    </a:cubicBezTo>
                    <a:cubicBezTo>
                      <a:pt x="159" y="1272"/>
                      <a:pt x="461" y="1527"/>
                      <a:pt x="836" y="1527"/>
                    </a:cubicBezTo>
                    <a:cubicBezTo>
                      <a:pt x="878" y="1527"/>
                      <a:pt x="922" y="1523"/>
                      <a:pt x="967" y="1516"/>
                    </a:cubicBezTo>
                    <a:cubicBezTo>
                      <a:pt x="1634" y="1416"/>
                      <a:pt x="1834" y="549"/>
                      <a:pt x="1300" y="149"/>
                    </a:cubicBezTo>
                    <a:cubicBezTo>
                      <a:pt x="1155" y="46"/>
                      <a:pt x="997" y="1"/>
                      <a:pt x="84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2" name="Google Shape;21012;p43"/>
              <p:cNvSpPr/>
              <p:nvPr/>
            </p:nvSpPr>
            <p:spPr>
              <a:xfrm flipH="1" rot="5509765">
                <a:off x="1077921" y="502537"/>
                <a:ext cx="28789" cy="23365"/>
              </a:xfrm>
              <a:custGeom>
                <a:rect b="b" l="l" r="r" t="t"/>
                <a:pathLst>
                  <a:path extrusionOk="0" h="1537" w="1829">
                    <a:moveTo>
                      <a:pt x="878" y="1"/>
                    </a:moveTo>
                    <a:cubicBezTo>
                      <a:pt x="563" y="1"/>
                      <a:pt x="244" y="188"/>
                      <a:pt x="134" y="534"/>
                    </a:cubicBezTo>
                    <a:cubicBezTo>
                      <a:pt x="1" y="935"/>
                      <a:pt x="234" y="1368"/>
                      <a:pt x="634" y="1502"/>
                    </a:cubicBezTo>
                    <a:cubicBezTo>
                      <a:pt x="710" y="1526"/>
                      <a:pt x="785" y="1537"/>
                      <a:pt x="858" y="1537"/>
                    </a:cubicBezTo>
                    <a:cubicBezTo>
                      <a:pt x="1398" y="1537"/>
                      <a:pt x="1829" y="930"/>
                      <a:pt x="1535" y="401"/>
                    </a:cubicBezTo>
                    <a:cubicBezTo>
                      <a:pt x="1399" y="129"/>
                      <a:pt x="1140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3" name="Google Shape;21013;p43"/>
              <p:cNvSpPr/>
              <p:nvPr/>
            </p:nvSpPr>
            <p:spPr>
              <a:xfrm flipH="1" rot="5509765">
                <a:off x="613894" y="804288"/>
                <a:ext cx="29797" cy="23107"/>
              </a:xfrm>
              <a:custGeom>
                <a:rect b="b" l="l" r="r" t="t"/>
                <a:pathLst>
                  <a:path extrusionOk="0" h="1520" w="1893">
                    <a:moveTo>
                      <a:pt x="942" y="1"/>
                    </a:moveTo>
                    <a:cubicBezTo>
                      <a:pt x="829" y="1"/>
                      <a:pt x="714" y="24"/>
                      <a:pt x="601" y="71"/>
                    </a:cubicBezTo>
                    <a:cubicBezTo>
                      <a:pt x="0" y="371"/>
                      <a:pt x="34" y="1239"/>
                      <a:pt x="667" y="1472"/>
                    </a:cubicBezTo>
                    <a:cubicBezTo>
                      <a:pt x="761" y="1505"/>
                      <a:pt x="853" y="1520"/>
                      <a:pt x="942" y="1520"/>
                    </a:cubicBezTo>
                    <a:cubicBezTo>
                      <a:pt x="1485" y="1520"/>
                      <a:pt x="1893" y="954"/>
                      <a:pt x="1635" y="438"/>
                    </a:cubicBezTo>
                    <a:cubicBezTo>
                      <a:pt x="1491" y="151"/>
                      <a:pt x="1227" y="1"/>
                      <a:pt x="94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4" name="Google Shape;21014;p43"/>
              <p:cNvSpPr/>
              <p:nvPr/>
            </p:nvSpPr>
            <p:spPr>
              <a:xfrm flipH="1" rot="5509765">
                <a:off x="549449" y="903123"/>
                <a:ext cx="27231" cy="23046"/>
              </a:xfrm>
              <a:custGeom>
                <a:rect b="b" l="l" r="r" t="t"/>
                <a:pathLst>
                  <a:path extrusionOk="0" h="1516" w="1730">
                    <a:moveTo>
                      <a:pt x="878" y="1"/>
                    </a:moveTo>
                    <a:cubicBezTo>
                      <a:pt x="741" y="1"/>
                      <a:pt x="600" y="39"/>
                      <a:pt x="467" y="125"/>
                    </a:cubicBezTo>
                    <a:cubicBezTo>
                      <a:pt x="100" y="325"/>
                      <a:pt x="0" y="825"/>
                      <a:pt x="234" y="1159"/>
                    </a:cubicBezTo>
                    <a:cubicBezTo>
                      <a:pt x="390" y="1401"/>
                      <a:pt x="638" y="1515"/>
                      <a:pt x="881" y="1515"/>
                    </a:cubicBezTo>
                    <a:cubicBezTo>
                      <a:pt x="1207" y="1515"/>
                      <a:pt x="1525" y="1308"/>
                      <a:pt x="1602" y="925"/>
                    </a:cubicBezTo>
                    <a:cubicBezTo>
                      <a:pt x="1729" y="414"/>
                      <a:pt x="1328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5" name="Google Shape;21015;p43"/>
              <p:cNvSpPr/>
              <p:nvPr/>
            </p:nvSpPr>
            <p:spPr>
              <a:xfrm flipH="1" rot="5509765">
                <a:off x="389634" y="1131702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826" y="1"/>
                    </a:moveTo>
                    <a:cubicBezTo>
                      <a:pt x="775" y="1"/>
                      <a:pt x="722" y="6"/>
                      <a:pt x="668" y="16"/>
                    </a:cubicBezTo>
                    <a:cubicBezTo>
                      <a:pt x="268" y="117"/>
                      <a:pt x="1" y="517"/>
                      <a:pt x="67" y="917"/>
                    </a:cubicBezTo>
                    <a:cubicBezTo>
                      <a:pt x="165" y="1308"/>
                      <a:pt x="504" y="1527"/>
                      <a:pt x="841" y="1527"/>
                    </a:cubicBezTo>
                    <a:cubicBezTo>
                      <a:pt x="1079" y="1527"/>
                      <a:pt x="1317" y="1418"/>
                      <a:pt x="1468" y="1184"/>
                    </a:cubicBezTo>
                    <a:cubicBezTo>
                      <a:pt x="1806" y="663"/>
                      <a:pt x="1410" y="1"/>
                      <a:pt x="82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6" name="Google Shape;21016;p43"/>
              <p:cNvSpPr/>
              <p:nvPr/>
            </p:nvSpPr>
            <p:spPr>
              <a:xfrm flipH="1" rot="5509765">
                <a:off x="352571" y="1395141"/>
                <a:ext cx="28616" cy="23152"/>
              </a:xfrm>
              <a:custGeom>
                <a:rect b="b" l="l" r="r" t="t"/>
                <a:pathLst>
                  <a:path extrusionOk="0" h="1523" w="1818">
                    <a:moveTo>
                      <a:pt x="816" y="0"/>
                    </a:moveTo>
                    <a:cubicBezTo>
                      <a:pt x="789" y="0"/>
                      <a:pt x="762" y="2"/>
                      <a:pt x="735" y="4"/>
                    </a:cubicBezTo>
                    <a:cubicBezTo>
                      <a:pt x="334" y="38"/>
                      <a:pt x="1" y="405"/>
                      <a:pt x="67" y="838"/>
                    </a:cubicBezTo>
                    <a:cubicBezTo>
                      <a:pt x="110" y="1261"/>
                      <a:pt x="459" y="1523"/>
                      <a:pt x="820" y="1523"/>
                    </a:cubicBezTo>
                    <a:cubicBezTo>
                      <a:pt x="1030" y="1523"/>
                      <a:pt x="1243" y="1435"/>
                      <a:pt x="1402" y="1239"/>
                    </a:cubicBezTo>
                    <a:cubicBezTo>
                      <a:pt x="1818" y="727"/>
                      <a:pt x="1436" y="0"/>
                      <a:pt x="81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7" name="Google Shape;21017;p43"/>
              <p:cNvSpPr/>
              <p:nvPr/>
            </p:nvSpPr>
            <p:spPr>
              <a:xfrm flipH="1" rot="5509765">
                <a:off x="369021" y="1665298"/>
                <a:ext cx="32945" cy="23411"/>
              </a:xfrm>
              <a:custGeom>
                <a:rect b="b" l="l" r="r" t="t"/>
                <a:pathLst>
                  <a:path extrusionOk="0" h="1540" w="2093">
                    <a:moveTo>
                      <a:pt x="1047" y="1"/>
                    </a:moveTo>
                    <a:cubicBezTo>
                      <a:pt x="75" y="1"/>
                      <a:pt x="0" y="1440"/>
                      <a:pt x="979" y="1538"/>
                    </a:cubicBezTo>
                    <a:cubicBezTo>
                      <a:pt x="1001" y="1539"/>
                      <a:pt x="1022" y="1540"/>
                      <a:pt x="1042" y="1540"/>
                    </a:cubicBezTo>
                    <a:cubicBezTo>
                      <a:pt x="1985" y="1540"/>
                      <a:pt x="2092" y="68"/>
                      <a:pt x="1113" y="3"/>
                    </a:cubicBezTo>
                    <a:cubicBezTo>
                      <a:pt x="1090" y="2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8" name="Google Shape;21018;p43"/>
              <p:cNvSpPr/>
              <p:nvPr/>
            </p:nvSpPr>
            <p:spPr>
              <a:xfrm flipH="1" rot="5509765">
                <a:off x="387089" y="1760117"/>
                <a:ext cx="28821" cy="23456"/>
              </a:xfrm>
              <a:custGeom>
                <a:rect b="b" l="l" r="r" t="t"/>
                <a:pathLst>
                  <a:path extrusionOk="0" h="1543" w="1831">
                    <a:moveTo>
                      <a:pt x="858" y="1"/>
                    </a:moveTo>
                    <a:cubicBezTo>
                      <a:pt x="514" y="1"/>
                      <a:pt x="187" y="246"/>
                      <a:pt x="130" y="589"/>
                    </a:cubicBezTo>
                    <a:cubicBezTo>
                      <a:pt x="0" y="1106"/>
                      <a:pt x="412" y="1543"/>
                      <a:pt x="867" y="1543"/>
                    </a:cubicBezTo>
                    <a:cubicBezTo>
                      <a:pt x="1000" y="1543"/>
                      <a:pt x="1136" y="1506"/>
                      <a:pt x="1264" y="1423"/>
                    </a:cubicBezTo>
                    <a:cubicBezTo>
                      <a:pt x="1831" y="1056"/>
                      <a:pt x="1697" y="155"/>
                      <a:pt x="1030" y="22"/>
                    </a:cubicBezTo>
                    <a:cubicBezTo>
                      <a:pt x="973" y="8"/>
                      <a:pt x="915" y="1"/>
                      <a:pt x="8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9" name="Google Shape;21019;p43"/>
              <p:cNvSpPr/>
              <p:nvPr/>
            </p:nvSpPr>
            <p:spPr>
              <a:xfrm flipH="1" rot="5509765">
                <a:off x="430140" y="1863305"/>
                <a:ext cx="35164" cy="23669"/>
              </a:xfrm>
              <a:custGeom>
                <a:rect b="b" l="l" r="r" t="t"/>
                <a:pathLst>
                  <a:path extrusionOk="0" h="1557" w="2234">
                    <a:moveTo>
                      <a:pt x="1068" y="0"/>
                    </a:moveTo>
                    <a:cubicBezTo>
                      <a:pt x="350" y="0"/>
                      <a:pt x="0" y="1107"/>
                      <a:pt x="782" y="1484"/>
                    </a:cubicBezTo>
                    <a:cubicBezTo>
                      <a:pt x="899" y="1534"/>
                      <a:pt x="1012" y="1556"/>
                      <a:pt x="1117" y="1556"/>
                    </a:cubicBezTo>
                    <a:cubicBezTo>
                      <a:pt x="1850" y="1556"/>
                      <a:pt x="2233" y="462"/>
                      <a:pt x="1416" y="83"/>
                    </a:cubicBezTo>
                    <a:cubicBezTo>
                      <a:pt x="1293" y="26"/>
                      <a:pt x="1177" y="0"/>
                      <a:pt x="10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0" name="Google Shape;21020;p43"/>
              <p:cNvSpPr/>
              <p:nvPr/>
            </p:nvSpPr>
            <p:spPr>
              <a:xfrm flipH="1" rot="5509765">
                <a:off x="476269" y="1974353"/>
                <a:ext cx="35794" cy="23882"/>
              </a:xfrm>
              <a:custGeom>
                <a:rect b="b" l="l" r="r" t="t"/>
                <a:pathLst>
                  <a:path extrusionOk="0" h="1571" w="2274">
                    <a:moveTo>
                      <a:pt x="1115" y="1"/>
                    </a:moveTo>
                    <a:cubicBezTo>
                      <a:pt x="448" y="1"/>
                      <a:pt x="0" y="973"/>
                      <a:pt x="718" y="1442"/>
                    </a:cubicBezTo>
                    <a:cubicBezTo>
                      <a:pt x="863" y="1531"/>
                      <a:pt x="1008" y="1570"/>
                      <a:pt x="1144" y="1570"/>
                    </a:cubicBezTo>
                    <a:cubicBezTo>
                      <a:pt x="1817" y="1570"/>
                      <a:pt x="2274" y="613"/>
                      <a:pt x="1552" y="141"/>
                    </a:cubicBezTo>
                    <a:cubicBezTo>
                      <a:pt x="1402" y="43"/>
                      <a:pt x="1254" y="1"/>
                      <a:pt x="111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21" name="Google Shape;21021;p43"/>
            <p:cNvGrpSpPr/>
            <p:nvPr/>
          </p:nvGrpSpPr>
          <p:grpSpPr>
            <a:xfrm rot="10800000">
              <a:off x="2418641" y="1523873"/>
              <a:ext cx="1282192" cy="1252202"/>
              <a:chOff x="243076" y="291833"/>
              <a:chExt cx="1782059" cy="1843914"/>
            </a:xfrm>
          </p:grpSpPr>
          <p:sp>
            <p:nvSpPr>
              <p:cNvPr id="21022" name="Google Shape;21022;p43"/>
              <p:cNvSpPr/>
              <p:nvPr/>
            </p:nvSpPr>
            <p:spPr>
              <a:xfrm flipH="1" rot="5509765">
                <a:off x="1926829" y="373577"/>
                <a:ext cx="10279" cy="7723"/>
              </a:xfrm>
              <a:custGeom>
                <a:rect b="b" l="l" r="r" t="t"/>
                <a:pathLst>
                  <a:path extrusionOk="0" h="508" w="653">
                    <a:moveTo>
                      <a:pt x="293" y="0"/>
                    </a:moveTo>
                    <a:cubicBezTo>
                      <a:pt x="254" y="0"/>
                      <a:pt x="212" y="10"/>
                      <a:pt x="168" y="32"/>
                    </a:cubicBezTo>
                    <a:cubicBezTo>
                      <a:pt x="68" y="66"/>
                      <a:pt x="1" y="199"/>
                      <a:pt x="34" y="333"/>
                    </a:cubicBezTo>
                    <a:cubicBezTo>
                      <a:pt x="62" y="443"/>
                      <a:pt x="158" y="508"/>
                      <a:pt x="266" y="508"/>
                    </a:cubicBezTo>
                    <a:cubicBezTo>
                      <a:pt x="289" y="508"/>
                      <a:pt x="312" y="505"/>
                      <a:pt x="335" y="499"/>
                    </a:cubicBezTo>
                    <a:cubicBezTo>
                      <a:pt x="653" y="413"/>
                      <a:pt x="545" y="0"/>
                      <a:pt x="29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3" name="Google Shape;21023;p43"/>
              <p:cNvSpPr/>
              <p:nvPr/>
            </p:nvSpPr>
            <p:spPr>
              <a:xfrm flipH="1" rot="5509765">
                <a:off x="1904927" y="390717"/>
                <a:ext cx="8295" cy="7434"/>
              </a:xfrm>
              <a:custGeom>
                <a:rect b="b" l="l" r="r" t="t"/>
                <a:pathLst>
                  <a:path extrusionOk="0" h="489" w="527">
                    <a:moveTo>
                      <a:pt x="264" y="0"/>
                    </a:moveTo>
                    <a:cubicBezTo>
                      <a:pt x="186" y="0"/>
                      <a:pt x="109" y="37"/>
                      <a:pt x="67" y="121"/>
                    </a:cubicBezTo>
                    <a:cubicBezTo>
                      <a:pt x="1" y="221"/>
                      <a:pt x="1" y="355"/>
                      <a:pt x="134" y="455"/>
                    </a:cubicBezTo>
                    <a:cubicBezTo>
                      <a:pt x="172" y="478"/>
                      <a:pt x="214" y="488"/>
                      <a:pt x="255" y="488"/>
                    </a:cubicBezTo>
                    <a:cubicBezTo>
                      <a:pt x="394" y="488"/>
                      <a:pt x="527" y="368"/>
                      <a:pt x="501" y="188"/>
                    </a:cubicBezTo>
                    <a:cubicBezTo>
                      <a:pt x="482" y="72"/>
                      <a:pt x="372" y="0"/>
                      <a:pt x="26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4" name="Google Shape;21024;p43"/>
              <p:cNvSpPr/>
              <p:nvPr/>
            </p:nvSpPr>
            <p:spPr>
              <a:xfrm flipH="1" rot="5509765">
                <a:off x="725652" y="1356710"/>
                <a:ext cx="8941" cy="7510"/>
              </a:xfrm>
              <a:custGeom>
                <a:rect b="b" l="l" r="r" t="t"/>
                <a:pathLst>
                  <a:path extrusionOk="0" h="494" w="568">
                    <a:moveTo>
                      <a:pt x="288" y="1"/>
                    </a:moveTo>
                    <a:cubicBezTo>
                      <a:pt x="239" y="1"/>
                      <a:pt x="187" y="19"/>
                      <a:pt x="134" y="59"/>
                    </a:cubicBezTo>
                    <a:cubicBezTo>
                      <a:pt x="34" y="126"/>
                      <a:pt x="1" y="259"/>
                      <a:pt x="67" y="392"/>
                    </a:cubicBezTo>
                    <a:cubicBezTo>
                      <a:pt x="132" y="457"/>
                      <a:pt x="210" y="494"/>
                      <a:pt x="285" y="494"/>
                    </a:cubicBezTo>
                    <a:cubicBezTo>
                      <a:pt x="326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5" name="Google Shape;21025;p43"/>
              <p:cNvSpPr/>
              <p:nvPr/>
            </p:nvSpPr>
            <p:spPr>
              <a:xfrm flipH="1" rot="5509765">
                <a:off x="558940" y="1464498"/>
                <a:ext cx="8705" cy="7434"/>
              </a:xfrm>
              <a:custGeom>
                <a:rect b="b" l="l" r="r" t="t"/>
                <a:pathLst>
                  <a:path extrusionOk="0" h="489" w="553">
                    <a:moveTo>
                      <a:pt x="278" y="1"/>
                    </a:moveTo>
                    <a:cubicBezTo>
                      <a:pt x="202" y="1"/>
                      <a:pt x="123" y="38"/>
                      <a:pt x="67" y="122"/>
                    </a:cubicBezTo>
                    <a:cubicBezTo>
                      <a:pt x="0" y="222"/>
                      <a:pt x="34" y="388"/>
                      <a:pt x="134" y="455"/>
                    </a:cubicBezTo>
                    <a:cubicBezTo>
                      <a:pt x="180" y="478"/>
                      <a:pt x="227" y="489"/>
                      <a:pt x="273" y="489"/>
                    </a:cubicBezTo>
                    <a:cubicBezTo>
                      <a:pt x="425" y="489"/>
                      <a:pt x="552" y="368"/>
                      <a:pt x="501" y="188"/>
                    </a:cubicBezTo>
                    <a:cubicBezTo>
                      <a:pt x="481" y="72"/>
                      <a:pt x="383" y="1"/>
                      <a:pt x="2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6" name="Google Shape;21026;p43"/>
              <p:cNvSpPr/>
              <p:nvPr/>
            </p:nvSpPr>
            <p:spPr>
              <a:xfrm flipH="1" rot="5509765">
                <a:off x="1199785" y="392389"/>
                <a:ext cx="8705" cy="7373"/>
              </a:xfrm>
              <a:custGeom>
                <a:rect b="b" l="l" r="r" t="t"/>
                <a:pathLst>
                  <a:path extrusionOk="0" h="485" w="553">
                    <a:moveTo>
                      <a:pt x="292" y="1"/>
                    </a:moveTo>
                    <a:cubicBezTo>
                      <a:pt x="192" y="1"/>
                      <a:pt x="90" y="60"/>
                      <a:pt x="52" y="174"/>
                    </a:cubicBezTo>
                    <a:cubicBezTo>
                      <a:pt x="0" y="329"/>
                      <a:pt x="129" y="484"/>
                      <a:pt x="282" y="484"/>
                    </a:cubicBezTo>
                    <a:cubicBezTo>
                      <a:pt x="327" y="484"/>
                      <a:pt x="374" y="471"/>
                      <a:pt x="419" y="441"/>
                    </a:cubicBezTo>
                    <a:cubicBezTo>
                      <a:pt x="519" y="374"/>
                      <a:pt x="552" y="241"/>
                      <a:pt x="486" y="107"/>
                    </a:cubicBezTo>
                    <a:cubicBezTo>
                      <a:pt x="442" y="35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7" name="Google Shape;21027;p43"/>
              <p:cNvSpPr/>
              <p:nvPr/>
            </p:nvSpPr>
            <p:spPr>
              <a:xfrm flipH="1" rot="5509765">
                <a:off x="463301" y="945472"/>
                <a:ext cx="9649" cy="7434"/>
              </a:xfrm>
              <a:custGeom>
                <a:rect b="b" l="l" r="r" t="t"/>
                <a:pathLst>
                  <a:path extrusionOk="0" h="489" w="613">
                    <a:moveTo>
                      <a:pt x="336" y="0"/>
                    </a:moveTo>
                    <a:cubicBezTo>
                      <a:pt x="151" y="0"/>
                      <a:pt x="1" y="236"/>
                      <a:pt x="179" y="413"/>
                    </a:cubicBezTo>
                    <a:cubicBezTo>
                      <a:pt x="212" y="463"/>
                      <a:pt x="270" y="488"/>
                      <a:pt x="333" y="488"/>
                    </a:cubicBezTo>
                    <a:cubicBezTo>
                      <a:pt x="395" y="488"/>
                      <a:pt x="462" y="463"/>
                      <a:pt x="512" y="413"/>
                    </a:cubicBezTo>
                    <a:cubicBezTo>
                      <a:pt x="612" y="347"/>
                      <a:pt x="612" y="180"/>
                      <a:pt x="512" y="80"/>
                    </a:cubicBezTo>
                    <a:cubicBezTo>
                      <a:pt x="456" y="24"/>
                      <a:pt x="394" y="0"/>
                      <a:pt x="33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8" name="Google Shape;21028;p43"/>
              <p:cNvSpPr/>
              <p:nvPr/>
            </p:nvSpPr>
            <p:spPr>
              <a:xfrm flipH="1" rot="5509765">
                <a:off x="278546" y="1965941"/>
                <a:ext cx="10373" cy="7479"/>
              </a:xfrm>
              <a:custGeom>
                <a:rect b="b" l="l" r="r" t="t"/>
                <a:pathLst>
                  <a:path extrusionOk="0" h="492" w="659">
                    <a:moveTo>
                      <a:pt x="362" y="1"/>
                    </a:moveTo>
                    <a:cubicBezTo>
                      <a:pt x="166" y="1"/>
                      <a:pt x="1" y="267"/>
                      <a:pt x="225" y="442"/>
                    </a:cubicBezTo>
                    <a:cubicBezTo>
                      <a:pt x="258" y="475"/>
                      <a:pt x="316" y="492"/>
                      <a:pt x="379" y="492"/>
                    </a:cubicBezTo>
                    <a:cubicBezTo>
                      <a:pt x="441" y="492"/>
                      <a:pt x="508" y="475"/>
                      <a:pt x="558" y="442"/>
                    </a:cubicBezTo>
                    <a:cubicBezTo>
                      <a:pt x="625" y="341"/>
                      <a:pt x="658" y="175"/>
                      <a:pt x="558" y="108"/>
                    </a:cubicBezTo>
                    <a:cubicBezTo>
                      <a:pt x="499" y="32"/>
                      <a:pt x="429" y="1"/>
                      <a:pt x="3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9" name="Google Shape;21029;p43"/>
              <p:cNvSpPr/>
              <p:nvPr/>
            </p:nvSpPr>
            <p:spPr>
              <a:xfrm flipH="1" rot="5509765">
                <a:off x="241679" y="548122"/>
                <a:ext cx="10452" cy="7327"/>
              </a:xfrm>
              <a:custGeom>
                <a:rect b="b" l="l" r="r" t="t"/>
                <a:pathLst>
                  <a:path extrusionOk="0" h="482" w="664">
                    <a:moveTo>
                      <a:pt x="310" y="1"/>
                    </a:moveTo>
                    <a:cubicBezTo>
                      <a:pt x="291" y="1"/>
                      <a:pt x="270" y="3"/>
                      <a:pt x="249" y="8"/>
                    </a:cubicBezTo>
                    <a:cubicBezTo>
                      <a:pt x="1" y="101"/>
                      <a:pt x="99" y="482"/>
                      <a:pt x="354" y="482"/>
                    </a:cubicBezTo>
                    <a:cubicBezTo>
                      <a:pt x="374" y="482"/>
                      <a:pt x="394" y="479"/>
                      <a:pt x="416" y="475"/>
                    </a:cubicBezTo>
                    <a:cubicBezTo>
                      <a:pt x="664" y="382"/>
                      <a:pt x="566" y="1"/>
                      <a:pt x="3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0" name="Google Shape;21030;p43"/>
              <p:cNvSpPr/>
              <p:nvPr/>
            </p:nvSpPr>
            <p:spPr>
              <a:xfrm flipH="1" rot="5509765">
                <a:off x="1988844" y="520892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33" y="101"/>
                      <a:pt x="33" y="234"/>
                    </a:cubicBezTo>
                    <a:cubicBezTo>
                      <a:pt x="0" y="368"/>
                      <a:pt x="134" y="501"/>
                      <a:pt x="267" y="501"/>
                    </a:cubicBezTo>
                    <a:cubicBezTo>
                      <a:pt x="400" y="501"/>
                      <a:pt x="500" y="401"/>
                      <a:pt x="500" y="268"/>
                    </a:cubicBezTo>
                    <a:cubicBezTo>
                      <a:pt x="500" y="134"/>
                      <a:pt x="400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1" name="Google Shape;21031;p43"/>
              <p:cNvSpPr/>
              <p:nvPr/>
            </p:nvSpPr>
            <p:spPr>
              <a:xfrm flipH="1" rot="5509765">
                <a:off x="1996515" y="467328"/>
                <a:ext cx="10688" cy="7160"/>
              </a:xfrm>
              <a:custGeom>
                <a:rect b="b" l="l" r="r" t="t"/>
                <a:pathLst>
                  <a:path extrusionOk="0" h="471" w="679">
                    <a:moveTo>
                      <a:pt x="353" y="0"/>
                    </a:moveTo>
                    <a:cubicBezTo>
                      <a:pt x="343" y="0"/>
                      <a:pt x="333" y="1"/>
                      <a:pt x="322" y="2"/>
                    </a:cubicBezTo>
                    <a:cubicBezTo>
                      <a:pt x="0" y="34"/>
                      <a:pt x="51" y="471"/>
                      <a:pt x="356" y="471"/>
                    </a:cubicBezTo>
                    <a:cubicBezTo>
                      <a:pt x="366" y="471"/>
                      <a:pt x="378" y="470"/>
                      <a:pt x="389" y="469"/>
                    </a:cubicBezTo>
                    <a:cubicBezTo>
                      <a:pt x="679" y="437"/>
                      <a:pt x="62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2" name="Google Shape;21032;p43"/>
              <p:cNvSpPr/>
              <p:nvPr/>
            </p:nvSpPr>
            <p:spPr>
              <a:xfrm flipH="1" rot="5509765">
                <a:off x="1741052" y="331850"/>
                <a:ext cx="8421" cy="7434"/>
              </a:xfrm>
              <a:custGeom>
                <a:rect b="b" l="l" r="r" t="t"/>
                <a:pathLst>
                  <a:path extrusionOk="0" h="489" w="535">
                    <a:moveTo>
                      <a:pt x="270" y="0"/>
                    </a:moveTo>
                    <a:cubicBezTo>
                      <a:pt x="208" y="0"/>
                      <a:pt x="146" y="22"/>
                      <a:pt x="101" y="68"/>
                    </a:cubicBezTo>
                    <a:cubicBezTo>
                      <a:pt x="1" y="168"/>
                      <a:pt x="34" y="335"/>
                      <a:pt x="134" y="435"/>
                    </a:cubicBezTo>
                    <a:cubicBezTo>
                      <a:pt x="181" y="472"/>
                      <a:pt x="232" y="489"/>
                      <a:pt x="283" y="489"/>
                    </a:cubicBezTo>
                    <a:cubicBezTo>
                      <a:pt x="413" y="489"/>
                      <a:pt x="534" y="379"/>
                      <a:pt x="534" y="235"/>
                    </a:cubicBezTo>
                    <a:cubicBezTo>
                      <a:pt x="512" y="82"/>
                      <a:pt x="390" y="0"/>
                      <a:pt x="27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3" name="Google Shape;21033;p43"/>
              <p:cNvSpPr/>
              <p:nvPr/>
            </p:nvSpPr>
            <p:spPr>
              <a:xfrm flipH="1" rot="5509765">
                <a:off x="611449" y="800100"/>
                <a:ext cx="15504" cy="12542"/>
              </a:xfrm>
              <a:custGeom>
                <a:rect b="b" l="l" r="r" t="t"/>
                <a:pathLst>
                  <a:path extrusionOk="0" h="825" w="985">
                    <a:moveTo>
                      <a:pt x="475" y="0"/>
                    </a:moveTo>
                    <a:cubicBezTo>
                      <a:pt x="451" y="0"/>
                      <a:pt x="426" y="2"/>
                      <a:pt x="401" y="7"/>
                    </a:cubicBezTo>
                    <a:cubicBezTo>
                      <a:pt x="167" y="7"/>
                      <a:pt x="0" y="241"/>
                      <a:pt x="34" y="474"/>
                    </a:cubicBezTo>
                    <a:cubicBezTo>
                      <a:pt x="54" y="700"/>
                      <a:pt x="252" y="825"/>
                      <a:pt x="448" y="825"/>
                    </a:cubicBezTo>
                    <a:cubicBezTo>
                      <a:pt x="570" y="825"/>
                      <a:pt x="691" y="777"/>
                      <a:pt x="768" y="674"/>
                    </a:cubicBezTo>
                    <a:cubicBezTo>
                      <a:pt x="985" y="395"/>
                      <a:pt x="798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4" name="Google Shape;21034;p43"/>
              <p:cNvSpPr/>
              <p:nvPr/>
            </p:nvSpPr>
            <p:spPr>
              <a:xfrm flipH="1" rot="5509765">
                <a:off x="918471" y="611250"/>
                <a:ext cx="14497" cy="12998"/>
              </a:xfrm>
              <a:custGeom>
                <a:rect b="b" l="l" r="r" t="t"/>
                <a:pathLst>
                  <a:path extrusionOk="0" h="855" w="921">
                    <a:moveTo>
                      <a:pt x="465" y="1"/>
                    </a:moveTo>
                    <a:cubicBezTo>
                      <a:pt x="212" y="1"/>
                      <a:pt x="1" y="246"/>
                      <a:pt x="53" y="532"/>
                    </a:cubicBezTo>
                    <a:cubicBezTo>
                      <a:pt x="91" y="743"/>
                      <a:pt x="272" y="854"/>
                      <a:pt x="458" y="854"/>
                    </a:cubicBezTo>
                    <a:cubicBezTo>
                      <a:pt x="595" y="854"/>
                      <a:pt x="735" y="793"/>
                      <a:pt x="820" y="665"/>
                    </a:cubicBezTo>
                    <a:cubicBezTo>
                      <a:pt x="920" y="465"/>
                      <a:pt x="887" y="198"/>
                      <a:pt x="687" y="65"/>
                    </a:cubicBezTo>
                    <a:cubicBezTo>
                      <a:pt x="613" y="21"/>
                      <a:pt x="537" y="1"/>
                      <a:pt x="4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5" name="Google Shape;21035;p43"/>
              <p:cNvSpPr/>
              <p:nvPr/>
            </p:nvSpPr>
            <p:spPr>
              <a:xfrm flipH="1" rot="5509765">
                <a:off x="1957710" y="396702"/>
                <a:ext cx="16465" cy="12633"/>
              </a:xfrm>
              <a:custGeom>
                <a:rect b="b" l="l" r="r" t="t"/>
                <a:pathLst>
                  <a:path extrusionOk="0" h="831" w="1046">
                    <a:moveTo>
                      <a:pt x="547" y="0"/>
                    </a:moveTo>
                    <a:cubicBezTo>
                      <a:pt x="396" y="0"/>
                      <a:pt x="247" y="75"/>
                      <a:pt x="178" y="213"/>
                    </a:cubicBezTo>
                    <a:cubicBezTo>
                      <a:pt x="1" y="509"/>
                      <a:pt x="216" y="830"/>
                      <a:pt x="523" y="830"/>
                    </a:cubicBezTo>
                    <a:cubicBezTo>
                      <a:pt x="562" y="830"/>
                      <a:pt x="603" y="825"/>
                      <a:pt x="645" y="814"/>
                    </a:cubicBezTo>
                    <a:cubicBezTo>
                      <a:pt x="1012" y="713"/>
                      <a:pt x="1045" y="246"/>
                      <a:pt x="745" y="46"/>
                    </a:cubicBezTo>
                    <a:cubicBezTo>
                      <a:pt x="683" y="15"/>
                      <a:pt x="615" y="0"/>
                      <a:pt x="5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6" name="Google Shape;21036;p43"/>
              <p:cNvSpPr/>
              <p:nvPr/>
            </p:nvSpPr>
            <p:spPr>
              <a:xfrm flipH="1" rot="5509765">
                <a:off x="259114" y="750754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28" y="0"/>
                    </a:moveTo>
                    <a:cubicBezTo>
                      <a:pt x="219" y="0"/>
                      <a:pt x="22" y="155"/>
                      <a:pt x="0" y="398"/>
                    </a:cubicBezTo>
                    <a:cubicBezTo>
                      <a:pt x="0" y="656"/>
                      <a:pt x="215" y="832"/>
                      <a:pt x="435" y="832"/>
                    </a:cubicBezTo>
                    <a:cubicBezTo>
                      <a:pt x="528" y="832"/>
                      <a:pt x="621" y="801"/>
                      <a:pt x="701" y="732"/>
                    </a:cubicBezTo>
                    <a:cubicBezTo>
                      <a:pt x="867" y="565"/>
                      <a:pt x="867" y="298"/>
                      <a:pt x="734" y="131"/>
                    </a:cubicBezTo>
                    <a:cubicBezTo>
                      <a:pt x="644" y="41"/>
                      <a:pt x="534" y="0"/>
                      <a:pt x="4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7" name="Google Shape;21037;p43"/>
              <p:cNvSpPr/>
              <p:nvPr/>
            </p:nvSpPr>
            <p:spPr>
              <a:xfrm flipH="1" rot="5509765">
                <a:off x="313634" y="436442"/>
                <a:ext cx="28207" cy="23411"/>
              </a:xfrm>
              <a:custGeom>
                <a:rect b="b" l="l" r="r" t="t"/>
                <a:pathLst>
                  <a:path extrusionOk="0" h="1540" w="1792">
                    <a:moveTo>
                      <a:pt x="922" y="0"/>
                    </a:moveTo>
                    <a:cubicBezTo>
                      <a:pt x="410" y="0"/>
                      <a:pt x="0" y="532"/>
                      <a:pt x="224" y="1064"/>
                    </a:cubicBezTo>
                    <a:cubicBezTo>
                      <a:pt x="357" y="1381"/>
                      <a:pt x="649" y="1539"/>
                      <a:pt x="937" y="1539"/>
                    </a:cubicBezTo>
                    <a:cubicBezTo>
                      <a:pt x="1225" y="1539"/>
                      <a:pt x="1508" y="1381"/>
                      <a:pt x="1625" y="1064"/>
                    </a:cubicBezTo>
                    <a:cubicBezTo>
                      <a:pt x="1792" y="664"/>
                      <a:pt x="1592" y="230"/>
                      <a:pt x="1225" y="63"/>
                    </a:cubicBezTo>
                    <a:cubicBezTo>
                      <a:pt x="1123" y="20"/>
                      <a:pt x="1020" y="0"/>
                      <a:pt x="9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8" name="Google Shape;21038;p43"/>
              <p:cNvSpPr/>
              <p:nvPr/>
            </p:nvSpPr>
            <p:spPr>
              <a:xfrm flipH="1" rot="5509765">
                <a:off x="360091" y="1668488"/>
                <a:ext cx="27719" cy="23183"/>
              </a:xfrm>
              <a:custGeom>
                <a:rect b="b" l="l" r="r" t="t"/>
                <a:pathLst>
                  <a:path extrusionOk="0" h="1525" w="1761">
                    <a:moveTo>
                      <a:pt x="883" y="0"/>
                    </a:moveTo>
                    <a:cubicBezTo>
                      <a:pt x="780" y="0"/>
                      <a:pt x="673" y="24"/>
                      <a:pt x="567" y="77"/>
                    </a:cubicBezTo>
                    <a:cubicBezTo>
                      <a:pt x="167" y="244"/>
                      <a:pt x="0" y="678"/>
                      <a:pt x="167" y="1078"/>
                    </a:cubicBezTo>
                    <a:cubicBezTo>
                      <a:pt x="299" y="1374"/>
                      <a:pt x="585" y="1524"/>
                      <a:pt x="868" y="1524"/>
                    </a:cubicBezTo>
                    <a:cubicBezTo>
                      <a:pt x="1160" y="1524"/>
                      <a:pt x="1450" y="1366"/>
                      <a:pt x="1568" y="1044"/>
                    </a:cubicBezTo>
                    <a:cubicBezTo>
                      <a:pt x="1761" y="522"/>
                      <a:pt x="1364" y="0"/>
                      <a:pt x="8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9" name="Google Shape;21039;p43"/>
              <p:cNvSpPr/>
              <p:nvPr/>
            </p:nvSpPr>
            <p:spPr>
              <a:xfrm flipH="1" rot="5509765">
                <a:off x="496793" y="1979950"/>
                <a:ext cx="29828" cy="23320"/>
              </a:xfrm>
              <a:custGeom>
                <a:rect b="b" l="l" r="r" t="t"/>
                <a:pathLst>
                  <a:path extrusionOk="0" h="1534" w="1895">
                    <a:moveTo>
                      <a:pt x="956" y="1"/>
                    </a:moveTo>
                    <a:cubicBezTo>
                      <a:pt x="677" y="1"/>
                      <a:pt x="402" y="160"/>
                      <a:pt x="260" y="420"/>
                    </a:cubicBezTo>
                    <a:cubicBezTo>
                      <a:pt x="0" y="939"/>
                      <a:pt x="414" y="1533"/>
                      <a:pt x="941" y="1533"/>
                    </a:cubicBezTo>
                    <a:cubicBezTo>
                      <a:pt x="1023" y="1533"/>
                      <a:pt x="1108" y="1519"/>
                      <a:pt x="1194" y="1487"/>
                    </a:cubicBezTo>
                    <a:cubicBezTo>
                      <a:pt x="1828" y="1287"/>
                      <a:pt x="1894" y="386"/>
                      <a:pt x="1294" y="86"/>
                    </a:cubicBezTo>
                    <a:cubicBezTo>
                      <a:pt x="1187" y="28"/>
                      <a:pt x="1071" y="1"/>
                      <a:pt x="9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0" name="Google Shape;21040;p43"/>
              <p:cNvSpPr/>
              <p:nvPr/>
            </p:nvSpPr>
            <p:spPr>
              <a:xfrm flipH="1" rot="5509765">
                <a:off x="1169216" y="892718"/>
                <a:ext cx="27310" cy="23122"/>
              </a:xfrm>
              <a:custGeom>
                <a:rect b="b" l="l" r="r" t="t"/>
                <a:pathLst>
                  <a:path extrusionOk="0" h="1521" w="1735">
                    <a:moveTo>
                      <a:pt x="866" y="0"/>
                    </a:moveTo>
                    <a:cubicBezTo>
                      <a:pt x="720" y="0"/>
                      <a:pt x="570" y="41"/>
                      <a:pt x="434" y="128"/>
                    </a:cubicBezTo>
                    <a:cubicBezTo>
                      <a:pt x="100" y="361"/>
                      <a:pt x="0" y="828"/>
                      <a:pt x="234" y="1162"/>
                    </a:cubicBezTo>
                    <a:cubicBezTo>
                      <a:pt x="382" y="1395"/>
                      <a:pt x="626" y="1521"/>
                      <a:pt x="878" y="1521"/>
                    </a:cubicBezTo>
                    <a:cubicBezTo>
                      <a:pt x="1021" y="1521"/>
                      <a:pt x="1168" y="1480"/>
                      <a:pt x="1301" y="1395"/>
                    </a:cubicBezTo>
                    <a:cubicBezTo>
                      <a:pt x="1635" y="1162"/>
                      <a:pt x="1735" y="695"/>
                      <a:pt x="1501" y="328"/>
                    </a:cubicBezTo>
                    <a:cubicBezTo>
                      <a:pt x="1354" y="118"/>
                      <a:pt x="1115" y="0"/>
                      <a:pt x="86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1" name="Google Shape;21041;p43"/>
              <p:cNvSpPr/>
              <p:nvPr/>
            </p:nvSpPr>
            <p:spPr>
              <a:xfrm flipH="1" rot="5509765">
                <a:off x="1687566" y="802172"/>
                <a:ext cx="28333" cy="23031"/>
              </a:xfrm>
              <a:custGeom>
                <a:rect b="b" l="l" r="r" t="t"/>
                <a:pathLst>
                  <a:path extrusionOk="0" h="1515" w="1800">
                    <a:moveTo>
                      <a:pt x="973" y="0"/>
                    </a:moveTo>
                    <a:cubicBezTo>
                      <a:pt x="402" y="0"/>
                      <a:pt x="0" y="647"/>
                      <a:pt x="331" y="1158"/>
                    </a:cubicBezTo>
                    <a:cubicBezTo>
                      <a:pt x="488" y="1400"/>
                      <a:pt x="735" y="1515"/>
                      <a:pt x="981" y="1515"/>
                    </a:cubicBezTo>
                    <a:cubicBezTo>
                      <a:pt x="1311" y="1515"/>
                      <a:pt x="1637" y="1307"/>
                      <a:pt x="1732" y="925"/>
                    </a:cubicBezTo>
                    <a:cubicBezTo>
                      <a:pt x="1799" y="525"/>
                      <a:pt x="1566" y="91"/>
                      <a:pt x="1165" y="24"/>
                    </a:cubicBezTo>
                    <a:cubicBezTo>
                      <a:pt x="1100" y="8"/>
                      <a:pt x="1035" y="0"/>
                      <a:pt x="9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2" name="Google Shape;21042;p43"/>
              <p:cNvSpPr/>
              <p:nvPr/>
            </p:nvSpPr>
            <p:spPr>
              <a:xfrm flipH="1" rot="5509765">
                <a:off x="1736979" y="594236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963" y="1"/>
                    </a:moveTo>
                    <a:cubicBezTo>
                      <a:pt x="727" y="1"/>
                      <a:pt x="490" y="110"/>
                      <a:pt x="338" y="344"/>
                    </a:cubicBezTo>
                    <a:cubicBezTo>
                      <a:pt x="1" y="866"/>
                      <a:pt x="396" y="1528"/>
                      <a:pt x="980" y="1528"/>
                    </a:cubicBezTo>
                    <a:cubicBezTo>
                      <a:pt x="1032" y="1528"/>
                      <a:pt x="1084" y="1523"/>
                      <a:pt x="1138" y="1512"/>
                    </a:cubicBezTo>
                    <a:cubicBezTo>
                      <a:pt x="1539" y="1412"/>
                      <a:pt x="1806" y="1012"/>
                      <a:pt x="1705" y="611"/>
                    </a:cubicBezTo>
                    <a:cubicBezTo>
                      <a:pt x="1627" y="220"/>
                      <a:pt x="1297" y="1"/>
                      <a:pt x="9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3" name="Google Shape;21043;p43"/>
              <p:cNvSpPr/>
              <p:nvPr/>
            </p:nvSpPr>
            <p:spPr>
              <a:xfrm flipH="1" rot="5509765">
                <a:off x="890709" y="395994"/>
                <a:ext cx="9869" cy="7266"/>
              </a:xfrm>
              <a:custGeom>
                <a:rect b="b" l="l" r="r" t="t"/>
                <a:pathLst>
                  <a:path extrusionOk="0" h="478" w="627">
                    <a:moveTo>
                      <a:pt x="272" y="1"/>
                    </a:moveTo>
                    <a:cubicBezTo>
                      <a:pt x="228" y="1"/>
                      <a:pt x="181" y="13"/>
                      <a:pt x="134" y="43"/>
                    </a:cubicBezTo>
                    <a:cubicBezTo>
                      <a:pt x="34" y="110"/>
                      <a:pt x="0" y="276"/>
                      <a:pt x="100" y="376"/>
                    </a:cubicBezTo>
                    <a:cubicBezTo>
                      <a:pt x="143" y="441"/>
                      <a:pt x="214" y="478"/>
                      <a:pt x="295" y="478"/>
                    </a:cubicBezTo>
                    <a:cubicBezTo>
                      <a:pt x="339" y="478"/>
                      <a:pt x="387" y="467"/>
                      <a:pt x="434" y="443"/>
                    </a:cubicBezTo>
                    <a:cubicBezTo>
                      <a:pt x="626" y="278"/>
                      <a:pt x="479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4" name="Google Shape;21044;p43"/>
              <p:cNvSpPr/>
              <p:nvPr/>
            </p:nvSpPr>
            <p:spPr>
              <a:xfrm flipH="1" rot="5509765">
                <a:off x="1190017" y="464875"/>
                <a:ext cx="9539" cy="7449"/>
              </a:xfrm>
              <a:custGeom>
                <a:rect b="b" l="l" r="r" t="t"/>
                <a:pathLst>
                  <a:path extrusionOk="0" h="490" w="606">
                    <a:moveTo>
                      <a:pt x="282" y="0"/>
                    </a:moveTo>
                    <a:cubicBezTo>
                      <a:pt x="257" y="0"/>
                      <a:pt x="230" y="5"/>
                      <a:pt x="201" y="14"/>
                    </a:cubicBezTo>
                    <a:cubicBezTo>
                      <a:pt x="67" y="48"/>
                      <a:pt x="1" y="181"/>
                      <a:pt x="34" y="314"/>
                    </a:cubicBezTo>
                    <a:cubicBezTo>
                      <a:pt x="62" y="425"/>
                      <a:pt x="158" y="490"/>
                      <a:pt x="266" y="490"/>
                    </a:cubicBezTo>
                    <a:cubicBezTo>
                      <a:pt x="288" y="490"/>
                      <a:pt x="311" y="487"/>
                      <a:pt x="334" y="481"/>
                    </a:cubicBezTo>
                    <a:cubicBezTo>
                      <a:pt x="606" y="391"/>
                      <a:pt x="523" y="0"/>
                      <a:pt x="28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5" name="Google Shape;21045;p43"/>
              <p:cNvSpPr/>
              <p:nvPr/>
            </p:nvSpPr>
            <p:spPr>
              <a:xfrm flipH="1" rot="5509765">
                <a:off x="1525315" y="703088"/>
                <a:ext cx="7508" cy="6218"/>
              </a:xfrm>
              <a:custGeom>
                <a:rect b="b" l="l" r="r" t="t"/>
                <a:pathLst>
                  <a:path extrusionOk="0" h="409" w="477">
                    <a:moveTo>
                      <a:pt x="225" y="1"/>
                    </a:moveTo>
                    <a:cubicBezTo>
                      <a:pt x="218" y="1"/>
                      <a:pt x="210" y="1"/>
                      <a:pt x="201" y="2"/>
                    </a:cubicBezTo>
                    <a:cubicBezTo>
                      <a:pt x="68" y="35"/>
                      <a:pt x="1" y="169"/>
                      <a:pt x="1" y="302"/>
                    </a:cubicBezTo>
                    <a:cubicBezTo>
                      <a:pt x="15" y="379"/>
                      <a:pt x="48" y="409"/>
                      <a:pt x="87" y="409"/>
                    </a:cubicBezTo>
                    <a:cubicBezTo>
                      <a:pt x="234" y="409"/>
                      <a:pt x="477" y="1"/>
                      <a:pt x="22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6" name="Google Shape;21046;p43"/>
              <p:cNvSpPr/>
              <p:nvPr/>
            </p:nvSpPr>
            <p:spPr>
              <a:xfrm flipH="1" rot="5509765">
                <a:off x="1846354" y="428889"/>
                <a:ext cx="10294" cy="7616"/>
              </a:xfrm>
              <a:custGeom>
                <a:rect b="b" l="l" r="r" t="t"/>
                <a:pathLst>
                  <a:path extrusionOk="0" h="501" w="654">
                    <a:moveTo>
                      <a:pt x="371" y="0"/>
                    </a:moveTo>
                    <a:cubicBezTo>
                      <a:pt x="174" y="0"/>
                      <a:pt x="0" y="266"/>
                      <a:pt x="186" y="425"/>
                    </a:cubicBezTo>
                    <a:cubicBezTo>
                      <a:pt x="237" y="475"/>
                      <a:pt x="303" y="500"/>
                      <a:pt x="370" y="500"/>
                    </a:cubicBezTo>
                    <a:cubicBezTo>
                      <a:pt x="437" y="500"/>
                      <a:pt x="503" y="475"/>
                      <a:pt x="553" y="425"/>
                    </a:cubicBezTo>
                    <a:cubicBezTo>
                      <a:pt x="653" y="325"/>
                      <a:pt x="620" y="158"/>
                      <a:pt x="520" y="58"/>
                    </a:cubicBezTo>
                    <a:cubicBezTo>
                      <a:pt x="473" y="17"/>
                      <a:pt x="421" y="0"/>
                      <a:pt x="37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7" name="Google Shape;21047;p43"/>
              <p:cNvSpPr/>
              <p:nvPr/>
            </p:nvSpPr>
            <p:spPr>
              <a:xfrm flipH="1" rot="5509765">
                <a:off x="1995243" y="293340"/>
                <a:ext cx="10546" cy="7799"/>
              </a:xfrm>
              <a:custGeom>
                <a:rect b="b" l="l" r="r" t="t"/>
                <a:pathLst>
                  <a:path extrusionOk="0" h="513" w="670">
                    <a:moveTo>
                      <a:pt x="352" y="1"/>
                    </a:moveTo>
                    <a:cubicBezTo>
                      <a:pt x="161" y="1"/>
                      <a:pt x="0" y="286"/>
                      <a:pt x="202" y="437"/>
                    </a:cubicBezTo>
                    <a:cubicBezTo>
                      <a:pt x="252" y="487"/>
                      <a:pt x="319" y="512"/>
                      <a:pt x="386" y="512"/>
                    </a:cubicBezTo>
                    <a:cubicBezTo>
                      <a:pt x="452" y="512"/>
                      <a:pt x="519" y="487"/>
                      <a:pt x="569" y="437"/>
                    </a:cubicBezTo>
                    <a:cubicBezTo>
                      <a:pt x="669" y="337"/>
                      <a:pt x="636" y="170"/>
                      <a:pt x="536" y="104"/>
                    </a:cubicBezTo>
                    <a:cubicBezTo>
                      <a:pt x="479" y="30"/>
                      <a:pt x="414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8" name="Google Shape;21048;p43"/>
              <p:cNvSpPr/>
              <p:nvPr/>
            </p:nvSpPr>
            <p:spPr>
              <a:xfrm flipH="1" rot="5509765">
                <a:off x="1981082" y="78993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84"/>
                      <a:pt x="125" y="459"/>
                      <a:pt x="250" y="459"/>
                    </a:cubicBezTo>
                    <a:cubicBezTo>
                      <a:pt x="376" y="459"/>
                      <a:pt x="501" y="384"/>
                      <a:pt x="501" y="234"/>
                    </a:cubicBezTo>
                    <a:cubicBezTo>
                      <a:pt x="501" y="101"/>
                      <a:pt x="367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9" name="Google Shape;21049;p43"/>
              <p:cNvSpPr/>
              <p:nvPr/>
            </p:nvSpPr>
            <p:spPr>
              <a:xfrm flipH="1" rot="5509765">
                <a:off x="1429163" y="922751"/>
                <a:ext cx="9901" cy="7571"/>
              </a:xfrm>
              <a:custGeom>
                <a:rect b="b" l="l" r="r" t="t"/>
                <a:pathLst>
                  <a:path extrusionOk="0" h="498" w="629">
                    <a:moveTo>
                      <a:pt x="339" y="0"/>
                    </a:moveTo>
                    <a:cubicBezTo>
                      <a:pt x="327" y="0"/>
                      <a:pt x="314" y="1"/>
                      <a:pt x="301" y="3"/>
                    </a:cubicBezTo>
                    <a:cubicBezTo>
                      <a:pt x="68" y="37"/>
                      <a:pt x="1" y="337"/>
                      <a:pt x="201" y="437"/>
                    </a:cubicBezTo>
                    <a:cubicBezTo>
                      <a:pt x="243" y="479"/>
                      <a:pt x="291" y="497"/>
                      <a:pt x="340" y="497"/>
                    </a:cubicBezTo>
                    <a:cubicBezTo>
                      <a:pt x="407" y="497"/>
                      <a:pt x="477" y="462"/>
                      <a:pt x="535" y="404"/>
                    </a:cubicBezTo>
                    <a:cubicBezTo>
                      <a:pt x="628" y="216"/>
                      <a:pt x="518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0" name="Google Shape;21050;p43"/>
              <p:cNvSpPr/>
              <p:nvPr/>
            </p:nvSpPr>
            <p:spPr>
              <a:xfrm flipH="1" rot="5509765">
                <a:off x="1227797" y="680210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34" y="0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34" y="400"/>
                      <a:pt x="134" y="501"/>
                      <a:pt x="268" y="501"/>
                    </a:cubicBezTo>
                    <a:cubicBezTo>
                      <a:pt x="401" y="501"/>
                      <a:pt x="501" y="367"/>
                      <a:pt x="501" y="234"/>
                    </a:cubicBezTo>
                    <a:cubicBezTo>
                      <a:pt x="501" y="100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1" name="Google Shape;21051;p43"/>
              <p:cNvSpPr/>
              <p:nvPr/>
            </p:nvSpPr>
            <p:spPr>
              <a:xfrm flipH="1" rot="5509765">
                <a:off x="1508529" y="896366"/>
                <a:ext cx="8421" cy="7418"/>
              </a:xfrm>
              <a:custGeom>
                <a:rect b="b" l="l" r="r" t="t"/>
                <a:pathLst>
                  <a:path extrusionOk="0" h="488" w="535">
                    <a:moveTo>
                      <a:pt x="299" y="0"/>
                    </a:moveTo>
                    <a:cubicBezTo>
                      <a:pt x="190" y="0"/>
                      <a:pt x="89" y="65"/>
                      <a:pt x="34" y="175"/>
                    </a:cubicBezTo>
                    <a:cubicBezTo>
                      <a:pt x="0" y="275"/>
                      <a:pt x="67" y="409"/>
                      <a:pt x="167" y="476"/>
                    </a:cubicBezTo>
                    <a:cubicBezTo>
                      <a:pt x="199" y="484"/>
                      <a:pt x="230" y="488"/>
                      <a:pt x="261" y="488"/>
                    </a:cubicBezTo>
                    <a:cubicBezTo>
                      <a:pt x="360" y="488"/>
                      <a:pt x="450" y="444"/>
                      <a:pt x="501" y="342"/>
                    </a:cubicBezTo>
                    <a:cubicBezTo>
                      <a:pt x="534" y="209"/>
                      <a:pt x="467" y="75"/>
                      <a:pt x="367" y="9"/>
                    </a:cubicBezTo>
                    <a:cubicBezTo>
                      <a:pt x="344" y="3"/>
                      <a:pt x="321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2" name="Google Shape;21052;p43"/>
              <p:cNvSpPr/>
              <p:nvPr/>
            </p:nvSpPr>
            <p:spPr>
              <a:xfrm flipH="1" rot="5509765">
                <a:off x="1445024" y="925334"/>
                <a:ext cx="9586" cy="7190"/>
              </a:xfrm>
              <a:custGeom>
                <a:rect b="b" l="l" r="r" t="t"/>
                <a:pathLst>
                  <a:path extrusionOk="0" h="473" w="609">
                    <a:moveTo>
                      <a:pt x="346" y="1"/>
                    </a:moveTo>
                    <a:cubicBezTo>
                      <a:pt x="259" y="1"/>
                      <a:pt x="165" y="56"/>
                      <a:pt x="141" y="128"/>
                    </a:cubicBezTo>
                    <a:cubicBezTo>
                      <a:pt x="1" y="292"/>
                      <a:pt x="223" y="473"/>
                      <a:pt x="390" y="473"/>
                    </a:cubicBezTo>
                    <a:cubicBezTo>
                      <a:pt x="461" y="473"/>
                      <a:pt x="522" y="440"/>
                      <a:pt x="542" y="361"/>
                    </a:cubicBezTo>
                    <a:cubicBezTo>
                      <a:pt x="608" y="228"/>
                      <a:pt x="575" y="94"/>
                      <a:pt x="442" y="28"/>
                    </a:cubicBezTo>
                    <a:cubicBezTo>
                      <a:pt x="414" y="9"/>
                      <a:pt x="380" y="1"/>
                      <a:pt x="34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3" name="Google Shape;21053;p43"/>
              <p:cNvSpPr/>
              <p:nvPr/>
            </p:nvSpPr>
            <p:spPr>
              <a:xfrm flipH="1" rot="5509765">
                <a:off x="854855" y="1712069"/>
                <a:ext cx="9444" cy="7282"/>
              </a:xfrm>
              <a:custGeom>
                <a:rect b="b" l="l" r="r" t="t"/>
                <a:pathLst>
                  <a:path extrusionOk="0" h="479" w="600">
                    <a:moveTo>
                      <a:pt x="294" y="1"/>
                    </a:moveTo>
                    <a:cubicBezTo>
                      <a:pt x="211" y="1"/>
                      <a:pt x="132" y="38"/>
                      <a:pt x="68" y="102"/>
                    </a:cubicBezTo>
                    <a:cubicBezTo>
                      <a:pt x="1" y="202"/>
                      <a:pt x="34" y="369"/>
                      <a:pt x="134" y="436"/>
                    </a:cubicBezTo>
                    <a:cubicBezTo>
                      <a:pt x="182" y="465"/>
                      <a:pt x="228" y="478"/>
                      <a:pt x="271" y="478"/>
                    </a:cubicBezTo>
                    <a:cubicBezTo>
                      <a:pt x="470" y="478"/>
                      <a:pt x="599" y="200"/>
                      <a:pt x="435" y="36"/>
                    </a:cubicBezTo>
                    <a:cubicBezTo>
                      <a:pt x="387" y="12"/>
                      <a:pt x="340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4" name="Google Shape;21054;p43"/>
              <p:cNvSpPr/>
              <p:nvPr/>
            </p:nvSpPr>
            <p:spPr>
              <a:xfrm flipH="1" rot="5509765">
                <a:off x="1436396" y="951234"/>
                <a:ext cx="7855" cy="5533"/>
              </a:xfrm>
              <a:custGeom>
                <a:rect b="b" l="l" r="r" t="t"/>
                <a:pathLst>
                  <a:path extrusionOk="0" h="364" w="499">
                    <a:moveTo>
                      <a:pt x="240" y="1"/>
                    </a:moveTo>
                    <a:cubicBezTo>
                      <a:pt x="0" y="1"/>
                      <a:pt x="257" y="364"/>
                      <a:pt x="407" y="364"/>
                    </a:cubicBezTo>
                    <a:cubicBezTo>
                      <a:pt x="454" y="364"/>
                      <a:pt x="491" y="328"/>
                      <a:pt x="498" y="236"/>
                    </a:cubicBezTo>
                    <a:cubicBezTo>
                      <a:pt x="498" y="102"/>
                      <a:pt x="398" y="2"/>
                      <a:pt x="265" y="2"/>
                    </a:cubicBezTo>
                    <a:cubicBezTo>
                      <a:pt x="256" y="1"/>
                      <a:pt x="247" y="1"/>
                      <a:pt x="24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5" name="Google Shape;21055;p43"/>
              <p:cNvSpPr/>
              <p:nvPr/>
            </p:nvSpPr>
            <p:spPr>
              <a:xfrm flipH="1" rot="5509765">
                <a:off x="833271" y="1842820"/>
                <a:ext cx="8799" cy="7571"/>
              </a:xfrm>
              <a:custGeom>
                <a:rect b="b" l="l" r="r" t="t"/>
                <a:pathLst>
                  <a:path extrusionOk="0" h="498" w="559">
                    <a:moveTo>
                      <a:pt x="279" y="1"/>
                    </a:moveTo>
                    <a:cubicBezTo>
                      <a:pt x="254" y="1"/>
                      <a:pt x="228" y="5"/>
                      <a:pt x="201" y="14"/>
                    </a:cubicBezTo>
                    <a:cubicBezTo>
                      <a:pt x="67" y="80"/>
                      <a:pt x="1" y="214"/>
                      <a:pt x="34" y="347"/>
                    </a:cubicBezTo>
                    <a:cubicBezTo>
                      <a:pt x="67" y="447"/>
                      <a:pt x="159" y="497"/>
                      <a:pt x="255" y="497"/>
                    </a:cubicBezTo>
                    <a:cubicBezTo>
                      <a:pt x="351" y="497"/>
                      <a:pt x="451" y="447"/>
                      <a:pt x="501" y="347"/>
                    </a:cubicBezTo>
                    <a:cubicBezTo>
                      <a:pt x="559" y="174"/>
                      <a:pt x="441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6" name="Google Shape;21056;p43"/>
              <p:cNvSpPr/>
              <p:nvPr/>
            </p:nvSpPr>
            <p:spPr>
              <a:xfrm flipH="1" rot="5509765">
                <a:off x="1377799" y="941012"/>
                <a:ext cx="8280" cy="7601"/>
              </a:xfrm>
              <a:custGeom>
                <a:rect b="b" l="l" r="r" t="t"/>
                <a:pathLst>
                  <a:path extrusionOk="0" h="500" w="526">
                    <a:moveTo>
                      <a:pt x="288" y="0"/>
                    </a:moveTo>
                    <a:cubicBezTo>
                      <a:pt x="144" y="0"/>
                      <a:pt x="0" y="131"/>
                      <a:pt x="25" y="282"/>
                    </a:cubicBezTo>
                    <a:cubicBezTo>
                      <a:pt x="47" y="411"/>
                      <a:pt x="167" y="499"/>
                      <a:pt x="285" y="499"/>
                    </a:cubicBezTo>
                    <a:cubicBezTo>
                      <a:pt x="349" y="499"/>
                      <a:pt x="412" y="474"/>
                      <a:pt x="459" y="415"/>
                    </a:cubicBezTo>
                    <a:cubicBezTo>
                      <a:pt x="525" y="282"/>
                      <a:pt x="525" y="148"/>
                      <a:pt x="425" y="48"/>
                    </a:cubicBezTo>
                    <a:cubicBezTo>
                      <a:pt x="384" y="15"/>
                      <a:pt x="336" y="0"/>
                      <a:pt x="28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7" name="Google Shape;21057;p43"/>
              <p:cNvSpPr/>
              <p:nvPr/>
            </p:nvSpPr>
            <p:spPr>
              <a:xfrm flipH="1" rot="5509765">
                <a:off x="1408609" y="962110"/>
                <a:ext cx="9287" cy="7479"/>
              </a:xfrm>
              <a:custGeom>
                <a:rect b="b" l="l" r="r" t="t"/>
                <a:pathLst>
                  <a:path extrusionOk="0" h="492" w="590">
                    <a:moveTo>
                      <a:pt x="308" y="1"/>
                    </a:moveTo>
                    <a:cubicBezTo>
                      <a:pt x="119" y="1"/>
                      <a:pt x="1" y="199"/>
                      <a:pt x="89" y="346"/>
                    </a:cubicBezTo>
                    <a:cubicBezTo>
                      <a:pt x="114" y="448"/>
                      <a:pt x="218" y="491"/>
                      <a:pt x="310" y="491"/>
                    </a:cubicBezTo>
                    <a:cubicBezTo>
                      <a:pt x="338" y="491"/>
                      <a:pt x="365" y="487"/>
                      <a:pt x="389" y="479"/>
                    </a:cubicBezTo>
                    <a:cubicBezTo>
                      <a:pt x="589" y="379"/>
                      <a:pt x="589" y="112"/>
                      <a:pt x="389" y="12"/>
                    </a:cubicBezTo>
                    <a:cubicBezTo>
                      <a:pt x="361" y="4"/>
                      <a:pt x="334" y="1"/>
                      <a:pt x="30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8" name="Google Shape;21058;p43"/>
              <p:cNvSpPr/>
              <p:nvPr/>
            </p:nvSpPr>
            <p:spPr>
              <a:xfrm flipH="1" rot="5509765">
                <a:off x="855035" y="1530668"/>
                <a:ext cx="8500" cy="7434"/>
              </a:xfrm>
              <a:custGeom>
                <a:rect b="b" l="l" r="r" t="t"/>
                <a:pathLst>
                  <a:path extrusionOk="0" h="489" w="540">
                    <a:moveTo>
                      <a:pt x="253" y="1"/>
                    </a:moveTo>
                    <a:cubicBezTo>
                      <a:pt x="236" y="1"/>
                      <a:pt x="218" y="3"/>
                      <a:pt x="201" y="7"/>
                    </a:cubicBezTo>
                    <a:cubicBezTo>
                      <a:pt x="67" y="41"/>
                      <a:pt x="1" y="174"/>
                      <a:pt x="34" y="308"/>
                    </a:cubicBezTo>
                    <a:cubicBezTo>
                      <a:pt x="62" y="433"/>
                      <a:pt x="160" y="489"/>
                      <a:pt x="260" y="489"/>
                    </a:cubicBezTo>
                    <a:cubicBezTo>
                      <a:pt x="398" y="489"/>
                      <a:pt x="540" y="382"/>
                      <a:pt x="501" y="208"/>
                    </a:cubicBezTo>
                    <a:cubicBezTo>
                      <a:pt x="472" y="92"/>
                      <a:pt x="367" y="1"/>
                      <a:pt x="2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9" name="Google Shape;21059;p43"/>
              <p:cNvSpPr/>
              <p:nvPr/>
            </p:nvSpPr>
            <p:spPr>
              <a:xfrm flipH="1" rot="5509765">
                <a:off x="858744" y="1581408"/>
                <a:ext cx="9602" cy="4469"/>
              </a:xfrm>
              <a:custGeom>
                <a:rect b="b" l="l" r="r" t="t"/>
                <a:pathLst>
                  <a:path extrusionOk="0" h="294" w="610">
                    <a:moveTo>
                      <a:pt x="453" y="0"/>
                    </a:moveTo>
                    <a:cubicBezTo>
                      <a:pt x="279" y="0"/>
                      <a:pt x="1" y="151"/>
                      <a:pt x="218" y="260"/>
                    </a:cubicBezTo>
                    <a:cubicBezTo>
                      <a:pt x="263" y="282"/>
                      <a:pt x="307" y="293"/>
                      <a:pt x="349" y="293"/>
                    </a:cubicBezTo>
                    <a:cubicBezTo>
                      <a:pt x="433" y="293"/>
                      <a:pt x="507" y="249"/>
                      <a:pt x="552" y="160"/>
                    </a:cubicBezTo>
                    <a:cubicBezTo>
                      <a:pt x="610" y="44"/>
                      <a:pt x="546" y="0"/>
                      <a:pt x="4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0" name="Google Shape;21060;p43"/>
              <p:cNvSpPr/>
              <p:nvPr/>
            </p:nvSpPr>
            <p:spPr>
              <a:xfrm flipH="1" rot="5509765">
                <a:off x="1985512" y="763234"/>
                <a:ext cx="8862" cy="7221"/>
              </a:xfrm>
              <a:custGeom>
                <a:rect b="b" l="l" r="r" t="t"/>
                <a:pathLst>
                  <a:path extrusionOk="0" h="475" w="563">
                    <a:moveTo>
                      <a:pt x="250" y="0"/>
                    </a:moveTo>
                    <a:cubicBezTo>
                      <a:pt x="184" y="0"/>
                      <a:pt x="117" y="25"/>
                      <a:pt x="67" y="75"/>
                    </a:cubicBezTo>
                    <a:cubicBezTo>
                      <a:pt x="0" y="176"/>
                      <a:pt x="0" y="342"/>
                      <a:pt x="67" y="409"/>
                    </a:cubicBezTo>
                    <a:cubicBezTo>
                      <a:pt x="113" y="455"/>
                      <a:pt x="166" y="475"/>
                      <a:pt x="218" y="475"/>
                    </a:cubicBezTo>
                    <a:cubicBezTo>
                      <a:pt x="394" y="475"/>
                      <a:pt x="562" y="255"/>
                      <a:pt x="434" y="75"/>
                    </a:cubicBezTo>
                    <a:cubicBezTo>
                      <a:pt x="384" y="25"/>
                      <a:pt x="317" y="0"/>
                      <a:pt x="2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1" name="Google Shape;21061;p43"/>
              <p:cNvSpPr/>
              <p:nvPr/>
            </p:nvSpPr>
            <p:spPr>
              <a:xfrm flipH="1" rot="5509765">
                <a:off x="1918974" y="654568"/>
                <a:ext cx="9004" cy="4637"/>
              </a:xfrm>
              <a:custGeom>
                <a:rect b="b" l="l" r="r" t="t"/>
                <a:pathLst>
                  <a:path extrusionOk="0" h="305" w="572">
                    <a:moveTo>
                      <a:pt x="123" y="1"/>
                    </a:moveTo>
                    <a:cubicBezTo>
                      <a:pt x="48" y="1"/>
                      <a:pt x="1" y="44"/>
                      <a:pt x="43" y="160"/>
                    </a:cubicBezTo>
                    <a:cubicBezTo>
                      <a:pt x="68" y="261"/>
                      <a:pt x="152" y="305"/>
                      <a:pt x="250" y="305"/>
                    </a:cubicBezTo>
                    <a:cubicBezTo>
                      <a:pt x="280" y="305"/>
                      <a:pt x="311" y="301"/>
                      <a:pt x="343" y="293"/>
                    </a:cubicBezTo>
                    <a:cubicBezTo>
                      <a:pt x="571" y="202"/>
                      <a:pt x="284" y="1"/>
                      <a:pt x="12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2" name="Google Shape;21062;p43"/>
              <p:cNvSpPr/>
              <p:nvPr/>
            </p:nvSpPr>
            <p:spPr>
              <a:xfrm flipH="1" rot="5509765">
                <a:off x="1929513" y="643404"/>
                <a:ext cx="8280" cy="6826"/>
              </a:xfrm>
              <a:custGeom>
                <a:rect b="b" l="l" r="r" t="t"/>
                <a:pathLst>
                  <a:path extrusionOk="0" h="449" w="526">
                    <a:moveTo>
                      <a:pt x="252" y="0"/>
                    </a:moveTo>
                    <a:cubicBezTo>
                      <a:pt x="221" y="0"/>
                      <a:pt x="190" y="4"/>
                      <a:pt x="158" y="12"/>
                    </a:cubicBezTo>
                    <a:cubicBezTo>
                      <a:pt x="0" y="170"/>
                      <a:pt x="112" y="448"/>
                      <a:pt x="351" y="448"/>
                    </a:cubicBezTo>
                    <a:cubicBezTo>
                      <a:pt x="364" y="448"/>
                      <a:pt x="378" y="448"/>
                      <a:pt x="392" y="446"/>
                    </a:cubicBezTo>
                    <a:cubicBezTo>
                      <a:pt x="492" y="379"/>
                      <a:pt x="525" y="246"/>
                      <a:pt x="492" y="146"/>
                    </a:cubicBezTo>
                    <a:cubicBezTo>
                      <a:pt x="441" y="44"/>
                      <a:pt x="351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3" name="Google Shape;21063;p43"/>
              <p:cNvSpPr/>
              <p:nvPr/>
            </p:nvSpPr>
            <p:spPr>
              <a:xfrm flipH="1" rot="5509765">
                <a:off x="1993427" y="660344"/>
                <a:ext cx="9586" cy="7571"/>
              </a:xfrm>
              <a:custGeom>
                <a:rect b="b" l="l" r="r" t="t"/>
                <a:pathLst>
                  <a:path extrusionOk="0" h="498" w="609">
                    <a:moveTo>
                      <a:pt x="324" y="0"/>
                    </a:moveTo>
                    <a:cubicBezTo>
                      <a:pt x="169" y="0"/>
                      <a:pt x="1" y="153"/>
                      <a:pt x="88" y="349"/>
                    </a:cubicBezTo>
                    <a:cubicBezTo>
                      <a:pt x="123" y="453"/>
                      <a:pt x="202" y="497"/>
                      <a:pt x="285" y="497"/>
                    </a:cubicBezTo>
                    <a:cubicBezTo>
                      <a:pt x="441" y="497"/>
                      <a:pt x="608" y="344"/>
                      <a:pt x="521" y="149"/>
                    </a:cubicBezTo>
                    <a:cubicBezTo>
                      <a:pt x="487" y="44"/>
                      <a:pt x="407" y="0"/>
                      <a:pt x="32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4" name="Google Shape;21064;p43"/>
              <p:cNvSpPr/>
              <p:nvPr/>
            </p:nvSpPr>
            <p:spPr>
              <a:xfrm flipH="1" rot="5509765">
                <a:off x="1966642" y="733103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6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0" y="107"/>
                      <a:pt x="34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7"/>
                    </a:cubicBezTo>
                    <a:cubicBezTo>
                      <a:pt x="501" y="91"/>
                      <a:pt x="400" y="1"/>
                      <a:pt x="2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5" name="Google Shape;21065;p43"/>
              <p:cNvSpPr/>
              <p:nvPr/>
            </p:nvSpPr>
            <p:spPr>
              <a:xfrm flipH="1" rot="5509765">
                <a:off x="1898452" y="686110"/>
                <a:ext cx="8752" cy="7327"/>
              </a:xfrm>
              <a:custGeom>
                <a:rect b="b" l="l" r="r" t="t"/>
                <a:pathLst>
                  <a:path extrusionOk="0" h="482" w="556">
                    <a:moveTo>
                      <a:pt x="276" y="0"/>
                    </a:moveTo>
                    <a:cubicBezTo>
                      <a:pt x="241" y="0"/>
                      <a:pt x="204" y="9"/>
                      <a:pt x="167" y="27"/>
                    </a:cubicBezTo>
                    <a:cubicBezTo>
                      <a:pt x="67" y="94"/>
                      <a:pt x="0" y="227"/>
                      <a:pt x="67" y="361"/>
                    </a:cubicBezTo>
                    <a:cubicBezTo>
                      <a:pt x="115" y="440"/>
                      <a:pt x="201" y="482"/>
                      <a:pt x="285" y="482"/>
                    </a:cubicBezTo>
                    <a:cubicBezTo>
                      <a:pt x="376" y="482"/>
                      <a:pt x="466" y="432"/>
                      <a:pt x="501" y="327"/>
                    </a:cubicBezTo>
                    <a:cubicBezTo>
                      <a:pt x="555" y="164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6" name="Google Shape;21066;p43"/>
              <p:cNvSpPr/>
              <p:nvPr/>
            </p:nvSpPr>
            <p:spPr>
              <a:xfrm flipH="1" rot="5509765">
                <a:off x="1935161" y="629077"/>
                <a:ext cx="9712" cy="7464"/>
              </a:xfrm>
              <a:custGeom>
                <a:rect b="b" l="l" r="r" t="t"/>
                <a:pathLst>
                  <a:path extrusionOk="0" h="491" w="617">
                    <a:moveTo>
                      <a:pt x="283" y="1"/>
                    </a:moveTo>
                    <a:cubicBezTo>
                      <a:pt x="236" y="1"/>
                      <a:pt x="185" y="17"/>
                      <a:pt x="134" y="55"/>
                    </a:cubicBezTo>
                    <a:cubicBezTo>
                      <a:pt x="34" y="122"/>
                      <a:pt x="1" y="255"/>
                      <a:pt x="67" y="389"/>
                    </a:cubicBezTo>
                    <a:cubicBezTo>
                      <a:pt x="111" y="453"/>
                      <a:pt x="195" y="490"/>
                      <a:pt x="277" y="490"/>
                    </a:cubicBezTo>
                    <a:cubicBezTo>
                      <a:pt x="322" y="490"/>
                      <a:pt x="366" y="479"/>
                      <a:pt x="401" y="456"/>
                    </a:cubicBezTo>
                    <a:cubicBezTo>
                      <a:pt x="617" y="294"/>
                      <a:pt x="484" y="1"/>
                      <a:pt x="2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7" name="Google Shape;21067;p43"/>
              <p:cNvSpPr/>
              <p:nvPr/>
            </p:nvSpPr>
            <p:spPr>
              <a:xfrm flipH="1" rot="5509765">
                <a:off x="2016785" y="670119"/>
                <a:ext cx="8941" cy="7479"/>
              </a:xfrm>
              <a:custGeom>
                <a:rect b="b" l="l" r="r" t="t"/>
                <a:pathLst>
                  <a:path extrusionOk="0" h="492" w="568">
                    <a:moveTo>
                      <a:pt x="260" y="1"/>
                    </a:moveTo>
                    <a:cubicBezTo>
                      <a:pt x="230" y="1"/>
                      <a:pt x="198" y="5"/>
                      <a:pt x="167" y="13"/>
                    </a:cubicBezTo>
                    <a:cubicBezTo>
                      <a:pt x="67" y="79"/>
                      <a:pt x="0" y="213"/>
                      <a:pt x="67" y="346"/>
                    </a:cubicBezTo>
                    <a:cubicBezTo>
                      <a:pt x="118" y="448"/>
                      <a:pt x="208" y="492"/>
                      <a:pt x="307" y="492"/>
                    </a:cubicBezTo>
                    <a:cubicBezTo>
                      <a:pt x="337" y="492"/>
                      <a:pt x="369" y="488"/>
                      <a:pt x="400" y="480"/>
                    </a:cubicBezTo>
                    <a:cubicBezTo>
                      <a:pt x="500" y="413"/>
                      <a:pt x="567" y="246"/>
                      <a:pt x="500" y="146"/>
                    </a:cubicBezTo>
                    <a:cubicBezTo>
                      <a:pt x="449" y="44"/>
                      <a:pt x="360" y="1"/>
                      <a:pt x="26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8" name="Google Shape;21068;p43"/>
              <p:cNvSpPr/>
              <p:nvPr/>
            </p:nvSpPr>
            <p:spPr>
              <a:xfrm flipH="1" rot="5509765">
                <a:off x="1995020" y="716415"/>
                <a:ext cx="8405" cy="7403"/>
              </a:xfrm>
              <a:custGeom>
                <a:rect b="b" l="l" r="r" t="t"/>
                <a:pathLst>
                  <a:path extrusionOk="0" h="487" w="534">
                    <a:moveTo>
                      <a:pt x="272" y="0"/>
                    </a:moveTo>
                    <a:cubicBezTo>
                      <a:pt x="239" y="0"/>
                      <a:pt x="203" y="8"/>
                      <a:pt x="167" y="26"/>
                    </a:cubicBezTo>
                    <a:cubicBezTo>
                      <a:pt x="34" y="60"/>
                      <a:pt x="0" y="193"/>
                      <a:pt x="34" y="327"/>
                    </a:cubicBezTo>
                    <a:cubicBezTo>
                      <a:pt x="82" y="424"/>
                      <a:pt x="167" y="486"/>
                      <a:pt x="248" y="486"/>
                    </a:cubicBezTo>
                    <a:cubicBezTo>
                      <a:pt x="278" y="486"/>
                      <a:pt x="307" y="478"/>
                      <a:pt x="334" y="460"/>
                    </a:cubicBezTo>
                    <a:cubicBezTo>
                      <a:pt x="467" y="427"/>
                      <a:pt x="534" y="260"/>
                      <a:pt x="467" y="160"/>
                    </a:cubicBezTo>
                    <a:cubicBezTo>
                      <a:pt x="443" y="62"/>
                      <a:pt x="365" y="0"/>
                      <a:pt x="27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9" name="Google Shape;21069;p43"/>
              <p:cNvSpPr/>
              <p:nvPr/>
            </p:nvSpPr>
            <p:spPr>
              <a:xfrm flipH="1" rot="5509765">
                <a:off x="1868005" y="676015"/>
                <a:ext cx="9161" cy="4576"/>
              </a:xfrm>
              <a:custGeom>
                <a:rect b="b" l="l" r="r" t="t"/>
                <a:pathLst>
                  <a:path extrusionOk="0" h="301" w="582">
                    <a:moveTo>
                      <a:pt x="118" y="0"/>
                    </a:moveTo>
                    <a:cubicBezTo>
                      <a:pt x="44" y="0"/>
                      <a:pt x="0" y="43"/>
                      <a:pt x="53" y="159"/>
                    </a:cubicBezTo>
                    <a:cubicBezTo>
                      <a:pt x="80" y="241"/>
                      <a:pt x="176" y="301"/>
                      <a:pt x="283" y="301"/>
                    </a:cubicBezTo>
                    <a:cubicBezTo>
                      <a:pt x="306" y="301"/>
                      <a:pt x="330" y="298"/>
                      <a:pt x="353" y="292"/>
                    </a:cubicBezTo>
                    <a:cubicBezTo>
                      <a:pt x="581" y="201"/>
                      <a:pt x="279" y="0"/>
                      <a:pt x="1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0" name="Google Shape;21070;p43"/>
              <p:cNvSpPr/>
              <p:nvPr/>
            </p:nvSpPr>
            <p:spPr>
              <a:xfrm flipH="1" rot="5509765">
                <a:off x="1889550" y="597630"/>
                <a:ext cx="7902" cy="6917"/>
              </a:xfrm>
              <a:custGeom>
                <a:rect b="b" l="l" r="r" t="t"/>
                <a:pathLst>
                  <a:path extrusionOk="0" h="455" w="502">
                    <a:moveTo>
                      <a:pt x="252" y="0"/>
                    </a:moveTo>
                    <a:cubicBezTo>
                      <a:pt x="129" y="0"/>
                      <a:pt x="1" y="85"/>
                      <a:pt x="1" y="248"/>
                    </a:cubicBezTo>
                    <a:cubicBezTo>
                      <a:pt x="1" y="364"/>
                      <a:pt x="101" y="455"/>
                      <a:pt x="215" y="455"/>
                    </a:cubicBezTo>
                    <a:cubicBezTo>
                      <a:pt x="233" y="455"/>
                      <a:pt x="250" y="453"/>
                      <a:pt x="268" y="448"/>
                    </a:cubicBezTo>
                    <a:cubicBezTo>
                      <a:pt x="401" y="448"/>
                      <a:pt x="501" y="315"/>
                      <a:pt x="468" y="181"/>
                    </a:cubicBezTo>
                    <a:cubicBezTo>
                      <a:pt x="453" y="60"/>
                      <a:pt x="354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1" name="Google Shape;21071;p43"/>
              <p:cNvSpPr/>
              <p:nvPr/>
            </p:nvSpPr>
            <p:spPr>
              <a:xfrm flipH="1" rot="5509765">
                <a:off x="1980409" y="601280"/>
                <a:ext cx="9476" cy="7616"/>
              </a:xfrm>
              <a:custGeom>
                <a:rect b="b" l="l" r="r" t="t"/>
                <a:pathLst>
                  <a:path extrusionOk="0" h="501" w="602">
                    <a:moveTo>
                      <a:pt x="334" y="1"/>
                    </a:moveTo>
                    <a:cubicBezTo>
                      <a:pt x="1" y="34"/>
                      <a:pt x="34" y="501"/>
                      <a:pt x="368" y="501"/>
                    </a:cubicBezTo>
                    <a:cubicBezTo>
                      <a:pt x="501" y="468"/>
                      <a:pt x="601" y="367"/>
                      <a:pt x="568" y="234"/>
                    </a:cubicBezTo>
                    <a:cubicBezTo>
                      <a:pt x="568" y="101"/>
                      <a:pt x="468" y="1"/>
                      <a:pt x="3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2" name="Google Shape;21072;p43"/>
              <p:cNvSpPr/>
              <p:nvPr/>
            </p:nvSpPr>
            <p:spPr>
              <a:xfrm flipH="1" rot="5509765">
                <a:off x="1975655" y="638937"/>
                <a:ext cx="9460" cy="7616"/>
              </a:xfrm>
              <a:custGeom>
                <a:rect b="b" l="l" r="r" t="t"/>
                <a:pathLst>
                  <a:path extrusionOk="0" h="501" w="601">
                    <a:moveTo>
                      <a:pt x="334" y="0"/>
                    </a:moveTo>
                    <a:cubicBezTo>
                      <a:pt x="0" y="0"/>
                      <a:pt x="33" y="500"/>
                      <a:pt x="367" y="500"/>
                    </a:cubicBezTo>
                    <a:cubicBezTo>
                      <a:pt x="500" y="467"/>
                      <a:pt x="600" y="367"/>
                      <a:pt x="600" y="234"/>
                    </a:cubicBezTo>
                    <a:cubicBezTo>
                      <a:pt x="567" y="100"/>
                      <a:pt x="467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3" name="Google Shape;21073;p43"/>
              <p:cNvSpPr/>
              <p:nvPr/>
            </p:nvSpPr>
            <p:spPr>
              <a:xfrm flipH="1" rot="5509765">
                <a:off x="1832619" y="639456"/>
                <a:ext cx="8232" cy="7312"/>
              </a:xfrm>
              <a:custGeom>
                <a:rect b="b" l="l" r="r" t="t"/>
                <a:pathLst>
                  <a:path extrusionOk="0" h="481" w="523">
                    <a:moveTo>
                      <a:pt x="283" y="0"/>
                    </a:moveTo>
                    <a:cubicBezTo>
                      <a:pt x="145" y="0"/>
                      <a:pt x="1" y="103"/>
                      <a:pt x="37" y="286"/>
                    </a:cubicBezTo>
                    <a:cubicBezTo>
                      <a:pt x="52" y="420"/>
                      <a:pt x="153" y="481"/>
                      <a:pt x="257" y="481"/>
                    </a:cubicBezTo>
                    <a:cubicBezTo>
                      <a:pt x="387" y="481"/>
                      <a:pt x="523" y="386"/>
                      <a:pt x="504" y="220"/>
                    </a:cubicBezTo>
                    <a:cubicBezTo>
                      <a:pt x="504" y="69"/>
                      <a:pt x="396" y="0"/>
                      <a:pt x="2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4" name="Google Shape;21074;p43"/>
              <p:cNvSpPr/>
              <p:nvPr/>
            </p:nvSpPr>
            <p:spPr>
              <a:xfrm flipH="1" rot="5509765">
                <a:off x="1815087" y="523751"/>
                <a:ext cx="9917" cy="7586"/>
              </a:xfrm>
              <a:custGeom>
                <a:rect b="b" l="l" r="r" t="t"/>
                <a:pathLst>
                  <a:path extrusionOk="0" h="499" w="630">
                    <a:moveTo>
                      <a:pt x="353" y="0"/>
                    </a:moveTo>
                    <a:cubicBezTo>
                      <a:pt x="97" y="0"/>
                      <a:pt x="1" y="401"/>
                      <a:pt x="296" y="490"/>
                    </a:cubicBezTo>
                    <a:cubicBezTo>
                      <a:pt x="318" y="495"/>
                      <a:pt x="341" y="498"/>
                      <a:pt x="364" y="498"/>
                    </a:cubicBezTo>
                    <a:cubicBezTo>
                      <a:pt x="472" y="498"/>
                      <a:pt x="568" y="433"/>
                      <a:pt x="596" y="323"/>
                    </a:cubicBezTo>
                    <a:cubicBezTo>
                      <a:pt x="629" y="190"/>
                      <a:pt x="562" y="56"/>
                      <a:pt x="462" y="23"/>
                    </a:cubicBezTo>
                    <a:cubicBezTo>
                      <a:pt x="424" y="7"/>
                      <a:pt x="38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5" name="Google Shape;21075;p43"/>
              <p:cNvSpPr/>
              <p:nvPr/>
            </p:nvSpPr>
            <p:spPr>
              <a:xfrm flipH="1" rot="5509765">
                <a:off x="1882788" y="543013"/>
                <a:ext cx="9240" cy="7190"/>
              </a:xfrm>
              <a:custGeom>
                <a:rect b="b" l="l" r="r" t="t"/>
                <a:pathLst>
                  <a:path extrusionOk="0" h="473" w="587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6"/>
                      <a:pt x="0" y="342"/>
                      <a:pt x="200" y="443"/>
                    </a:cubicBezTo>
                    <a:cubicBezTo>
                      <a:pt x="235" y="463"/>
                      <a:pt x="272" y="472"/>
                      <a:pt x="309" y="472"/>
                    </a:cubicBezTo>
                    <a:cubicBezTo>
                      <a:pt x="451" y="472"/>
                      <a:pt x="587" y="335"/>
                      <a:pt x="534" y="176"/>
                    </a:cubicBezTo>
                    <a:cubicBezTo>
                      <a:pt x="506" y="65"/>
                      <a:pt x="410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6" name="Google Shape;21076;p43"/>
              <p:cNvSpPr/>
              <p:nvPr/>
            </p:nvSpPr>
            <p:spPr>
              <a:xfrm flipH="1" rot="5509765">
                <a:off x="1876027" y="583879"/>
                <a:ext cx="10342" cy="7647"/>
              </a:xfrm>
              <a:custGeom>
                <a:rect b="b" l="l" r="r" t="t"/>
                <a:pathLst>
                  <a:path extrusionOk="0" h="503" w="657">
                    <a:moveTo>
                      <a:pt x="325" y="0"/>
                    </a:moveTo>
                    <a:cubicBezTo>
                      <a:pt x="21" y="0"/>
                      <a:pt x="0" y="470"/>
                      <a:pt x="323" y="502"/>
                    </a:cubicBezTo>
                    <a:cubicBezTo>
                      <a:pt x="623" y="502"/>
                      <a:pt x="657" y="35"/>
                      <a:pt x="357" y="2"/>
                    </a:cubicBezTo>
                    <a:cubicBezTo>
                      <a:pt x="346" y="1"/>
                      <a:pt x="335" y="0"/>
                      <a:pt x="32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7" name="Google Shape;21077;p43"/>
              <p:cNvSpPr/>
              <p:nvPr/>
            </p:nvSpPr>
            <p:spPr>
              <a:xfrm flipH="1" rot="5509765">
                <a:off x="1777541" y="571698"/>
                <a:ext cx="9224" cy="6309"/>
              </a:xfrm>
              <a:custGeom>
                <a:rect b="b" l="l" r="r" t="t"/>
                <a:pathLst>
                  <a:path extrusionOk="0" h="415" w="586">
                    <a:moveTo>
                      <a:pt x="326" y="0"/>
                    </a:moveTo>
                    <a:cubicBezTo>
                      <a:pt x="174" y="0"/>
                      <a:pt x="0" y="100"/>
                      <a:pt x="59" y="257"/>
                    </a:cubicBezTo>
                    <a:cubicBezTo>
                      <a:pt x="73" y="367"/>
                      <a:pt x="170" y="414"/>
                      <a:pt x="274" y="414"/>
                    </a:cubicBezTo>
                    <a:cubicBezTo>
                      <a:pt x="423" y="414"/>
                      <a:pt x="585" y="315"/>
                      <a:pt x="526" y="157"/>
                    </a:cubicBezTo>
                    <a:cubicBezTo>
                      <a:pt x="526" y="48"/>
                      <a:pt x="431" y="0"/>
                      <a:pt x="32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8" name="Google Shape;21078;p43"/>
              <p:cNvSpPr/>
              <p:nvPr/>
            </p:nvSpPr>
            <p:spPr>
              <a:xfrm flipH="1" rot="5509765">
                <a:off x="1778633" y="52614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9" name="Google Shape;21079;p43"/>
              <p:cNvSpPr/>
              <p:nvPr/>
            </p:nvSpPr>
            <p:spPr>
              <a:xfrm flipH="1" rot="5509765">
                <a:off x="1848319" y="548571"/>
                <a:ext cx="9145" cy="7829"/>
              </a:xfrm>
              <a:custGeom>
                <a:rect b="b" l="l" r="r" t="t"/>
                <a:pathLst>
                  <a:path extrusionOk="0" h="515" w="581">
                    <a:moveTo>
                      <a:pt x="317" y="0"/>
                    </a:moveTo>
                    <a:cubicBezTo>
                      <a:pt x="161" y="0"/>
                      <a:pt x="0" y="141"/>
                      <a:pt x="80" y="341"/>
                    </a:cubicBezTo>
                    <a:cubicBezTo>
                      <a:pt x="109" y="428"/>
                      <a:pt x="213" y="515"/>
                      <a:pt x="327" y="515"/>
                    </a:cubicBezTo>
                    <a:cubicBezTo>
                      <a:pt x="345" y="515"/>
                      <a:pt x="363" y="513"/>
                      <a:pt x="381" y="508"/>
                    </a:cubicBezTo>
                    <a:cubicBezTo>
                      <a:pt x="514" y="441"/>
                      <a:pt x="581" y="308"/>
                      <a:pt x="547" y="208"/>
                    </a:cubicBezTo>
                    <a:cubicBezTo>
                      <a:pt x="521" y="62"/>
                      <a:pt x="420" y="0"/>
                      <a:pt x="31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0" name="Google Shape;21080;p43"/>
              <p:cNvSpPr/>
              <p:nvPr/>
            </p:nvSpPr>
            <p:spPr>
              <a:xfrm flipH="1" rot="5509765">
                <a:off x="1757879" y="577035"/>
                <a:ext cx="10027" cy="7403"/>
              </a:xfrm>
              <a:custGeom>
                <a:rect b="b" l="l" r="r" t="t"/>
                <a:pathLst>
                  <a:path extrusionOk="0" h="487" w="637">
                    <a:moveTo>
                      <a:pt x="249" y="0"/>
                    </a:moveTo>
                    <a:cubicBezTo>
                      <a:pt x="134" y="0"/>
                      <a:pt x="30" y="91"/>
                      <a:pt x="1" y="207"/>
                    </a:cubicBezTo>
                    <a:cubicBezTo>
                      <a:pt x="1" y="340"/>
                      <a:pt x="68" y="440"/>
                      <a:pt x="201" y="474"/>
                    </a:cubicBezTo>
                    <a:cubicBezTo>
                      <a:pt x="229" y="482"/>
                      <a:pt x="257" y="486"/>
                      <a:pt x="282" y="486"/>
                    </a:cubicBezTo>
                    <a:cubicBezTo>
                      <a:pt x="554" y="486"/>
                      <a:pt x="637" y="37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1" name="Google Shape;21081;p43"/>
              <p:cNvSpPr/>
              <p:nvPr/>
            </p:nvSpPr>
            <p:spPr>
              <a:xfrm flipH="1" rot="5509765">
                <a:off x="1627348" y="486744"/>
                <a:ext cx="9271" cy="6598"/>
              </a:xfrm>
              <a:custGeom>
                <a:rect b="b" l="l" r="r" t="t"/>
                <a:pathLst>
                  <a:path extrusionOk="0" h="434" w="589">
                    <a:moveTo>
                      <a:pt x="271" y="1"/>
                    </a:moveTo>
                    <a:cubicBezTo>
                      <a:pt x="131" y="1"/>
                      <a:pt x="1" y="138"/>
                      <a:pt x="47" y="323"/>
                    </a:cubicBezTo>
                    <a:cubicBezTo>
                      <a:pt x="67" y="402"/>
                      <a:pt x="128" y="434"/>
                      <a:pt x="199" y="434"/>
                    </a:cubicBezTo>
                    <a:cubicBezTo>
                      <a:pt x="366" y="434"/>
                      <a:pt x="588" y="253"/>
                      <a:pt x="447" y="89"/>
                    </a:cubicBezTo>
                    <a:cubicBezTo>
                      <a:pt x="396" y="28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2" name="Google Shape;21082;p43"/>
              <p:cNvSpPr/>
              <p:nvPr/>
            </p:nvSpPr>
            <p:spPr>
              <a:xfrm flipH="1" rot="5509765">
                <a:off x="1639843" y="415915"/>
                <a:ext cx="8028" cy="6218"/>
              </a:xfrm>
              <a:custGeom>
                <a:rect b="b" l="l" r="r" t="t"/>
                <a:pathLst>
                  <a:path extrusionOk="0" h="409" w="510">
                    <a:moveTo>
                      <a:pt x="389" y="1"/>
                    </a:moveTo>
                    <a:cubicBezTo>
                      <a:pt x="242" y="1"/>
                      <a:pt x="0" y="409"/>
                      <a:pt x="251" y="409"/>
                    </a:cubicBezTo>
                    <a:cubicBezTo>
                      <a:pt x="259" y="409"/>
                      <a:pt x="267" y="409"/>
                      <a:pt x="276" y="408"/>
                    </a:cubicBezTo>
                    <a:cubicBezTo>
                      <a:pt x="409" y="374"/>
                      <a:pt x="509" y="241"/>
                      <a:pt x="476" y="108"/>
                    </a:cubicBezTo>
                    <a:cubicBezTo>
                      <a:pt x="462" y="31"/>
                      <a:pt x="429" y="1"/>
                      <a:pt x="3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3" name="Google Shape;21083;p43"/>
              <p:cNvSpPr/>
              <p:nvPr/>
            </p:nvSpPr>
            <p:spPr>
              <a:xfrm flipH="1" rot="5509765">
                <a:off x="1751570" y="462108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8"/>
                      <a:pt x="234" y="26"/>
                    </a:cubicBezTo>
                    <a:cubicBezTo>
                      <a:pt x="33" y="93"/>
                      <a:pt x="0" y="360"/>
                      <a:pt x="200" y="460"/>
                    </a:cubicBezTo>
                    <a:cubicBezTo>
                      <a:pt x="237" y="478"/>
                      <a:pt x="274" y="486"/>
                      <a:pt x="309" y="486"/>
                    </a:cubicBezTo>
                    <a:cubicBezTo>
                      <a:pt x="465" y="486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4" name="Google Shape;21084;p43"/>
              <p:cNvSpPr/>
              <p:nvPr/>
            </p:nvSpPr>
            <p:spPr>
              <a:xfrm flipH="1" rot="5509765">
                <a:off x="1712147" y="566882"/>
                <a:ext cx="9067" cy="7571"/>
              </a:xfrm>
              <a:custGeom>
                <a:rect b="b" l="l" r="r" t="t"/>
                <a:pathLst>
                  <a:path extrusionOk="0" h="498" w="576">
                    <a:moveTo>
                      <a:pt x="275" y="0"/>
                    </a:moveTo>
                    <a:cubicBezTo>
                      <a:pt x="252" y="0"/>
                      <a:pt x="227" y="7"/>
                      <a:pt x="201" y="22"/>
                    </a:cubicBezTo>
                    <a:cubicBezTo>
                      <a:pt x="68" y="55"/>
                      <a:pt x="1" y="188"/>
                      <a:pt x="34" y="322"/>
                    </a:cubicBezTo>
                    <a:cubicBezTo>
                      <a:pt x="90" y="432"/>
                      <a:pt x="191" y="497"/>
                      <a:pt x="299" y="497"/>
                    </a:cubicBezTo>
                    <a:cubicBezTo>
                      <a:pt x="322" y="497"/>
                      <a:pt x="345" y="494"/>
                      <a:pt x="368" y="489"/>
                    </a:cubicBezTo>
                    <a:cubicBezTo>
                      <a:pt x="576" y="429"/>
                      <a:pt x="466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5" name="Google Shape;21085;p43"/>
              <p:cNvSpPr/>
              <p:nvPr/>
            </p:nvSpPr>
            <p:spPr>
              <a:xfrm flipH="1" rot="5509765">
                <a:off x="1613235" y="541759"/>
                <a:ext cx="8421" cy="7373"/>
              </a:xfrm>
              <a:custGeom>
                <a:rect b="b" l="l" r="r" t="t"/>
                <a:pathLst>
                  <a:path extrusionOk="0" h="485" w="535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8" y="42"/>
                      <a:pt x="1" y="176"/>
                      <a:pt x="34" y="309"/>
                    </a:cubicBezTo>
                    <a:cubicBezTo>
                      <a:pt x="62" y="420"/>
                      <a:pt x="158" y="484"/>
                      <a:pt x="266" y="484"/>
                    </a:cubicBezTo>
                    <a:cubicBezTo>
                      <a:pt x="289" y="484"/>
                      <a:pt x="312" y="482"/>
                      <a:pt x="334" y="476"/>
                    </a:cubicBezTo>
                    <a:cubicBezTo>
                      <a:pt x="468" y="443"/>
                      <a:pt x="535" y="309"/>
                      <a:pt x="501" y="176"/>
                    </a:cubicBezTo>
                    <a:cubicBezTo>
                      <a:pt x="474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6" name="Google Shape;21086;p43"/>
              <p:cNvSpPr/>
              <p:nvPr/>
            </p:nvSpPr>
            <p:spPr>
              <a:xfrm flipH="1" rot="5509765">
                <a:off x="1617484" y="447252"/>
                <a:ext cx="10515" cy="7616"/>
              </a:xfrm>
              <a:custGeom>
                <a:rect b="b" l="l" r="r" t="t"/>
                <a:pathLst>
                  <a:path extrusionOk="0" h="501" w="668">
                    <a:moveTo>
                      <a:pt x="367" y="0"/>
                    </a:moveTo>
                    <a:cubicBezTo>
                      <a:pt x="34" y="0"/>
                      <a:pt x="0" y="467"/>
                      <a:pt x="334" y="500"/>
                    </a:cubicBezTo>
                    <a:cubicBezTo>
                      <a:pt x="634" y="500"/>
                      <a:pt x="668" y="33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7" name="Google Shape;21087;p43"/>
              <p:cNvSpPr/>
              <p:nvPr/>
            </p:nvSpPr>
            <p:spPr>
              <a:xfrm flipH="1" rot="5509765">
                <a:off x="1724233" y="485915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35" y="0"/>
                    </a:moveTo>
                    <a:cubicBezTo>
                      <a:pt x="313" y="0"/>
                      <a:pt x="290" y="3"/>
                      <a:pt x="267" y="9"/>
                    </a:cubicBezTo>
                    <a:cubicBezTo>
                      <a:pt x="34" y="75"/>
                      <a:pt x="0" y="342"/>
                      <a:pt x="200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6"/>
                    </a:cubicBezTo>
                    <a:cubicBezTo>
                      <a:pt x="540" y="65"/>
                      <a:pt x="443" y="0"/>
                      <a:pt x="3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8" name="Google Shape;21088;p43"/>
              <p:cNvSpPr/>
              <p:nvPr/>
            </p:nvSpPr>
            <p:spPr>
              <a:xfrm flipH="1" rot="5509765">
                <a:off x="1680226" y="539815"/>
                <a:ext cx="7886" cy="6993"/>
              </a:xfrm>
              <a:custGeom>
                <a:rect b="b" l="l" r="r" t="t"/>
                <a:pathLst>
                  <a:path extrusionOk="0" h="460" w="501">
                    <a:moveTo>
                      <a:pt x="250" y="1"/>
                    </a:moveTo>
                    <a:cubicBezTo>
                      <a:pt x="184" y="1"/>
                      <a:pt x="117" y="26"/>
                      <a:pt x="67" y="76"/>
                    </a:cubicBezTo>
                    <a:cubicBezTo>
                      <a:pt x="0" y="143"/>
                      <a:pt x="0" y="309"/>
                      <a:pt x="67" y="409"/>
                    </a:cubicBezTo>
                    <a:cubicBezTo>
                      <a:pt x="117" y="443"/>
                      <a:pt x="184" y="459"/>
                      <a:pt x="250" y="459"/>
                    </a:cubicBezTo>
                    <a:cubicBezTo>
                      <a:pt x="317" y="459"/>
                      <a:pt x="384" y="443"/>
                      <a:pt x="434" y="409"/>
                    </a:cubicBezTo>
                    <a:cubicBezTo>
                      <a:pt x="500" y="309"/>
                      <a:pt x="500" y="143"/>
                      <a:pt x="434" y="76"/>
                    </a:cubicBezTo>
                    <a:cubicBezTo>
                      <a:pt x="384" y="26"/>
                      <a:pt x="317" y="1"/>
                      <a:pt x="25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9" name="Google Shape;21089;p43"/>
              <p:cNvSpPr/>
              <p:nvPr/>
            </p:nvSpPr>
            <p:spPr>
              <a:xfrm flipH="1" rot="5509765">
                <a:off x="1593036" y="506695"/>
                <a:ext cx="9932" cy="7373"/>
              </a:xfrm>
              <a:custGeom>
                <a:rect b="b" l="l" r="r" t="t"/>
                <a:pathLst>
                  <a:path extrusionOk="0" h="485" w="631">
                    <a:moveTo>
                      <a:pt x="305" y="1"/>
                    </a:moveTo>
                    <a:cubicBezTo>
                      <a:pt x="273" y="1"/>
                      <a:pt x="238" y="8"/>
                      <a:pt x="201" y="25"/>
                    </a:cubicBezTo>
                    <a:cubicBezTo>
                      <a:pt x="67" y="58"/>
                      <a:pt x="1" y="191"/>
                      <a:pt x="34" y="325"/>
                    </a:cubicBezTo>
                    <a:cubicBezTo>
                      <a:pt x="83" y="422"/>
                      <a:pt x="168" y="484"/>
                      <a:pt x="262" y="484"/>
                    </a:cubicBezTo>
                    <a:cubicBezTo>
                      <a:pt x="296" y="484"/>
                      <a:pt x="332" y="476"/>
                      <a:pt x="368" y="458"/>
                    </a:cubicBezTo>
                    <a:cubicBezTo>
                      <a:pt x="631" y="370"/>
                      <a:pt x="535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0" name="Google Shape;21090;p43"/>
              <p:cNvSpPr/>
              <p:nvPr/>
            </p:nvSpPr>
            <p:spPr>
              <a:xfrm flipH="1" rot="5509765">
                <a:off x="1657063" y="471826"/>
                <a:ext cx="9586" cy="7783"/>
              </a:xfrm>
              <a:custGeom>
                <a:rect b="b" l="l" r="r" t="t"/>
                <a:pathLst>
                  <a:path extrusionOk="0" h="512" w="609">
                    <a:moveTo>
                      <a:pt x="307" y="1"/>
                    </a:moveTo>
                    <a:cubicBezTo>
                      <a:pt x="206" y="1"/>
                      <a:pt x="109" y="59"/>
                      <a:pt x="82" y="194"/>
                    </a:cubicBezTo>
                    <a:cubicBezTo>
                      <a:pt x="0" y="378"/>
                      <a:pt x="156" y="511"/>
                      <a:pt x="311" y="511"/>
                    </a:cubicBezTo>
                    <a:cubicBezTo>
                      <a:pt x="411" y="511"/>
                      <a:pt x="510" y="457"/>
                      <a:pt x="549" y="327"/>
                    </a:cubicBezTo>
                    <a:cubicBezTo>
                      <a:pt x="609" y="129"/>
                      <a:pt x="455" y="1"/>
                      <a:pt x="30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1" name="Google Shape;21091;p43"/>
              <p:cNvSpPr/>
              <p:nvPr/>
            </p:nvSpPr>
            <p:spPr>
              <a:xfrm flipH="1" rot="5509765">
                <a:off x="1676189" y="481081"/>
                <a:ext cx="9350" cy="7190"/>
              </a:xfrm>
              <a:custGeom>
                <a:rect b="b" l="l" r="r" t="t"/>
                <a:pathLst>
                  <a:path extrusionOk="0" h="473" w="594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5"/>
                      <a:pt x="0" y="342"/>
                      <a:pt x="201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5"/>
                    </a:cubicBezTo>
                    <a:cubicBezTo>
                      <a:pt x="512" y="65"/>
                      <a:pt x="411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2" name="Google Shape;21092;p43"/>
              <p:cNvSpPr/>
              <p:nvPr/>
            </p:nvSpPr>
            <p:spPr>
              <a:xfrm flipH="1" rot="5509765">
                <a:off x="1484020" y="441642"/>
                <a:ext cx="8421" cy="7312"/>
              </a:xfrm>
              <a:custGeom>
                <a:rect b="b" l="l" r="r" t="t"/>
                <a:pathLst>
                  <a:path extrusionOk="0" h="481" w="535">
                    <a:moveTo>
                      <a:pt x="287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41"/>
                      <a:pt x="1" y="141"/>
                      <a:pt x="34" y="274"/>
                    </a:cubicBezTo>
                    <a:cubicBezTo>
                      <a:pt x="63" y="390"/>
                      <a:pt x="168" y="481"/>
                      <a:pt x="282" y="481"/>
                    </a:cubicBezTo>
                    <a:cubicBezTo>
                      <a:pt x="299" y="481"/>
                      <a:pt x="317" y="479"/>
                      <a:pt x="334" y="474"/>
                    </a:cubicBezTo>
                    <a:cubicBezTo>
                      <a:pt x="468" y="441"/>
                      <a:pt x="535" y="341"/>
                      <a:pt x="535" y="207"/>
                    </a:cubicBezTo>
                    <a:cubicBezTo>
                      <a:pt x="506" y="91"/>
                      <a:pt x="401" y="1"/>
                      <a:pt x="28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3" name="Google Shape;21093;p43"/>
              <p:cNvSpPr/>
              <p:nvPr/>
            </p:nvSpPr>
            <p:spPr>
              <a:xfrm flipH="1" rot="5509765">
                <a:off x="1456968" y="442487"/>
                <a:ext cx="8563" cy="7023"/>
              </a:xfrm>
              <a:custGeom>
                <a:rect b="b" l="l" r="r" t="t"/>
                <a:pathLst>
                  <a:path extrusionOk="0" h="462" w="544">
                    <a:moveTo>
                      <a:pt x="252" y="0"/>
                    </a:moveTo>
                    <a:cubicBezTo>
                      <a:pt x="164" y="0"/>
                      <a:pt x="68" y="62"/>
                      <a:pt x="43" y="160"/>
                    </a:cubicBezTo>
                    <a:cubicBezTo>
                      <a:pt x="0" y="332"/>
                      <a:pt x="137" y="462"/>
                      <a:pt x="275" y="462"/>
                    </a:cubicBezTo>
                    <a:cubicBezTo>
                      <a:pt x="352" y="462"/>
                      <a:pt x="429" y="422"/>
                      <a:pt x="477" y="327"/>
                    </a:cubicBezTo>
                    <a:cubicBezTo>
                      <a:pt x="544" y="193"/>
                      <a:pt x="477" y="60"/>
                      <a:pt x="343" y="26"/>
                    </a:cubicBezTo>
                    <a:cubicBezTo>
                      <a:pt x="317" y="9"/>
                      <a:pt x="285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4" name="Google Shape;21094;p43"/>
              <p:cNvSpPr/>
              <p:nvPr/>
            </p:nvSpPr>
            <p:spPr>
              <a:xfrm flipH="1" rot="5509765">
                <a:off x="1336995" y="442133"/>
                <a:ext cx="8516" cy="5381"/>
              </a:xfrm>
              <a:custGeom>
                <a:rect b="b" l="l" r="r" t="t"/>
                <a:pathLst>
                  <a:path extrusionOk="0" h="354" w="541">
                    <a:moveTo>
                      <a:pt x="83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34" y="353"/>
                    </a:cubicBezTo>
                    <a:cubicBezTo>
                      <a:pt x="541" y="353"/>
                      <a:pt x="241" y="1"/>
                      <a:pt x="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5" name="Google Shape;21095;p43"/>
              <p:cNvSpPr/>
              <p:nvPr/>
            </p:nvSpPr>
            <p:spPr>
              <a:xfrm flipH="1" rot="5509765">
                <a:off x="1393980" y="389495"/>
                <a:ext cx="8280" cy="7434"/>
              </a:xfrm>
              <a:custGeom>
                <a:rect b="b" l="l" r="r" t="t"/>
                <a:pathLst>
                  <a:path extrusionOk="0" h="489" w="526">
                    <a:moveTo>
                      <a:pt x="248" y="1"/>
                    </a:moveTo>
                    <a:cubicBezTo>
                      <a:pt x="108" y="1"/>
                      <a:pt x="0" y="139"/>
                      <a:pt x="25" y="315"/>
                    </a:cubicBezTo>
                    <a:cubicBezTo>
                      <a:pt x="44" y="429"/>
                      <a:pt x="149" y="489"/>
                      <a:pt x="255" y="489"/>
                    </a:cubicBezTo>
                    <a:cubicBezTo>
                      <a:pt x="335" y="489"/>
                      <a:pt x="416" y="454"/>
                      <a:pt x="459" y="382"/>
                    </a:cubicBezTo>
                    <a:cubicBezTo>
                      <a:pt x="526" y="248"/>
                      <a:pt x="492" y="115"/>
                      <a:pt x="392" y="48"/>
                    </a:cubicBezTo>
                    <a:cubicBezTo>
                      <a:pt x="343" y="15"/>
                      <a:pt x="294" y="1"/>
                      <a:pt x="2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6" name="Google Shape;21096;p43"/>
              <p:cNvSpPr/>
              <p:nvPr/>
            </p:nvSpPr>
            <p:spPr>
              <a:xfrm flipH="1" rot="5509765">
                <a:off x="1482110" y="418699"/>
                <a:ext cx="9161" cy="4880"/>
              </a:xfrm>
              <a:custGeom>
                <a:rect b="b" l="l" r="r" t="t"/>
                <a:pathLst>
                  <a:path extrusionOk="0" h="321" w="582">
                    <a:moveTo>
                      <a:pt x="330" y="0"/>
                    </a:moveTo>
                    <a:cubicBezTo>
                      <a:pt x="308" y="0"/>
                      <a:pt x="285" y="3"/>
                      <a:pt x="262" y="9"/>
                    </a:cubicBezTo>
                    <a:cubicBezTo>
                      <a:pt x="1" y="80"/>
                      <a:pt x="297" y="320"/>
                      <a:pt x="466" y="320"/>
                    </a:cubicBezTo>
                    <a:cubicBezTo>
                      <a:pt x="534" y="320"/>
                      <a:pt x="581" y="281"/>
                      <a:pt x="562" y="175"/>
                    </a:cubicBezTo>
                    <a:cubicBezTo>
                      <a:pt x="534" y="65"/>
                      <a:pt x="438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7" name="Google Shape;21097;p43"/>
              <p:cNvSpPr/>
              <p:nvPr/>
            </p:nvSpPr>
            <p:spPr>
              <a:xfrm flipH="1" rot="5509765">
                <a:off x="1400000" y="510693"/>
                <a:ext cx="9554" cy="7221"/>
              </a:xfrm>
              <a:custGeom>
                <a:rect b="b" l="l" r="r" t="t"/>
                <a:pathLst>
                  <a:path extrusionOk="0" h="475" w="607">
                    <a:moveTo>
                      <a:pt x="279" y="1"/>
                    </a:moveTo>
                    <a:cubicBezTo>
                      <a:pt x="217" y="1"/>
                      <a:pt x="153" y="29"/>
                      <a:pt x="101" y="99"/>
                    </a:cubicBezTo>
                    <a:cubicBezTo>
                      <a:pt x="1" y="166"/>
                      <a:pt x="34" y="333"/>
                      <a:pt x="101" y="400"/>
                    </a:cubicBezTo>
                    <a:cubicBezTo>
                      <a:pt x="151" y="450"/>
                      <a:pt x="217" y="475"/>
                      <a:pt x="280" y="475"/>
                    </a:cubicBezTo>
                    <a:cubicBezTo>
                      <a:pt x="343" y="475"/>
                      <a:pt x="401" y="450"/>
                      <a:pt x="434" y="400"/>
                    </a:cubicBezTo>
                    <a:cubicBezTo>
                      <a:pt x="606" y="227"/>
                      <a:pt x="452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8" name="Google Shape;21098;p43"/>
              <p:cNvSpPr/>
              <p:nvPr/>
            </p:nvSpPr>
            <p:spPr>
              <a:xfrm flipH="1" rot="5509765">
                <a:off x="1284793" y="501946"/>
                <a:ext cx="7367" cy="7190"/>
              </a:xfrm>
              <a:custGeom>
                <a:rect b="b" l="l" r="r" t="t"/>
                <a:pathLst>
                  <a:path extrusionOk="0" h="473" w="468">
                    <a:moveTo>
                      <a:pt x="275" y="0"/>
                    </a:moveTo>
                    <a:cubicBezTo>
                      <a:pt x="262" y="0"/>
                      <a:pt x="248" y="2"/>
                      <a:pt x="234" y="5"/>
                    </a:cubicBezTo>
                    <a:cubicBezTo>
                      <a:pt x="101" y="5"/>
                      <a:pt x="1" y="106"/>
                      <a:pt x="1" y="239"/>
                    </a:cubicBezTo>
                    <a:cubicBezTo>
                      <a:pt x="1" y="372"/>
                      <a:pt x="101" y="472"/>
                      <a:pt x="234" y="472"/>
                    </a:cubicBezTo>
                    <a:cubicBezTo>
                      <a:pt x="367" y="472"/>
                      <a:pt x="468" y="372"/>
                      <a:pt x="468" y="239"/>
                    </a:cubicBezTo>
                    <a:cubicBezTo>
                      <a:pt x="468" y="120"/>
                      <a:pt x="387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9" name="Google Shape;21099;p43"/>
              <p:cNvSpPr/>
              <p:nvPr/>
            </p:nvSpPr>
            <p:spPr>
              <a:xfrm flipH="1" rot="5509765">
                <a:off x="1316428" y="443791"/>
                <a:ext cx="10137" cy="7753"/>
              </a:xfrm>
              <a:custGeom>
                <a:rect b="b" l="l" r="r" t="t"/>
                <a:pathLst>
                  <a:path extrusionOk="0" h="510" w="644">
                    <a:moveTo>
                      <a:pt x="379" y="1"/>
                    </a:moveTo>
                    <a:cubicBezTo>
                      <a:pt x="317" y="1"/>
                      <a:pt x="256" y="26"/>
                      <a:pt x="210" y="72"/>
                    </a:cubicBezTo>
                    <a:cubicBezTo>
                      <a:pt x="0" y="229"/>
                      <a:pt x="161" y="510"/>
                      <a:pt x="369" y="510"/>
                    </a:cubicBezTo>
                    <a:cubicBezTo>
                      <a:pt x="426" y="510"/>
                      <a:pt x="486" y="489"/>
                      <a:pt x="544" y="439"/>
                    </a:cubicBezTo>
                    <a:cubicBezTo>
                      <a:pt x="644" y="339"/>
                      <a:pt x="644" y="205"/>
                      <a:pt x="577" y="105"/>
                    </a:cubicBezTo>
                    <a:cubicBezTo>
                      <a:pt x="523" y="34"/>
                      <a:pt x="450" y="1"/>
                      <a:pt x="3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0" name="Google Shape;21100;p43"/>
              <p:cNvSpPr/>
              <p:nvPr/>
            </p:nvSpPr>
            <p:spPr>
              <a:xfrm flipH="1" rot="5509765">
                <a:off x="1421956" y="483850"/>
                <a:ext cx="10042" cy="7449"/>
              </a:xfrm>
              <a:custGeom>
                <a:rect b="b" l="l" r="r" t="t"/>
                <a:pathLst>
                  <a:path extrusionOk="0" h="490" w="638">
                    <a:moveTo>
                      <a:pt x="373" y="1"/>
                    </a:moveTo>
                    <a:cubicBezTo>
                      <a:pt x="350" y="1"/>
                      <a:pt x="327" y="4"/>
                      <a:pt x="304" y="9"/>
                    </a:cubicBezTo>
                    <a:cubicBezTo>
                      <a:pt x="1" y="70"/>
                      <a:pt x="84" y="489"/>
                      <a:pt x="353" y="489"/>
                    </a:cubicBezTo>
                    <a:cubicBezTo>
                      <a:pt x="379" y="489"/>
                      <a:pt x="408" y="485"/>
                      <a:pt x="438" y="476"/>
                    </a:cubicBezTo>
                    <a:cubicBezTo>
                      <a:pt x="571" y="443"/>
                      <a:pt x="638" y="310"/>
                      <a:pt x="605" y="176"/>
                    </a:cubicBezTo>
                    <a:cubicBezTo>
                      <a:pt x="577" y="66"/>
                      <a:pt x="481" y="1"/>
                      <a:pt x="3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1" name="Google Shape;21101;p43"/>
              <p:cNvSpPr/>
              <p:nvPr/>
            </p:nvSpPr>
            <p:spPr>
              <a:xfrm flipH="1" rot="5509765">
                <a:off x="1365702" y="532658"/>
                <a:ext cx="9712" cy="7449"/>
              </a:xfrm>
              <a:custGeom>
                <a:rect b="b" l="l" r="r" t="t"/>
                <a:pathLst>
                  <a:path extrusionOk="0" h="490" w="617">
                    <a:moveTo>
                      <a:pt x="334" y="0"/>
                    </a:moveTo>
                    <a:cubicBezTo>
                      <a:pt x="266" y="0"/>
                      <a:pt x="203" y="33"/>
                      <a:pt x="149" y="105"/>
                    </a:cubicBezTo>
                    <a:cubicBezTo>
                      <a:pt x="0" y="279"/>
                      <a:pt x="184" y="490"/>
                      <a:pt x="370" y="490"/>
                    </a:cubicBezTo>
                    <a:cubicBezTo>
                      <a:pt x="434" y="490"/>
                      <a:pt x="498" y="465"/>
                      <a:pt x="550" y="405"/>
                    </a:cubicBezTo>
                    <a:cubicBezTo>
                      <a:pt x="616" y="305"/>
                      <a:pt x="616" y="138"/>
                      <a:pt x="516" y="72"/>
                    </a:cubicBezTo>
                    <a:cubicBezTo>
                      <a:pt x="454" y="25"/>
                      <a:pt x="392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2" name="Google Shape;21102;p43"/>
              <p:cNvSpPr/>
              <p:nvPr/>
            </p:nvSpPr>
            <p:spPr>
              <a:xfrm flipH="1" rot="5509765">
                <a:off x="1157038" y="458258"/>
                <a:ext cx="7980" cy="7434"/>
              </a:xfrm>
              <a:custGeom>
                <a:rect b="b" l="l" r="r" t="t"/>
                <a:pathLst>
                  <a:path extrusionOk="0" h="489" w="507">
                    <a:moveTo>
                      <a:pt x="280" y="1"/>
                    </a:moveTo>
                    <a:cubicBezTo>
                      <a:pt x="142" y="1"/>
                      <a:pt x="1" y="108"/>
                      <a:pt x="39" y="282"/>
                    </a:cubicBezTo>
                    <a:cubicBezTo>
                      <a:pt x="39" y="398"/>
                      <a:pt x="140" y="489"/>
                      <a:pt x="254" y="489"/>
                    </a:cubicBezTo>
                    <a:cubicBezTo>
                      <a:pt x="271" y="489"/>
                      <a:pt x="289" y="487"/>
                      <a:pt x="306" y="482"/>
                    </a:cubicBezTo>
                    <a:cubicBezTo>
                      <a:pt x="440" y="449"/>
                      <a:pt x="506" y="315"/>
                      <a:pt x="506" y="182"/>
                    </a:cubicBezTo>
                    <a:cubicBezTo>
                      <a:pt x="478" y="56"/>
                      <a:pt x="380" y="1"/>
                      <a:pt x="2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3" name="Google Shape;21103;p43"/>
              <p:cNvSpPr/>
              <p:nvPr/>
            </p:nvSpPr>
            <p:spPr>
              <a:xfrm flipH="1" rot="5509765">
                <a:off x="1185728" y="392938"/>
                <a:ext cx="9712" cy="7373"/>
              </a:xfrm>
              <a:custGeom>
                <a:rect b="b" l="l" r="r" t="t"/>
                <a:pathLst>
                  <a:path extrusionOk="0" h="485" w="617">
                    <a:moveTo>
                      <a:pt x="342" y="0"/>
                    </a:moveTo>
                    <a:cubicBezTo>
                      <a:pt x="170" y="0"/>
                      <a:pt x="1" y="168"/>
                      <a:pt x="116" y="351"/>
                    </a:cubicBezTo>
                    <a:cubicBezTo>
                      <a:pt x="160" y="440"/>
                      <a:pt x="249" y="485"/>
                      <a:pt x="333" y="485"/>
                    </a:cubicBezTo>
                    <a:cubicBezTo>
                      <a:pt x="375" y="485"/>
                      <a:pt x="416" y="474"/>
                      <a:pt x="449" y="452"/>
                    </a:cubicBezTo>
                    <a:cubicBezTo>
                      <a:pt x="549" y="385"/>
                      <a:pt x="616" y="218"/>
                      <a:pt x="549" y="118"/>
                    </a:cubicBezTo>
                    <a:cubicBezTo>
                      <a:pt x="497" y="35"/>
                      <a:pt x="419" y="0"/>
                      <a:pt x="34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4" name="Google Shape;21104;p43"/>
              <p:cNvSpPr/>
              <p:nvPr/>
            </p:nvSpPr>
            <p:spPr>
              <a:xfrm flipH="1" rot="5509765">
                <a:off x="1253040" y="412560"/>
                <a:ext cx="8484" cy="7327"/>
              </a:xfrm>
              <a:custGeom>
                <a:rect b="b" l="l" r="r" t="t"/>
                <a:pathLst>
                  <a:path extrusionOk="0" h="482" w="539">
                    <a:moveTo>
                      <a:pt x="274" y="1"/>
                    </a:moveTo>
                    <a:cubicBezTo>
                      <a:pt x="138" y="1"/>
                      <a:pt x="0" y="115"/>
                      <a:pt x="39" y="307"/>
                    </a:cubicBezTo>
                    <a:cubicBezTo>
                      <a:pt x="66" y="417"/>
                      <a:pt x="162" y="482"/>
                      <a:pt x="271" y="482"/>
                    </a:cubicBezTo>
                    <a:cubicBezTo>
                      <a:pt x="293" y="482"/>
                      <a:pt x="316" y="479"/>
                      <a:pt x="339" y="473"/>
                    </a:cubicBezTo>
                    <a:cubicBezTo>
                      <a:pt x="472" y="440"/>
                      <a:pt x="539" y="340"/>
                      <a:pt x="506" y="207"/>
                    </a:cubicBezTo>
                    <a:cubicBezTo>
                      <a:pt x="477" y="64"/>
                      <a:pt x="376" y="1"/>
                      <a:pt x="27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5" name="Google Shape;21105;p43"/>
              <p:cNvSpPr/>
              <p:nvPr/>
            </p:nvSpPr>
            <p:spPr>
              <a:xfrm flipH="1" rot="5509765">
                <a:off x="1163680" y="475439"/>
                <a:ext cx="9397" cy="6126"/>
              </a:xfrm>
              <a:custGeom>
                <a:rect b="b" l="l" r="r" t="t"/>
                <a:pathLst>
                  <a:path extrusionOk="0" h="403" w="597">
                    <a:moveTo>
                      <a:pt x="305" y="1"/>
                    </a:moveTo>
                    <a:cubicBezTo>
                      <a:pt x="237" y="1"/>
                      <a:pt x="169" y="27"/>
                      <a:pt x="117" y="90"/>
                    </a:cubicBezTo>
                    <a:cubicBezTo>
                      <a:pt x="0" y="230"/>
                      <a:pt x="226" y="402"/>
                      <a:pt x="395" y="402"/>
                    </a:cubicBezTo>
                    <a:cubicBezTo>
                      <a:pt x="468" y="402"/>
                      <a:pt x="530" y="370"/>
                      <a:pt x="550" y="290"/>
                    </a:cubicBezTo>
                    <a:cubicBezTo>
                      <a:pt x="596" y="130"/>
                      <a:pt x="453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6" name="Google Shape;21106;p43"/>
              <p:cNvSpPr/>
              <p:nvPr/>
            </p:nvSpPr>
            <p:spPr>
              <a:xfrm flipH="1" rot="5509765">
                <a:off x="1032890" y="462743"/>
                <a:ext cx="8295" cy="7160"/>
              </a:xfrm>
              <a:custGeom>
                <a:rect b="b" l="l" r="r" t="t"/>
                <a:pathLst>
                  <a:path extrusionOk="0" h="471" w="527">
                    <a:moveTo>
                      <a:pt x="291" y="1"/>
                    </a:moveTo>
                    <a:cubicBezTo>
                      <a:pt x="284" y="1"/>
                      <a:pt x="276" y="1"/>
                      <a:pt x="268" y="2"/>
                    </a:cubicBezTo>
                    <a:cubicBezTo>
                      <a:pt x="134" y="2"/>
                      <a:pt x="1" y="102"/>
                      <a:pt x="1" y="236"/>
                    </a:cubicBezTo>
                    <a:cubicBezTo>
                      <a:pt x="1" y="369"/>
                      <a:pt x="134" y="469"/>
                      <a:pt x="268" y="469"/>
                    </a:cubicBezTo>
                    <a:cubicBezTo>
                      <a:pt x="276" y="470"/>
                      <a:pt x="284" y="471"/>
                      <a:pt x="291" y="471"/>
                    </a:cubicBezTo>
                    <a:cubicBezTo>
                      <a:pt x="527" y="471"/>
                      <a:pt x="527" y="1"/>
                      <a:pt x="29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7" name="Google Shape;21107;p43"/>
              <p:cNvSpPr/>
              <p:nvPr/>
            </p:nvSpPr>
            <p:spPr>
              <a:xfrm flipH="1" rot="5509765">
                <a:off x="1083618" y="394528"/>
                <a:ext cx="9712" cy="7555"/>
              </a:xfrm>
              <a:custGeom>
                <a:rect b="b" l="l" r="r" t="t"/>
                <a:pathLst>
                  <a:path extrusionOk="0" h="497" w="617">
                    <a:moveTo>
                      <a:pt x="371" y="1"/>
                    </a:moveTo>
                    <a:cubicBezTo>
                      <a:pt x="184" y="1"/>
                      <a:pt x="0" y="212"/>
                      <a:pt x="149" y="386"/>
                    </a:cubicBezTo>
                    <a:cubicBezTo>
                      <a:pt x="208" y="464"/>
                      <a:pt x="278" y="496"/>
                      <a:pt x="346" y="496"/>
                    </a:cubicBezTo>
                    <a:cubicBezTo>
                      <a:pt x="394" y="496"/>
                      <a:pt x="442" y="480"/>
                      <a:pt x="483" y="452"/>
                    </a:cubicBezTo>
                    <a:cubicBezTo>
                      <a:pt x="583" y="352"/>
                      <a:pt x="616" y="219"/>
                      <a:pt x="550" y="85"/>
                    </a:cubicBezTo>
                    <a:cubicBezTo>
                      <a:pt x="499" y="26"/>
                      <a:pt x="434" y="1"/>
                      <a:pt x="3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8" name="Google Shape;21108;p43"/>
              <p:cNvSpPr/>
              <p:nvPr/>
            </p:nvSpPr>
            <p:spPr>
              <a:xfrm flipH="1" rot="5509765">
                <a:off x="1209644" y="417068"/>
                <a:ext cx="7886" cy="7251"/>
              </a:xfrm>
              <a:custGeom>
                <a:rect b="b" l="l" r="r" t="t"/>
                <a:pathLst>
                  <a:path extrusionOk="0" h="477" w="501">
                    <a:moveTo>
                      <a:pt x="240" y="0"/>
                    </a:moveTo>
                    <a:cubicBezTo>
                      <a:pt x="121" y="0"/>
                      <a:pt x="0" y="84"/>
                      <a:pt x="0" y="243"/>
                    </a:cubicBezTo>
                    <a:cubicBezTo>
                      <a:pt x="0" y="376"/>
                      <a:pt x="134" y="476"/>
                      <a:pt x="267" y="476"/>
                    </a:cubicBezTo>
                    <a:cubicBezTo>
                      <a:pt x="401" y="443"/>
                      <a:pt x="501" y="343"/>
                      <a:pt x="467" y="209"/>
                    </a:cubicBezTo>
                    <a:cubicBezTo>
                      <a:pt x="452" y="67"/>
                      <a:pt x="346" y="0"/>
                      <a:pt x="24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9" name="Google Shape;21109;p43"/>
              <p:cNvSpPr/>
              <p:nvPr/>
            </p:nvSpPr>
            <p:spPr>
              <a:xfrm flipH="1" rot="5509765">
                <a:off x="1120870" y="516581"/>
                <a:ext cx="8405" cy="7449"/>
              </a:xfrm>
              <a:custGeom>
                <a:rect b="b" l="l" r="r" t="t"/>
                <a:pathLst>
                  <a:path extrusionOk="0" h="490" w="534">
                    <a:moveTo>
                      <a:pt x="255" y="1"/>
                    </a:moveTo>
                    <a:cubicBezTo>
                      <a:pt x="192" y="1"/>
                      <a:pt x="134" y="26"/>
                      <a:pt x="100" y="76"/>
                    </a:cubicBezTo>
                    <a:cubicBezTo>
                      <a:pt x="0" y="176"/>
                      <a:pt x="0" y="343"/>
                      <a:pt x="100" y="443"/>
                    </a:cubicBezTo>
                    <a:cubicBezTo>
                      <a:pt x="145" y="473"/>
                      <a:pt x="204" y="489"/>
                      <a:pt x="264" y="489"/>
                    </a:cubicBezTo>
                    <a:cubicBezTo>
                      <a:pt x="337" y="489"/>
                      <a:pt x="412" y="465"/>
                      <a:pt x="467" y="409"/>
                    </a:cubicBezTo>
                    <a:cubicBezTo>
                      <a:pt x="534" y="309"/>
                      <a:pt x="534" y="143"/>
                      <a:pt x="434" y="76"/>
                    </a:cubicBezTo>
                    <a:cubicBezTo>
                      <a:pt x="384" y="26"/>
                      <a:pt x="317" y="1"/>
                      <a:pt x="25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0" name="Google Shape;21110;p43"/>
              <p:cNvSpPr/>
              <p:nvPr/>
            </p:nvSpPr>
            <p:spPr>
              <a:xfrm flipH="1" rot="5509765">
                <a:off x="985173" y="509974"/>
                <a:ext cx="7697" cy="5533"/>
              </a:xfrm>
              <a:custGeom>
                <a:rect b="b" l="l" r="r" t="t"/>
                <a:pathLst>
                  <a:path extrusionOk="0" h="364" w="489">
                    <a:moveTo>
                      <a:pt x="116" y="1"/>
                    </a:moveTo>
                    <a:cubicBezTo>
                      <a:pt x="74" y="1"/>
                      <a:pt x="41" y="35"/>
                      <a:pt x="34" y="125"/>
                    </a:cubicBezTo>
                    <a:cubicBezTo>
                      <a:pt x="0" y="225"/>
                      <a:pt x="100" y="359"/>
                      <a:pt x="234" y="359"/>
                    </a:cubicBezTo>
                    <a:cubicBezTo>
                      <a:pt x="251" y="362"/>
                      <a:pt x="266" y="363"/>
                      <a:pt x="279" y="363"/>
                    </a:cubicBezTo>
                    <a:cubicBezTo>
                      <a:pt x="488" y="363"/>
                      <a:pt x="253" y="1"/>
                      <a:pt x="11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1" name="Google Shape;21111;p43"/>
              <p:cNvSpPr/>
              <p:nvPr/>
            </p:nvSpPr>
            <p:spPr>
              <a:xfrm flipH="1" rot="5509765">
                <a:off x="911823" y="613549"/>
                <a:ext cx="7886" cy="7418"/>
              </a:xfrm>
              <a:custGeom>
                <a:rect b="b" l="l" r="r" t="t"/>
                <a:pathLst>
                  <a:path extrusionOk="0" h="488" w="501">
                    <a:moveTo>
                      <a:pt x="249" y="0"/>
                    </a:moveTo>
                    <a:cubicBezTo>
                      <a:pt x="195" y="0"/>
                      <a:pt x="141" y="19"/>
                      <a:pt x="101" y="60"/>
                    </a:cubicBezTo>
                    <a:cubicBezTo>
                      <a:pt x="1" y="160"/>
                      <a:pt x="1" y="327"/>
                      <a:pt x="101" y="427"/>
                    </a:cubicBezTo>
                    <a:cubicBezTo>
                      <a:pt x="142" y="469"/>
                      <a:pt x="198" y="488"/>
                      <a:pt x="253" y="488"/>
                    </a:cubicBezTo>
                    <a:cubicBezTo>
                      <a:pt x="375" y="488"/>
                      <a:pt x="501" y="397"/>
                      <a:pt x="501" y="260"/>
                    </a:cubicBezTo>
                    <a:cubicBezTo>
                      <a:pt x="501" y="98"/>
                      <a:pt x="372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2" name="Google Shape;21112;p43"/>
              <p:cNvSpPr/>
              <p:nvPr/>
            </p:nvSpPr>
            <p:spPr>
              <a:xfrm flipH="1" rot="5509765">
                <a:off x="803426" y="594118"/>
                <a:ext cx="8642" cy="5381"/>
              </a:xfrm>
              <a:custGeom>
                <a:rect b="b" l="l" r="r" t="t"/>
                <a:pathLst>
                  <a:path extrusionOk="0" h="354" w="549">
                    <a:moveTo>
                      <a:pt x="84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67" y="353"/>
                    </a:cubicBezTo>
                    <a:cubicBezTo>
                      <a:pt x="549" y="353"/>
                      <a:pt x="242" y="1"/>
                      <a:pt x="8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3" name="Google Shape;21113;p43"/>
              <p:cNvSpPr/>
              <p:nvPr/>
            </p:nvSpPr>
            <p:spPr>
              <a:xfrm flipH="1" rot="5509765">
                <a:off x="830359" y="544924"/>
                <a:ext cx="8830" cy="7540"/>
              </a:xfrm>
              <a:custGeom>
                <a:rect b="b" l="l" r="r" t="t"/>
                <a:pathLst>
                  <a:path extrusionOk="0" h="496" w="561">
                    <a:moveTo>
                      <a:pt x="268" y="1"/>
                    </a:moveTo>
                    <a:cubicBezTo>
                      <a:pt x="164" y="1"/>
                      <a:pt x="64" y="69"/>
                      <a:pt x="27" y="199"/>
                    </a:cubicBezTo>
                    <a:cubicBezTo>
                      <a:pt x="1" y="358"/>
                      <a:pt x="142" y="496"/>
                      <a:pt x="285" y="496"/>
                    </a:cubicBezTo>
                    <a:cubicBezTo>
                      <a:pt x="323" y="496"/>
                      <a:pt x="360" y="486"/>
                      <a:pt x="394" y="466"/>
                    </a:cubicBezTo>
                    <a:cubicBezTo>
                      <a:pt x="528" y="366"/>
                      <a:pt x="561" y="232"/>
                      <a:pt x="494" y="132"/>
                    </a:cubicBezTo>
                    <a:cubicBezTo>
                      <a:pt x="435" y="44"/>
                      <a:pt x="350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4" name="Google Shape;21114;p43"/>
              <p:cNvSpPr/>
              <p:nvPr/>
            </p:nvSpPr>
            <p:spPr>
              <a:xfrm flipH="1" rot="5509765">
                <a:off x="886204" y="560968"/>
                <a:ext cx="8705" cy="4941"/>
              </a:xfrm>
              <a:custGeom>
                <a:rect b="b" l="l" r="r" t="t"/>
                <a:pathLst>
                  <a:path extrusionOk="0" h="325" w="553">
                    <a:moveTo>
                      <a:pt x="336" y="1"/>
                    </a:moveTo>
                    <a:cubicBezTo>
                      <a:pt x="314" y="1"/>
                      <a:pt x="291" y="3"/>
                      <a:pt x="268" y="9"/>
                    </a:cubicBezTo>
                    <a:cubicBezTo>
                      <a:pt x="0" y="33"/>
                      <a:pt x="301" y="324"/>
                      <a:pt x="457" y="324"/>
                    </a:cubicBezTo>
                    <a:cubicBezTo>
                      <a:pt x="515" y="324"/>
                      <a:pt x="553" y="284"/>
                      <a:pt x="535" y="176"/>
                    </a:cubicBezTo>
                    <a:cubicBezTo>
                      <a:pt x="535" y="65"/>
                      <a:pt x="443" y="1"/>
                      <a:pt x="33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5" name="Google Shape;21115;p43"/>
              <p:cNvSpPr/>
              <p:nvPr/>
            </p:nvSpPr>
            <p:spPr>
              <a:xfrm flipH="1" rot="5509765">
                <a:off x="808890" y="637006"/>
                <a:ext cx="10861" cy="7495"/>
              </a:xfrm>
              <a:custGeom>
                <a:rect b="b" l="l" r="r" t="t"/>
                <a:pathLst>
                  <a:path extrusionOk="0" h="493" w="690">
                    <a:moveTo>
                      <a:pt x="354" y="1"/>
                    </a:moveTo>
                    <a:cubicBezTo>
                      <a:pt x="296" y="1"/>
                      <a:pt x="234" y="24"/>
                      <a:pt x="178" y="80"/>
                    </a:cubicBezTo>
                    <a:cubicBezTo>
                      <a:pt x="1" y="257"/>
                      <a:pt x="151" y="493"/>
                      <a:pt x="336" y="493"/>
                    </a:cubicBezTo>
                    <a:cubicBezTo>
                      <a:pt x="394" y="493"/>
                      <a:pt x="456" y="469"/>
                      <a:pt x="512" y="414"/>
                    </a:cubicBezTo>
                    <a:cubicBezTo>
                      <a:pt x="689" y="236"/>
                      <a:pt x="539" y="1"/>
                      <a:pt x="35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6" name="Google Shape;21116;p43"/>
              <p:cNvSpPr/>
              <p:nvPr/>
            </p:nvSpPr>
            <p:spPr>
              <a:xfrm flipH="1" rot="5509765">
                <a:off x="680444" y="657089"/>
                <a:ext cx="8941" cy="7555"/>
              </a:xfrm>
              <a:custGeom>
                <a:rect b="b" l="l" r="r" t="t"/>
                <a:pathLst>
                  <a:path extrusionOk="0" h="497" w="568">
                    <a:moveTo>
                      <a:pt x="298" y="1"/>
                    </a:moveTo>
                    <a:cubicBezTo>
                      <a:pt x="209" y="1"/>
                      <a:pt x="121" y="49"/>
                      <a:pt x="81" y="155"/>
                    </a:cubicBezTo>
                    <a:cubicBezTo>
                      <a:pt x="1" y="356"/>
                      <a:pt x="162" y="496"/>
                      <a:pt x="318" y="496"/>
                    </a:cubicBezTo>
                    <a:cubicBezTo>
                      <a:pt x="421" y="496"/>
                      <a:pt x="521" y="435"/>
                      <a:pt x="548" y="289"/>
                    </a:cubicBezTo>
                    <a:cubicBezTo>
                      <a:pt x="568" y="109"/>
                      <a:pt x="43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7" name="Google Shape;21117;p43"/>
              <p:cNvSpPr/>
              <p:nvPr/>
            </p:nvSpPr>
            <p:spPr>
              <a:xfrm flipH="1" rot="5509765">
                <a:off x="714868" y="626571"/>
                <a:ext cx="7902" cy="7495"/>
              </a:xfrm>
              <a:custGeom>
                <a:rect b="b" l="l" r="r" t="t"/>
                <a:pathLst>
                  <a:path extrusionOk="0" h="493" w="502">
                    <a:moveTo>
                      <a:pt x="219" y="1"/>
                    </a:moveTo>
                    <a:cubicBezTo>
                      <a:pt x="102" y="1"/>
                      <a:pt x="1" y="97"/>
                      <a:pt x="1" y="250"/>
                    </a:cubicBezTo>
                    <a:cubicBezTo>
                      <a:pt x="1" y="387"/>
                      <a:pt x="110" y="493"/>
                      <a:pt x="232" y="493"/>
                    </a:cubicBezTo>
                    <a:cubicBezTo>
                      <a:pt x="289" y="493"/>
                      <a:pt x="348" y="470"/>
                      <a:pt x="401" y="417"/>
                    </a:cubicBezTo>
                    <a:cubicBezTo>
                      <a:pt x="501" y="317"/>
                      <a:pt x="501" y="184"/>
                      <a:pt x="401" y="83"/>
                    </a:cubicBezTo>
                    <a:cubicBezTo>
                      <a:pt x="344" y="26"/>
                      <a:pt x="279" y="1"/>
                      <a:pt x="21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8" name="Google Shape;21118;p43"/>
              <p:cNvSpPr/>
              <p:nvPr/>
            </p:nvSpPr>
            <p:spPr>
              <a:xfrm flipH="1" rot="5509765">
                <a:off x="806396" y="650444"/>
                <a:ext cx="7367" cy="7631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0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368"/>
                      <a:pt x="467" y="234"/>
                    </a:cubicBezTo>
                    <a:cubicBezTo>
                      <a:pt x="467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9" name="Google Shape;21119;p43"/>
              <p:cNvSpPr/>
              <p:nvPr/>
            </p:nvSpPr>
            <p:spPr>
              <a:xfrm flipH="1" rot="5509765">
                <a:off x="751215" y="691094"/>
                <a:ext cx="8815" cy="7251"/>
              </a:xfrm>
              <a:custGeom>
                <a:rect b="b" l="l" r="r" t="t"/>
                <a:pathLst>
                  <a:path extrusionOk="0" h="477" w="560">
                    <a:moveTo>
                      <a:pt x="272" y="1"/>
                    </a:moveTo>
                    <a:cubicBezTo>
                      <a:pt x="204" y="1"/>
                      <a:pt x="140" y="30"/>
                      <a:pt x="101" y="95"/>
                    </a:cubicBezTo>
                    <a:cubicBezTo>
                      <a:pt x="1" y="195"/>
                      <a:pt x="34" y="362"/>
                      <a:pt x="134" y="429"/>
                    </a:cubicBezTo>
                    <a:cubicBezTo>
                      <a:pt x="184" y="462"/>
                      <a:pt x="236" y="477"/>
                      <a:pt x="286" y="477"/>
                    </a:cubicBezTo>
                    <a:cubicBezTo>
                      <a:pt x="434" y="477"/>
                      <a:pt x="559" y="345"/>
                      <a:pt x="534" y="195"/>
                    </a:cubicBezTo>
                    <a:cubicBezTo>
                      <a:pt x="494" y="73"/>
                      <a:pt x="378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0" name="Google Shape;21120;p43"/>
              <p:cNvSpPr/>
              <p:nvPr/>
            </p:nvSpPr>
            <p:spPr>
              <a:xfrm flipH="1" rot="5509765">
                <a:off x="557184" y="677196"/>
                <a:ext cx="7902" cy="7616"/>
              </a:xfrm>
              <a:custGeom>
                <a:rect b="b" l="l" r="r" t="t"/>
                <a:pathLst>
                  <a:path extrusionOk="0" h="501" w="502">
                    <a:moveTo>
                      <a:pt x="268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501"/>
                      <a:pt x="234" y="501"/>
                    </a:cubicBezTo>
                    <a:cubicBezTo>
                      <a:pt x="368" y="501"/>
                      <a:pt x="468" y="401"/>
                      <a:pt x="468" y="267"/>
                    </a:cubicBezTo>
                    <a:cubicBezTo>
                      <a:pt x="501" y="134"/>
                      <a:pt x="368" y="34"/>
                      <a:pt x="2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1" name="Google Shape;21121;p43"/>
              <p:cNvSpPr/>
              <p:nvPr/>
            </p:nvSpPr>
            <p:spPr>
              <a:xfrm flipH="1" rot="5509765">
                <a:off x="582285" y="635643"/>
                <a:ext cx="8720" cy="7175"/>
              </a:xfrm>
              <a:custGeom>
                <a:rect b="b" l="l" r="r" t="t"/>
                <a:pathLst>
                  <a:path extrusionOk="0" h="472" w="554">
                    <a:moveTo>
                      <a:pt x="293" y="1"/>
                    </a:moveTo>
                    <a:cubicBezTo>
                      <a:pt x="193" y="1"/>
                      <a:pt x="91" y="61"/>
                      <a:pt x="53" y="174"/>
                    </a:cubicBezTo>
                    <a:cubicBezTo>
                      <a:pt x="0" y="333"/>
                      <a:pt x="136" y="471"/>
                      <a:pt x="295" y="471"/>
                    </a:cubicBezTo>
                    <a:cubicBezTo>
                      <a:pt x="336" y="471"/>
                      <a:pt x="379" y="462"/>
                      <a:pt x="420" y="441"/>
                    </a:cubicBezTo>
                    <a:cubicBezTo>
                      <a:pt x="520" y="375"/>
                      <a:pt x="553" y="241"/>
                      <a:pt x="487" y="108"/>
                    </a:cubicBezTo>
                    <a:cubicBezTo>
                      <a:pt x="443" y="36"/>
                      <a:pt x="369" y="1"/>
                      <a:pt x="2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2" name="Google Shape;21122;p43"/>
              <p:cNvSpPr/>
              <p:nvPr/>
            </p:nvSpPr>
            <p:spPr>
              <a:xfrm flipH="1" rot="5509765">
                <a:off x="647732" y="635195"/>
                <a:ext cx="7367" cy="7069"/>
              </a:xfrm>
              <a:custGeom>
                <a:rect b="b" l="l" r="r" t="t"/>
                <a:pathLst>
                  <a:path extrusionOk="0" h="465" w="468">
                    <a:moveTo>
                      <a:pt x="234" y="0"/>
                    </a:moveTo>
                    <a:cubicBezTo>
                      <a:pt x="118" y="0"/>
                      <a:pt x="1" y="75"/>
                      <a:pt x="1" y="225"/>
                    </a:cubicBezTo>
                    <a:cubicBezTo>
                      <a:pt x="1" y="345"/>
                      <a:pt x="81" y="464"/>
                      <a:pt x="193" y="464"/>
                    </a:cubicBezTo>
                    <a:cubicBezTo>
                      <a:pt x="207" y="464"/>
                      <a:pt x="220" y="462"/>
                      <a:pt x="234" y="459"/>
                    </a:cubicBezTo>
                    <a:cubicBezTo>
                      <a:pt x="368" y="459"/>
                      <a:pt x="468" y="359"/>
                      <a:pt x="468" y="225"/>
                    </a:cubicBezTo>
                    <a:cubicBezTo>
                      <a:pt x="468" y="75"/>
                      <a:pt x="351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3" name="Google Shape;21123;p43"/>
              <p:cNvSpPr/>
              <p:nvPr/>
            </p:nvSpPr>
            <p:spPr>
              <a:xfrm flipH="1" rot="5509765">
                <a:off x="661397" y="734430"/>
                <a:ext cx="7886" cy="7631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4" name="Google Shape;21124;p43"/>
              <p:cNvSpPr/>
              <p:nvPr/>
            </p:nvSpPr>
            <p:spPr>
              <a:xfrm flipH="1" rot="5509765">
                <a:off x="503881" y="846241"/>
                <a:ext cx="10200" cy="7175"/>
              </a:xfrm>
              <a:custGeom>
                <a:rect b="b" l="l" r="r" t="t"/>
                <a:pathLst>
                  <a:path extrusionOk="0" h="472" w="648">
                    <a:moveTo>
                      <a:pt x="286" y="0"/>
                    </a:moveTo>
                    <a:cubicBezTo>
                      <a:pt x="221" y="0"/>
                      <a:pt x="156" y="25"/>
                      <a:pt x="101" y="80"/>
                    </a:cubicBezTo>
                    <a:cubicBezTo>
                      <a:pt x="1" y="180"/>
                      <a:pt x="34" y="347"/>
                      <a:pt x="134" y="414"/>
                    </a:cubicBezTo>
                    <a:cubicBezTo>
                      <a:pt x="182" y="455"/>
                      <a:pt x="233" y="472"/>
                      <a:pt x="283" y="472"/>
                    </a:cubicBezTo>
                    <a:cubicBezTo>
                      <a:pt x="479" y="472"/>
                      <a:pt x="647" y="206"/>
                      <a:pt x="435" y="47"/>
                    </a:cubicBezTo>
                    <a:cubicBezTo>
                      <a:pt x="390" y="17"/>
                      <a:pt x="338" y="0"/>
                      <a:pt x="28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5" name="Google Shape;21125;p43"/>
              <p:cNvSpPr/>
              <p:nvPr/>
            </p:nvSpPr>
            <p:spPr>
              <a:xfrm flipH="1" rot="5509765">
                <a:off x="524535" y="790793"/>
                <a:ext cx="11034" cy="7738"/>
              </a:xfrm>
              <a:custGeom>
                <a:rect b="b" l="l" r="r" t="t"/>
                <a:pathLst>
                  <a:path extrusionOk="0" h="509" w="701">
                    <a:moveTo>
                      <a:pt x="367" y="0"/>
                    </a:moveTo>
                    <a:cubicBezTo>
                      <a:pt x="330" y="0"/>
                      <a:pt x="289" y="11"/>
                      <a:pt x="247" y="34"/>
                    </a:cubicBezTo>
                    <a:cubicBezTo>
                      <a:pt x="1" y="157"/>
                      <a:pt x="124" y="509"/>
                      <a:pt x="355" y="509"/>
                    </a:cubicBezTo>
                    <a:cubicBezTo>
                      <a:pt x="374" y="509"/>
                      <a:pt x="394" y="506"/>
                      <a:pt x="414" y="501"/>
                    </a:cubicBezTo>
                    <a:cubicBezTo>
                      <a:pt x="701" y="386"/>
                      <a:pt x="593" y="0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6" name="Google Shape;21126;p43"/>
              <p:cNvSpPr/>
              <p:nvPr/>
            </p:nvSpPr>
            <p:spPr>
              <a:xfrm flipH="1" rot="5509765">
                <a:off x="691139" y="747658"/>
                <a:ext cx="9539" cy="7023"/>
              </a:xfrm>
              <a:custGeom>
                <a:rect b="b" l="l" r="r" t="t"/>
                <a:pathLst>
                  <a:path extrusionOk="0" h="462" w="606">
                    <a:moveTo>
                      <a:pt x="322" y="0"/>
                    </a:moveTo>
                    <a:cubicBezTo>
                      <a:pt x="107" y="0"/>
                      <a:pt x="1" y="331"/>
                      <a:pt x="238" y="450"/>
                    </a:cubicBezTo>
                    <a:cubicBezTo>
                      <a:pt x="262" y="458"/>
                      <a:pt x="287" y="462"/>
                      <a:pt x="313" y="462"/>
                    </a:cubicBezTo>
                    <a:cubicBezTo>
                      <a:pt x="398" y="462"/>
                      <a:pt x="488" y="418"/>
                      <a:pt x="538" y="317"/>
                    </a:cubicBezTo>
                    <a:cubicBezTo>
                      <a:pt x="605" y="183"/>
                      <a:pt x="538" y="50"/>
                      <a:pt x="405" y="16"/>
                    </a:cubicBezTo>
                    <a:cubicBezTo>
                      <a:pt x="376" y="5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7" name="Google Shape;21127;p43"/>
              <p:cNvSpPr/>
              <p:nvPr/>
            </p:nvSpPr>
            <p:spPr>
              <a:xfrm flipH="1" rot="5509765">
                <a:off x="647928" y="797435"/>
                <a:ext cx="8405" cy="7312"/>
              </a:xfrm>
              <a:custGeom>
                <a:rect b="b" l="l" r="r" t="t"/>
                <a:pathLst>
                  <a:path extrusionOk="0" h="481" w="534">
                    <a:moveTo>
                      <a:pt x="282" y="1"/>
                    </a:moveTo>
                    <a:cubicBezTo>
                      <a:pt x="232" y="1"/>
                      <a:pt x="180" y="17"/>
                      <a:pt x="134" y="54"/>
                    </a:cubicBezTo>
                    <a:cubicBezTo>
                      <a:pt x="33" y="154"/>
                      <a:pt x="0" y="288"/>
                      <a:pt x="100" y="388"/>
                    </a:cubicBezTo>
                    <a:cubicBezTo>
                      <a:pt x="151" y="451"/>
                      <a:pt x="220" y="481"/>
                      <a:pt x="289" y="481"/>
                    </a:cubicBezTo>
                    <a:cubicBezTo>
                      <a:pt x="402" y="481"/>
                      <a:pt x="513" y="400"/>
                      <a:pt x="534" y="254"/>
                    </a:cubicBezTo>
                    <a:cubicBezTo>
                      <a:pt x="534" y="110"/>
                      <a:pt x="413" y="1"/>
                      <a:pt x="2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8" name="Google Shape;21128;p43"/>
              <p:cNvSpPr/>
              <p:nvPr/>
            </p:nvSpPr>
            <p:spPr>
              <a:xfrm flipH="1" rot="5509765">
                <a:off x="517787" y="818214"/>
                <a:ext cx="9303" cy="7266"/>
              </a:xfrm>
              <a:custGeom>
                <a:rect b="b" l="l" r="r" t="t"/>
                <a:pathLst>
                  <a:path extrusionOk="0" h="478" w="591">
                    <a:moveTo>
                      <a:pt x="299" y="0"/>
                    </a:moveTo>
                    <a:cubicBezTo>
                      <a:pt x="191" y="0"/>
                      <a:pt x="95" y="65"/>
                      <a:pt x="67" y="175"/>
                    </a:cubicBezTo>
                    <a:cubicBezTo>
                      <a:pt x="1" y="276"/>
                      <a:pt x="67" y="409"/>
                      <a:pt x="201" y="476"/>
                    </a:cubicBezTo>
                    <a:cubicBezTo>
                      <a:pt x="212" y="477"/>
                      <a:pt x="224" y="478"/>
                      <a:pt x="235" y="478"/>
                    </a:cubicBezTo>
                    <a:cubicBezTo>
                      <a:pt x="478" y="478"/>
                      <a:pt x="591" y="136"/>
                      <a:pt x="368" y="9"/>
                    </a:cubicBezTo>
                    <a:cubicBezTo>
                      <a:pt x="345" y="3"/>
                      <a:pt x="322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9" name="Google Shape;21129;p43"/>
              <p:cNvSpPr/>
              <p:nvPr/>
            </p:nvSpPr>
            <p:spPr>
              <a:xfrm flipH="1" rot="5509765">
                <a:off x="425973" y="1019922"/>
                <a:ext cx="11113" cy="7753"/>
              </a:xfrm>
              <a:custGeom>
                <a:rect b="b" l="l" r="r" t="t"/>
                <a:pathLst>
                  <a:path extrusionOk="0" h="510" w="706">
                    <a:moveTo>
                      <a:pt x="376" y="0"/>
                    </a:moveTo>
                    <a:cubicBezTo>
                      <a:pt x="333" y="0"/>
                      <a:pt x="287" y="13"/>
                      <a:pt x="240" y="42"/>
                    </a:cubicBezTo>
                    <a:cubicBezTo>
                      <a:pt x="1" y="202"/>
                      <a:pt x="164" y="510"/>
                      <a:pt x="376" y="510"/>
                    </a:cubicBezTo>
                    <a:cubicBezTo>
                      <a:pt x="429" y="510"/>
                      <a:pt x="486" y="490"/>
                      <a:pt x="540" y="443"/>
                    </a:cubicBezTo>
                    <a:cubicBezTo>
                      <a:pt x="705" y="278"/>
                      <a:pt x="576" y="0"/>
                      <a:pt x="3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0" name="Google Shape;21130;p43"/>
              <p:cNvSpPr/>
              <p:nvPr/>
            </p:nvSpPr>
            <p:spPr>
              <a:xfrm flipH="1" rot="5509765">
                <a:off x="359596" y="1008310"/>
                <a:ext cx="8941" cy="7221"/>
              </a:xfrm>
              <a:custGeom>
                <a:rect b="b" l="l" r="r" t="t"/>
                <a:pathLst>
                  <a:path extrusionOk="0" h="475" w="568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384"/>
                      <a:pt x="101" y="474"/>
                      <a:pt x="215" y="474"/>
                    </a:cubicBezTo>
                    <a:cubicBezTo>
                      <a:pt x="233" y="474"/>
                      <a:pt x="250" y="472"/>
                      <a:pt x="268" y="468"/>
                    </a:cubicBezTo>
                    <a:cubicBezTo>
                      <a:pt x="568" y="435"/>
                      <a:pt x="501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1" name="Google Shape;21131;p43"/>
              <p:cNvSpPr/>
              <p:nvPr/>
            </p:nvSpPr>
            <p:spPr>
              <a:xfrm flipH="1" rot="5509765">
                <a:off x="404484" y="948648"/>
                <a:ext cx="9854" cy="7692"/>
              </a:xfrm>
              <a:custGeom>
                <a:rect b="b" l="l" r="r" t="t"/>
                <a:pathLst>
                  <a:path extrusionOk="0" h="506" w="626">
                    <a:moveTo>
                      <a:pt x="320" y="1"/>
                    </a:moveTo>
                    <a:cubicBezTo>
                      <a:pt x="138" y="1"/>
                      <a:pt x="0" y="217"/>
                      <a:pt x="125" y="404"/>
                    </a:cubicBezTo>
                    <a:cubicBezTo>
                      <a:pt x="168" y="469"/>
                      <a:pt x="239" y="506"/>
                      <a:pt x="320" y="506"/>
                    </a:cubicBezTo>
                    <a:cubicBezTo>
                      <a:pt x="364" y="506"/>
                      <a:pt x="412" y="495"/>
                      <a:pt x="459" y="471"/>
                    </a:cubicBezTo>
                    <a:cubicBezTo>
                      <a:pt x="626" y="338"/>
                      <a:pt x="559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2" name="Google Shape;21132;p43"/>
              <p:cNvSpPr/>
              <p:nvPr/>
            </p:nvSpPr>
            <p:spPr>
              <a:xfrm flipH="1" rot="5509765">
                <a:off x="455762" y="1003771"/>
                <a:ext cx="9995" cy="7312"/>
              </a:xfrm>
              <a:custGeom>
                <a:rect b="b" l="l" r="r" t="t"/>
                <a:pathLst>
                  <a:path extrusionOk="0" h="481" w="635">
                    <a:moveTo>
                      <a:pt x="324" y="1"/>
                    </a:moveTo>
                    <a:cubicBezTo>
                      <a:pt x="254" y="1"/>
                      <a:pt x="189" y="26"/>
                      <a:pt x="134" y="81"/>
                    </a:cubicBezTo>
                    <a:cubicBezTo>
                      <a:pt x="1" y="247"/>
                      <a:pt x="134" y="481"/>
                      <a:pt x="334" y="481"/>
                    </a:cubicBezTo>
                    <a:cubicBezTo>
                      <a:pt x="568" y="481"/>
                      <a:pt x="635" y="214"/>
                      <a:pt x="501" y="47"/>
                    </a:cubicBezTo>
                    <a:cubicBezTo>
                      <a:pt x="441" y="17"/>
                      <a:pt x="381" y="1"/>
                      <a:pt x="32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3" name="Google Shape;21133;p43"/>
              <p:cNvSpPr/>
              <p:nvPr/>
            </p:nvSpPr>
            <p:spPr>
              <a:xfrm flipH="1" rot="5509765">
                <a:off x="341967" y="1200330"/>
                <a:ext cx="10924" cy="7388"/>
              </a:xfrm>
              <a:custGeom>
                <a:rect b="b" l="l" r="r" t="t"/>
                <a:pathLst>
                  <a:path extrusionOk="0" h="486" w="694">
                    <a:moveTo>
                      <a:pt x="349" y="0"/>
                    </a:moveTo>
                    <a:cubicBezTo>
                      <a:pt x="320" y="0"/>
                      <a:pt x="289" y="5"/>
                      <a:pt x="256" y="16"/>
                    </a:cubicBezTo>
                    <a:cubicBezTo>
                      <a:pt x="0" y="130"/>
                      <a:pt x="107" y="486"/>
                      <a:pt x="330" y="486"/>
                    </a:cubicBezTo>
                    <a:cubicBezTo>
                      <a:pt x="369" y="486"/>
                      <a:pt x="411" y="475"/>
                      <a:pt x="456" y="450"/>
                    </a:cubicBezTo>
                    <a:cubicBezTo>
                      <a:pt x="694" y="331"/>
                      <a:pt x="587" y="0"/>
                      <a:pt x="3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4" name="Google Shape;21134;p43"/>
              <p:cNvSpPr/>
              <p:nvPr/>
            </p:nvSpPr>
            <p:spPr>
              <a:xfrm flipH="1" rot="5509765">
                <a:off x="290610" y="1171993"/>
                <a:ext cx="9649" cy="7418"/>
              </a:xfrm>
              <a:custGeom>
                <a:rect b="b" l="l" r="r" t="t"/>
                <a:pathLst>
                  <a:path extrusionOk="0" h="488" w="613">
                    <a:moveTo>
                      <a:pt x="264" y="1"/>
                    </a:moveTo>
                    <a:cubicBezTo>
                      <a:pt x="244" y="1"/>
                      <a:pt x="223" y="3"/>
                      <a:pt x="201" y="9"/>
                    </a:cubicBezTo>
                    <a:cubicBezTo>
                      <a:pt x="67" y="75"/>
                      <a:pt x="1" y="209"/>
                      <a:pt x="67" y="342"/>
                    </a:cubicBezTo>
                    <a:cubicBezTo>
                      <a:pt x="93" y="444"/>
                      <a:pt x="196" y="488"/>
                      <a:pt x="288" y="488"/>
                    </a:cubicBezTo>
                    <a:cubicBezTo>
                      <a:pt x="316" y="488"/>
                      <a:pt x="344" y="483"/>
                      <a:pt x="367" y="476"/>
                    </a:cubicBezTo>
                    <a:cubicBezTo>
                      <a:pt x="612" y="322"/>
                      <a:pt x="49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5" name="Google Shape;21135;p43"/>
              <p:cNvSpPr/>
              <p:nvPr/>
            </p:nvSpPr>
            <p:spPr>
              <a:xfrm flipH="1" rot="5509765">
                <a:off x="419481" y="993186"/>
                <a:ext cx="8311" cy="7373"/>
              </a:xfrm>
              <a:custGeom>
                <a:rect b="b" l="l" r="r" t="t"/>
                <a:pathLst>
                  <a:path extrusionOk="0" h="485" w="528">
                    <a:moveTo>
                      <a:pt x="264" y="1"/>
                    </a:moveTo>
                    <a:cubicBezTo>
                      <a:pt x="156" y="1"/>
                      <a:pt x="46" y="72"/>
                      <a:pt x="27" y="188"/>
                    </a:cubicBezTo>
                    <a:cubicBezTo>
                      <a:pt x="0" y="347"/>
                      <a:pt x="142" y="485"/>
                      <a:pt x="285" y="485"/>
                    </a:cubicBezTo>
                    <a:cubicBezTo>
                      <a:pt x="322" y="485"/>
                      <a:pt x="359" y="476"/>
                      <a:pt x="394" y="455"/>
                    </a:cubicBezTo>
                    <a:cubicBezTo>
                      <a:pt x="494" y="355"/>
                      <a:pt x="527" y="222"/>
                      <a:pt x="461" y="122"/>
                    </a:cubicBezTo>
                    <a:cubicBezTo>
                      <a:pt x="419" y="38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6" name="Google Shape;21136;p43"/>
              <p:cNvSpPr/>
              <p:nvPr/>
            </p:nvSpPr>
            <p:spPr>
              <a:xfrm flipH="1" rot="5509765">
                <a:off x="470906" y="985369"/>
                <a:ext cx="8563" cy="6902"/>
              </a:xfrm>
              <a:custGeom>
                <a:rect b="b" l="l" r="r" t="t"/>
                <a:pathLst>
                  <a:path extrusionOk="0" h="454" w="544">
                    <a:moveTo>
                      <a:pt x="273" y="1"/>
                    </a:moveTo>
                    <a:cubicBezTo>
                      <a:pt x="165" y="1"/>
                      <a:pt x="70" y="60"/>
                      <a:pt x="43" y="143"/>
                    </a:cubicBezTo>
                    <a:cubicBezTo>
                      <a:pt x="1" y="331"/>
                      <a:pt x="142" y="453"/>
                      <a:pt x="286" y="453"/>
                    </a:cubicBezTo>
                    <a:cubicBezTo>
                      <a:pt x="372" y="453"/>
                      <a:pt x="460" y="409"/>
                      <a:pt x="510" y="310"/>
                    </a:cubicBezTo>
                    <a:cubicBezTo>
                      <a:pt x="543" y="176"/>
                      <a:pt x="476" y="43"/>
                      <a:pt x="343" y="9"/>
                    </a:cubicBezTo>
                    <a:cubicBezTo>
                      <a:pt x="319" y="3"/>
                      <a:pt x="296" y="1"/>
                      <a:pt x="2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7" name="Google Shape;21137;p43"/>
              <p:cNvSpPr/>
              <p:nvPr/>
            </p:nvSpPr>
            <p:spPr>
              <a:xfrm flipH="1" rot="5509765">
                <a:off x="384070" y="1015543"/>
                <a:ext cx="9334" cy="7479"/>
              </a:xfrm>
              <a:custGeom>
                <a:rect b="b" l="l" r="r" t="t"/>
                <a:pathLst>
                  <a:path extrusionOk="0" h="492" w="593">
                    <a:moveTo>
                      <a:pt x="313" y="0"/>
                    </a:moveTo>
                    <a:cubicBezTo>
                      <a:pt x="219" y="0"/>
                      <a:pt x="110" y="44"/>
                      <a:pt x="59" y="146"/>
                    </a:cubicBezTo>
                    <a:cubicBezTo>
                      <a:pt x="0" y="293"/>
                      <a:pt x="122" y="491"/>
                      <a:pt x="289" y="491"/>
                    </a:cubicBezTo>
                    <a:cubicBezTo>
                      <a:pt x="312" y="491"/>
                      <a:pt x="335" y="487"/>
                      <a:pt x="359" y="479"/>
                    </a:cubicBezTo>
                    <a:cubicBezTo>
                      <a:pt x="559" y="413"/>
                      <a:pt x="593" y="112"/>
                      <a:pt x="392" y="12"/>
                    </a:cubicBezTo>
                    <a:cubicBezTo>
                      <a:pt x="369" y="4"/>
                      <a:pt x="341" y="0"/>
                      <a:pt x="31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8" name="Google Shape;21138;p43"/>
              <p:cNvSpPr/>
              <p:nvPr/>
            </p:nvSpPr>
            <p:spPr>
              <a:xfrm flipH="1" rot="5509765">
                <a:off x="421628" y="917071"/>
                <a:ext cx="7241" cy="6278"/>
              </a:xfrm>
              <a:custGeom>
                <a:rect b="b" l="l" r="r" t="t"/>
                <a:pathLst>
                  <a:path extrusionOk="0" h="413" w="460">
                    <a:moveTo>
                      <a:pt x="328" y="0"/>
                    </a:moveTo>
                    <a:cubicBezTo>
                      <a:pt x="184" y="0"/>
                      <a:pt x="1" y="413"/>
                      <a:pt x="186" y="413"/>
                    </a:cubicBezTo>
                    <a:cubicBezTo>
                      <a:pt x="206" y="413"/>
                      <a:pt x="230" y="408"/>
                      <a:pt x="259" y="397"/>
                    </a:cubicBezTo>
                    <a:cubicBezTo>
                      <a:pt x="392" y="364"/>
                      <a:pt x="459" y="231"/>
                      <a:pt x="426" y="97"/>
                    </a:cubicBezTo>
                    <a:cubicBezTo>
                      <a:pt x="400" y="28"/>
                      <a:pt x="366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9" name="Google Shape;21139;p43"/>
              <p:cNvSpPr/>
              <p:nvPr/>
            </p:nvSpPr>
            <p:spPr>
              <a:xfrm flipH="1" rot="5509765">
                <a:off x="501899" y="903639"/>
                <a:ext cx="7288" cy="6248"/>
              </a:xfrm>
              <a:custGeom>
                <a:rect b="b" l="l" r="r" t="t"/>
                <a:pathLst>
                  <a:path extrusionOk="0" h="411" w="463">
                    <a:moveTo>
                      <a:pt x="203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210"/>
                      <a:pt x="395" y="77"/>
                      <a:pt x="262" y="10"/>
                    </a:cubicBezTo>
                    <a:cubicBezTo>
                      <a:pt x="239" y="4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0" name="Google Shape;21140;p43"/>
              <p:cNvSpPr/>
              <p:nvPr/>
            </p:nvSpPr>
            <p:spPr>
              <a:xfrm flipH="1" rot="5509765">
                <a:off x="511270" y="1076353"/>
                <a:ext cx="8642" cy="5442"/>
              </a:xfrm>
              <a:custGeom>
                <a:rect b="b" l="l" r="r" t="t"/>
                <a:pathLst>
                  <a:path extrusionOk="0" h="358" w="549">
                    <a:moveTo>
                      <a:pt x="323" y="0"/>
                    </a:moveTo>
                    <a:cubicBezTo>
                      <a:pt x="310" y="0"/>
                      <a:pt x="296" y="2"/>
                      <a:pt x="282" y="5"/>
                    </a:cubicBezTo>
                    <a:cubicBezTo>
                      <a:pt x="1" y="5"/>
                      <a:pt x="307" y="358"/>
                      <a:pt x="465" y="358"/>
                    </a:cubicBezTo>
                    <a:cubicBezTo>
                      <a:pt x="514" y="358"/>
                      <a:pt x="549" y="325"/>
                      <a:pt x="549" y="239"/>
                    </a:cubicBezTo>
                    <a:cubicBezTo>
                      <a:pt x="519" y="120"/>
                      <a:pt x="436" y="0"/>
                      <a:pt x="32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1" name="Google Shape;21141;p43"/>
              <p:cNvSpPr/>
              <p:nvPr/>
            </p:nvSpPr>
            <p:spPr>
              <a:xfrm flipH="1" rot="5509765">
                <a:off x="352188" y="1208666"/>
                <a:ext cx="9728" cy="7677"/>
              </a:xfrm>
              <a:custGeom>
                <a:rect b="b" l="l" r="r" t="t"/>
                <a:pathLst>
                  <a:path extrusionOk="0" h="505" w="618">
                    <a:moveTo>
                      <a:pt x="268" y="1"/>
                    </a:moveTo>
                    <a:cubicBezTo>
                      <a:pt x="209" y="1"/>
                      <a:pt x="151" y="26"/>
                      <a:pt x="101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1" y="486"/>
                      <a:pt x="206" y="504"/>
                      <a:pt x="259" y="504"/>
                    </a:cubicBezTo>
                    <a:cubicBezTo>
                      <a:pt x="452" y="504"/>
                      <a:pt x="618" y="259"/>
                      <a:pt x="435" y="76"/>
                    </a:cubicBezTo>
                    <a:cubicBezTo>
                      <a:pt x="385" y="26"/>
                      <a:pt x="326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2" name="Google Shape;21142;p43"/>
              <p:cNvSpPr/>
              <p:nvPr/>
            </p:nvSpPr>
            <p:spPr>
              <a:xfrm flipH="1" rot="5509765">
                <a:off x="319399" y="1147817"/>
                <a:ext cx="9791" cy="7221"/>
              </a:xfrm>
              <a:custGeom>
                <a:rect b="b" l="l" r="r" t="t"/>
                <a:pathLst>
                  <a:path extrusionOk="0" h="475" w="622">
                    <a:moveTo>
                      <a:pt x="314" y="1"/>
                    </a:moveTo>
                    <a:cubicBezTo>
                      <a:pt x="288" y="1"/>
                      <a:pt x="261" y="5"/>
                      <a:pt x="234" y="14"/>
                    </a:cubicBezTo>
                    <a:cubicBezTo>
                      <a:pt x="34" y="81"/>
                      <a:pt x="1" y="347"/>
                      <a:pt x="201" y="448"/>
                    </a:cubicBezTo>
                    <a:cubicBezTo>
                      <a:pt x="238" y="466"/>
                      <a:pt x="275" y="474"/>
                      <a:pt x="311" y="474"/>
                    </a:cubicBezTo>
                    <a:cubicBezTo>
                      <a:pt x="404" y="474"/>
                      <a:pt x="486" y="420"/>
                      <a:pt x="534" y="347"/>
                    </a:cubicBezTo>
                    <a:cubicBezTo>
                      <a:pt x="621" y="174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3" name="Google Shape;21143;p43"/>
              <p:cNvSpPr/>
              <p:nvPr/>
            </p:nvSpPr>
            <p:spPr>
              <a:xfrm flipH="1" rot="5509765">
                <a:off x="424376" y="1051151"/>
                <a:ext cx="8264" cy="7342"/>
              </a:xfrm>
              <a:custGeom>
                <a:rect b="b" l="l" r="r" t="t"/>
                <a:pathLst>
                  <a:path extrusionOk="0" h="483" w="525">
                    <a:moveTo>
                      <a:pt x="263" y="1"/>
                    </a:moveTo>
                    <a:cubicBezTo>
                      <a:pt x="152" y="1"/>
                      <a:pt x="45" y="73"/>
                      <a:pt x="25" y="196"/>
                    </a:cubicBezTo>
                    <a:cubicBezTo>
                      <a:pt x="0" y="365"/>
                      <a:pt x="117" y="482"/>
                      <a:pt x="247" y="482"/>
                    </a:cubicBezTo>
                    <a:cubicBezTo>
                      <a:pt x="295" y="482"/>
                      <a:pt x="346" y="466"/>
                      <a:pt x="392" y="429"/>
                    </a:cubicBezTo>
                    <a:cubicBezTo>
                      <a:pt x="492" y="362"/>
                      <a:pt x="525" y="196"/>
                      <a:pt x="458" y="96"/>
                    </a:cubicBezTo>
                    <a:cubicBezTo>
                      <a:pt x="406" y="31"/>
                      <a:pt x="334" y="1"/>
                      <a:pt x="2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4" name="Google Shape;21144;p43"/>
              <p:cNvSpPr/>
              <p:nvPr/>
            </p:nvSpPr>
            <p:spPr>
              <a:xfrm flipH="1" rot="5509765">
                <a:off x="452379" y="1143739"/>
                <a:ext cx="9161" cy="4895"/>
              </a:xfrm>
              <a:custGeom>
                <a:rect b="b" l="l" r="r" t="t"/>
                <a:pathLst>
                  <a:path extrusionOk="0" h="322" w="582">
                    <a:moveTo>
                      <a:pt x="252" y="1"/>
                    </a:moveTo>
                    <a:cubicBezTo>
                      <a:pt x="144" y="1"/>
                      <a:pt x="47" y="66"/>
                      <a:pt x="20" y="176"/>
                    </a:cubicBezTo>
                    <a:cubicBezTo>
                      <a:pt x="1" y="282"/>
                      <a:pt x="48" y="321"/>
                      <a:pt x="116" y="321"/>
                    </a:cubicBezTo>
                    <a:cubicBezTo>
                      <a:pt x="284" y="321"/>
                      <a:pt x="581" y="81"/>
                      <a:pt x="320" y="9"/>
                    </a:cubicBezTo>
                    <a:cubicBezTo>
                      <a:pt x="297" y="4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5" name="Google Shape;21145;p43"/>
              <p:cNvSpPr/>
              <p:nvPr/>
            </p:nvSpPr>
            <p:spPr>
              <a:xfrm flipH="1" rot="5509765">
                <a:off x="295765" y="1316852"/>
                <a:ext cx="8421" cy="7160"/>
              </a:xfrm>
              <a:custGeom>
                <a:rect b="b" l="l" r="r" t="t"/>
                <a:pathLst>
                  <a:path extrusionOk="0" h="471" w="535">
                    <a:moveTo>
                      <a:pt x="258" y="1"/>
                    </a:moveTo>
                    <a:cubicBezTo>
                      <a:pt x="213" y="1"/>
                      <a:pt x="170" y="12"/>
                      <a:pt x="134" y="35"/>
                    </a:cubicBezTo>
                    <a:cubicBezTo>
                      <a:pt x="34" y="102"/>
                      <a:pt x="1" y="269"/>
                      <a:pt x="67" y="369"/>
                    </a:cubicBezTo>
                    <a:cubicBezTo>
                      <a:pt x="110" y="434"/>
                      <a:pt x="195" y="470"/>
                      <a:pt x="277" y="470"/>
                    </a:cubicBezTo>
                    <a:cubicBezTo>
                      <a:pt x="322" y="470"/>
                      <a:pt x="365" y="459"/>
                      <a:pt x="401" y="436"/>
                    </a:cubicBezTo>
                    <a:cubicBezTo>
                      <a:pt x="501" y="369"/>
                      <a:pt x="534" y="202"/>
                      <a:pt x="468" y="102"/>
                    </a:cubicBezTo>
                    <a:cubicBezTo>
                      <a:pt x="425" y="38"/>
                      <a:pt x="340" y="1"/>
                      <a:pt x="2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6" name="Google Shape;21146;p43"/>
              <p:cNvSpPr/>
              <p:nvPr/>
            </p:nvSpPr>
            <p:spPr>
              <a:xfrm flipH="1" rot="5509765">
                <a:off x="301923" y="1219870"/>
                <a:ext cx="7367" cy="7114"/>
              </a:xfrm>
              <a:custGeom>
                <a:rect b="b" l="l" r="r" t="t"/>
                <a:pathLst>
                  <a:path extrusionOk="0" h="468" w="468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cubicBezTo>
                      <a:pt x="367" y="467"/>
                      <a:pt x="467" y="367"/>
                      <a:pt x="467" y="234"/>
                    </a:cubicBezTo>
                    <a:cubicBezTo>
                      <a:pt x="467" y="100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7" name="Google Shape;21147;p43"/>
              <p:cNvSpPr/>
              <p:nvPr/>
            </p:nvSpPr>
            <p:spPr>
              <a:xfrm flipH="1" rot="5509765">
                <a:off x="417965" y="1203491"/>
                <a:ext cx="9680" cy="7342"/>
              </a:xfrm>
              <a:custGeom>
                <a:rect b="b" l="l" r="r" t="t"/>
                <a:pathLst>
                  <a:path extrusionOk="0" h="483" w="615">
                    <a:moveTo>
                      <a:pt x="357" y="1"/>
                    </a:moveTo>
                    <a:cubicBezTo>
                      <a:pt x="99" y="1"/>
                      <a:pt x="1" y="412"/>
                      <a:pt x="281" y="474"/>
                    </a:cubicBezTo>
                    <a:cubicBezTo>
                      <a:pt x="304" y="480"/>
                      <a:pt x="327" y="483"/>
                      <a:pt x="349" y="483"/>
                    </a:cubicBezTo>
                    <a:cubicBezTo>
                      <a:pt x="457" y="483"/>
                      <a:pt x="554" y="418"/>
                      <a:pt x="581" y="307"/>
                    </a:cubicBezTo>
                    <a:cubicBezTo>
                      <a:pt x="615" y="174"/>
                      <a:pt x="548" y="41"/>
                      <a:pt x="415" y="7"/>
                    </a:cubicBezTo>
                    <a:cubicBezTo>
                      <a:pt x="395" y="3"/>
                      <a:pt x="375" y="1"/>
                      <a:pt x="35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8" name="Google Shape;21148;p43"/>
              <p:cNvSpPr/>
              <p:nvPr/>
            </p:nvSpPr>
            <p:spPr>
              <a:xfrm flipH="1" rot="5509765">
                <a:off x="375187" y="1338193"/>
                <a:ext cx="6800" cy="6294"/>
              </a:xfrm>
              <a:custGeom>
                <a:rect b="b" l="l" r="r" t="t"/>
                <a:pathLst>
                  <a:path extrusionOk="0" h="414" w="432">
                    <a:moveTo>
                      <a:pt x="266" y="1"/>
                    </a:moveTo>
                    <a:cubicBezTo>
                      <a:pt x="249" y="1"/>
                      <a:pt x="227" y="5"/>
                      <a:pt x="201" y="16"/>
                    </a:cubicBezTo>
                    <a:cubicBezTo>
                      <a:pt x="68" y="49"/>
                      <a:pt x="1" y="183"/>
                      <a:pt x="34" y="316"/>
                    </a:cubicBezTo>
                    <a:cubicBezTo>
                      <a:pt x="53" y="385"/>
                      <a:pt x="83" y="413"/>
                      <a:pt x="116" y="413"/>
                    </a:cubicBezTo>
                    <a:cubicBezTo>
                      <a:pt x="246" y="413"/>
                      <a:pt x="431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9" name="Google Shape;21149;p43"/>
              <p:cNvSpPr/>
              <p:nvPr/>
            </p:nvSpPr>
            <p:spPr>
              <a:xfrm flipH="1" rot="5509765">
                <a:off x="271693" y="1358902"/>
                <a:ext cx="8673" cy="7282"/>
              </a:xfrm>
              <a:custGeom>
                <a:rect b="b" l="l" r="r" t="t"/>
                <a:pathLst>
                  <a:path extrusionOk="0" h="479" w="551">
                    <a:moveTo>
                      <a:pt x="263" y="0"/>
                    </a:moveTo>
                    <a:cubicBezTo>
                      <a:pt x="167" y="0"/>
                      <a:pt x="69" y="50"/>
                      <a:pt x="34" y="155"/>
                    </a:cubicBezTo>
                    <a:cubicBezTo>
                      <a:pt x="0" y="288"/>
                      <a:pt x="34" y="421"/>
                      <a:pt x="167" y="455"/>
                    </a:cubicBezTo>
                    <a:cubicBezTo>
                      <a:pt x="200" y="471"/>
                      <a:pt x="233" y="479"/>
                      <a:pt x="265" y="479"/>
                    </a:cubicBezTo>
                    <a:cubicBezTo>
                      <a:pt x="425" y="479"/>
                      <a:pt x="551" y="288"/>
                      <a:pt x="467" y="121"/>
                    </a:cubicBezTo>
                    <a:cubicBezTo>
                      <a:pt x="436" y="42"/>
                      <a:pt x="351" y="0"/>
                      <a:pt x="2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0" name="Google Shape;21150;p43"/>
              <p:cNvSpPr/>
              <p:nvPr/>
            </p:nvSpPr>
            <p:spPr>
              <a:xfrm flipH="1" rot="5509765">
                <a:off x="325165" y="1356803"/>
                <a:ext cx="9192" cy="7388"/>
              </a:xfrm>
              <a:custGeom>
                <a:rect b="b" l="l" r="r" t="t"/>
                <a:pathLst>
                  <a:path extrusionOk="0" h="486" w="584">
                    <a:moveTo>
                      <a:pt x="265" y="1"/>
                    </a:moveTo>
                    <a:cubicBezTo>
                      <a:pt x="192" y="1"/>
                      <a:pt x="119" y="35"/>
                      <a:pt x="68" y="117"/>
                    </a:cubicBezTo>
                    <a:cubicBezTo>
                      <a:pt x="1" y="217"/>
                      <a:pt x="34" y="384"/>
                      <a:pt x="134" y="451"/>
                    </a:cubicBezTo>
                    <a:cubicBezTo>
                      <a:pt x="182" y="475"/>
                      <a:pt x="229" y="486"/>
                      <a:pt x="273" y="486"/>
                    </a:cubicBezTo>
                    <a:cubicBezTo>
                      <a:pt x="354" y="486"/>
                      <a:pt x="425" y="449"/>
                      <a:pt x="468" y="384"/>
                    </a:cubicBezTo>
                    <a:cubicBezTo>
                      <a:pt x="583" y="176"/>
                      <a:pt x="427" y="1"/>
                      <a:pt x="2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1" name="Google Shape;21151;p43"/>
              <p:cNvSpPr/>
              <p:nvPr/>
            </p:nvSpPr>
            <p:spPr>
              <a:xfrm flipH="1" rot="5509765">
                <a:off x="301698" y="1332070"/>
                <a:ext cx="8421" cy="7601"/>
              </a:xfrm>
              <a:custGeom>
                <a:rect b="b" l="l" r="r" t="t"/>
                <a:pathLst>
                  <a:path extrusionOk="0" h="500" w="535">
                    <a:moveTo>
                      <a:pt x="268" y="1"/>
                    </a:moveTo>
                    <a:cubicBezTo>
                      <a:pt x="201" y="1"/>
                      <a:pt x="136" y="34"/>
                      <a:pt x="100" y="106"/>
                    </a:cubicBezTo>
                    <a:cubicBezTo>
                      <a:pt x="0" y="172"/>
                      <a:pt x="0" y="339"/>
                      <a:pt x="100" y="439"/>
                    </a:cubicBezTo>
                    <a:cubicBezTo>
                      <a:pt x="142" y="481"/>
                      <a:pt x="196" y="500"/>
                      <a:pt x="249" y="500"/>
                    </a:cubicBezTo>
                    <a:cubicBezTo>
                      <a:pt x="323" y="500"/>
                      <a:pt x="395" y="464"/>
                      <a:pt x="434" y="406"/>
                    </a:cubicBezTo>
                    <a:cubicBezTo>
                      <a:pt x="534" y="306"/>
                      <a:pt x="534" y="139"/>
                      <a:pt x="434" y="72"/>
                    </a:cubicBezTo>
                    <a:cubicBezTo>
                      <a:pt x="388" y="26"/>
                      <a:pt x="327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2" name="Google Shape;21152;p43"/>
              <p:cNvSpPr/>
              <p:nvPr/>
            </p:nvSpPr>
            <p:spPr>
              <a:xfrm flipH="1" rot="5509765">
                <a:off x="325216" y="1298011"/>
                <a:ext cx="8815" cy="7403"/>
              </a:xfrm>
              <a:custGeom>
                <a:rect b="b" l="l" r="r" t="t"/>
                <a:pathLst>
                  <a:path extrusionOk="0" h="487" w="560">
                    <a:moveTo>
                      <a:pt x="287" y="0"/>
                    </a:moveTo>
                    <a:cubicBezTo>
                      <a:pt x="176" y="0"/>
                      <a:pt x="66" y="80"/>
                      <a:pt x="26" y="219"/>
                    </a:cubicBezTo>
                    <a:cubicBezTo>
                      <a:pt x="1" y="372"/>
                      <a:pt x="132" y="486"/>
                      <a:pt x="285" y="486"/>
                    </a:cubicBezTo>
                    <a:cubicBezTo>
                      <a:pt x="331" y="486"/>
                      <a:pt x="380" y="476"/>
                      <a:pt x="427" y="452"/>
                    </a:cubicBezTo>
                    <a:cubicBezTo>
                      <a:pt x="527" y="352"/>
                      <a:pt x="560" y="219"/>
                      <a:pt x="493" y="119"/>
                    </a:cubicBezTo>
                    <a:cubicBezTo>
                      <a:pt x="439" y="38"/>
                      <a:pt x="363" y="0"/>
                      <a:pt x="2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3" name="Google Shape;21153;p43"/>
              <p:cNvSpPr/>
              <p:nvPr/>
            </p:nvSpPr>
            <p:spPr>
              <a:xfrm flipH="1" rot="5509765">
                <a:off x="388108" y="1441168"/>
                <a:ext cx="8893" cy="7160"/>
              </a:xfrm>
              <a:custGeom>
                <a:rect b="b" l="l" r="r" t="t"/>
                <a:pathLst>
                  <a:path extrusionOk="0" h="471" w="565">
                    <a:moveTo>
                      <a:pt x="304" y="0"/>
                    </a:moveTo>
                    <a:cubicBezTo>
                      <a:pt x="205" y="0"/>
                      <a:pt x="115" y="44"/>
                      <a:pt x="64" y="146"/>
                    </a:cubicBezTo>
                    <a:cubicBezTo>
                      <a:pt x="1" y="335"/>
                      <a:pt x="163" y="471"/>
                      <a:pt x="316" y="471"/>
                    </a:cubicBezTo>
                    <a:cubicBezTo>
                      <a:pt x="406" y="471"/>
                      <a:pt x="494" y="424"/>
                      <a:pt x="531" y="312"/>
                    </a:cubicBezTo>
                    <a:cubicBezTo>
                      <a:pt x="564" y="179"/>
                      <a:pt x="498" y="46"/>
                      <a:pt x="397" y="12"/>
                    </a:cubicBezTo>
                    <a:cubicBezTo>
                      <a:pt x="366" y="4"/>
                      <a:pt x="334" y="0"/>
                      <a:pt x="30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4" name="Google Shape;21154;p43"/>
              <p:cNvSpPr/>
              <p:nvPr/>
            </p:nvSpPr>
            <p:spPr>
              <a:xfrm flipH="1" rot="5509765">
                <a:off x="302349" y="1624464"/>
                <a:ext cx="9255" cy="7327"/>
              </a:xfrm>
              <a:custGeom>
                <a:rect b="b" l="l" r="r" t="t"/>
                <a:pathLst>
                  <a:path extrusionOk="0" h="482" w="588">
                    <a:moveTo>
                      <a:pt x="280" y="0"/>
                    </a:moveTo>
                    <a:cubicBezTo>
                      <a:pt x="254" y="0"/>
                      <a:pt x="227" y="4"/>
                      <a:pt x="201" y="13"/>
                    </a:cubicBezTo>
                    <a:cubicBezTo>
                      <a:pt x="67" y="47"/>
                      <a:pt x="0" y="180"/>
                      <a:pt x="34" y="314"/>
                    </a:cubicBezTo>
                    <a:cubicBezTo>
                      <a:pt x="70" y="422"/>
                      <a:pt x="165" y="481"/>
                      <a:pt x="265" y="481"/>
                    </a:cubicBezTo>
                    <a:cubicBezTo>
                      <a:pt x="350" y="481"/>
                      <a:pt x="440" y="439"/>
                      <a:pt x="501" y="347"/>
                    </a:cubicBezTo>
                    <a:cubicBezTo>
                      <a:pt x="587" y="174"/>
                      <a:pt x="449" y="0"/>
                      <a:pt x="28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5" name="Google Shape;21155;p43"/>
              <p:cNvSpPr/>
              <p:nvPr/>
            </p:nvSpPr>
            <p:spPr>
              <a:xfrm flipH="1" rot="5509765">
                <a:off x="288287" y="1539378"/>
                <a:ext cx="9208" cy="5260"/>
              </a:xfrm>
              <a:custGeom>
                <a:rect b="b" l="l" r="r" t="t"/>
                <a:pathLst>
                  <a:path extrusionOk="0" h="346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39"/>
                    </a:cubicBezTo>
                    <a:cubicBezTo>
                      <a:pt x="284" y="344"/>
                      <a:pt x="302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6" name="Google Shape;21156;p43"/>
              <p:cNvSpPr/>
              <p:nvPr/>
            </p:nvSpPr>
            <p:spPr>
              <a:xfrm flipH="1" rot="5509765">
                <a:off x="334193" y="1477482"/>
                <a:ext cx="9743" cy="7297"/>
              </a:xfrm>
              <a:custGeom>
                <a:rect b="b" l="l" r="r" t="t"/>
                <a:pathLst>
                  <a:path extrusionOk="0" h="480" w="619">
                    <a:moveTo>
                      <a:pt x="314" y="0"/>
                    </a:moveTo>
                    <a:cubicBezTo>
                      <a:pt x="142" y="0"/>
                      <a:pt x="1" y="199"/>
                      <a:pt x="118" y="346"/>
                    </a:cubicBezTo>
                    <a:cubicBezTo>
                      <a:pt x="140" y="435"/>
                      <a:pt x="222" y="479"/>
                      <a:pt x="303" y="479"/>
                    </a:cubicBezTo>
                    <a:cubicBezTo>
                      <a:pt x="344" y="479"/>
                      <a:pt x="385" y="468"/>
                      <a:pt x="418" y="446"/>
                    </a:cubicBezTo>
                    <a:cubicBezTo>
                      <a:pt x="619" y="346"/>
                      <a:pt x="585" y="79"/>
                      <a:pt x="385" y="12"/>
                    </a:cubicBezTo>
                    <a:cubicBezTo>
                      <a:pt x="361" y="4"/>
                      <a:pt x="337" y="0"/>
                      <a:pt x="31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7" name="Google Shape;21157;p43"/>
              <p:cNvSpPr/>
              <p:nvPr/>
            </p:nvSpPr>
            <p:spPr>
              <a:xfrm flipH="1" rot="5509765">
                <a:off x="374514" y="1555628"/>
                <a:ext cx="11192" cy="7540"/>
              </a:xfrm>
              <a:custGeom>
                <a:rect b="b" l="l" r="r" t="t"/>
                <a:pathLst>
                  <a:path extrusionOk="0" h="496" w="711">
                    <a:moveTo>
                      <a:pt x="357" y="0"/>
                    </a:moveTo>
                    <a:cubicBezTo>
                      <a:pt x="111" y="0"/>
                      <a:pt x="1" y="391"/>
                      <a:pt x="272" y="481"/>
                    </a:cubicBezTo>
                    <a:cubicBezTo>
                      <a:pt x="304" y="491"/>
                      <a:pt x="334" y="495"/>
                      <a:pt x="362" y="495"/>
                    </a:cubicBezTo>
                    <a:cubicBezTo>
                      <a:pt x="627" y="495"/>
                      <a:pt x="710" y="105"/>
                      <a:pt x="439" y="14"/>
                    </a:cubicBezTo>
                    <a:cubicBezTo>
                      <a:pt x="410" y="5"/>
                      <a:pt x="383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8" name="Google Shape;21158;p43"/>
              <p:cNvSpPr/>
              <p:nvPr/>
            </p:nvSpPr>
            <p:spPr>
              <a:xfrm flipH="1" rot="5509765">
                <a:off x="318137" y="1603197"/>
                <a:ext cx="9759" cy="7388"/>
              </a:xfrm>
              <a:custGeom>
                <a:rect b="b" l="l" r="r" t="t"/>
                <a:pathLst>
                  <a:path extrusionOk="0" h="486" w="620">
                    <a:moveTo>
                      <a:pt x="279" y="0"/>
                    </a:moveTo>
                    <a:cubicBezTo>
                      <a:pt x="231" y="0"/>
                      <a:pt x="181" y="17"/>
                      <a:pt x="133" y="58"/>
                    </a:cubicBezTo>
                    <a:cubicBezTo>
                      <a:pt x="0" y="125"/>
                      <a:pt x="0" y="291"/>
                      <a:pt x="67" y="392"/>
                    </a:cubicBezTo>
                    <a:cubicBezTo>
                      <a:pt x="125" y="450"/>
                      <a:pt x="194" y="485"/>
                      <a:pt x="268" y="485"/>
                    </a:cubicBezTo>
                    <a:cubicBezTo>
                      <a:pt x="322" y="485"/>
                      <a:pt x="378" y="467"/>
                      <a:pt x="434" y="425"/>
                    </a:cubicBezTo>
                    <a:cubicBezTo>
                      <a:pt x="620" y="265"/>
                      <a:pt x="467" y="0"/>
                      <a:pt x="2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9" name="Google Shape;21159;p43"/>
              <p:cNvSpPr/>
              <p:nvPr/>
            </p:nvSpPr>
            <p:spPr>
              <a:xfrm flipH="1" rot="5509765">
                <a:off x="304721" y="1548877"/>
                <a:ext cx="9208" cy="5275"/>
              </a:xfrm>
              <a:custGeom>
                <a:rect b="b" l="l" r="r" t="t"/>
                <a:pathLst>
                  <a:path extrusionOk="0" h="347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40"/>
                    </a:cubicBezTo>
                    <a:cubicBezTo>
                      <a:pt x="284" y="344"/>
                      <a:pt x="301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0" name="Google Shape;21160;p43"/>
              <p:cNvSpPr/>
              <p:nvPr/>
            </p:nvSpPr>
            <p:spPr>
              <a:xfrm flipH="1" rot="5509765">
                <a:off x="359052" y="1507194"/>
                <a:ext cx="9759" cy="7434"/>
              </a:xfrm>
              <a:custGeom>
                <a:rect b="b" l="l" r="r" t="t"/>
                <a:pathLst>
                  <a:path extrusionOk="0" h="489" w="620">
                    <a:moveTo>
                      <a:pt x="357" y="0"/>
                    </a:moveTo>
                    <a:cubicBezTo>
                      <a:pt x="176" y="0"/>
                      <a:pt x="1" y="236"/>
                      <a:pt x="153" y="413"/>
                    </a:cubicBezTo>
                    <a:cubicBezTo>
                      <a:pt x="203" y="463"/>
                      <a:pt x="270" y="488"/>
                      <a:pt x="336" y="488"/>
                    </a:cubicBezTo>
                    <a:cubicBezTo>
                      <a:pt x="403" y="488"/>
                      <a:pt x="470" y="463"/>
                      <a:pt x="520" y="413"/>
                    </a:cubicBezTo>
                    <a:cubicBezTo>
                      <a:pt x="587" y="313"/>
                      <a:pt x="620" y="180"/>
                      <a:pt x="520" y="80"/>
                    </a:cubicBezTo>
                    <a:cubicBezTo>
                      <a:pt x="472" y="24"/>
                      <a:pt x="414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1" name="Google Shape;21161;p43"/>
              <p:cNvSpPr/>
              <p:nvPr/>
            </p:nvSpPr>
            <p:spPr>
              <a:xfrm flipH="1" rot="5509765">
                <a:off x="407285" y="1615715"/>
                <a:ext cx="8925" cy="7236"/>
              </a:xfrm>
              <a:custGeom>
                <a:rect b="b" l="l" r="r" t="t"/>
                <a:pathLst>
                  <a:path extrusionOk="0" h="476" w="567">
                    <a:moveTo>
                      <a:pt x="308" y="0"/>
                    </a:moveTo>
                    <a:cubicBezTo>
                      <a:pt x="211" y="0"/>
                      <a:pt x="93" y="60"/>
                      <a:pt x="66" y="142"/>
                    </a:cubicBezTo>
                    <a:cubicBezTo>
                      <a:pt x="1" y="337"/>
                      <a:pt x="161" y="476"/>
                      <a:pt x="309" y="476"/>
                    </a:cubicBezTo>
                    <a:cubicBezTo>
                      <a:pt x="388" y="476"/>
                      <a:pt x="464" y="436"/>
                      <a:pt x="499" y="342"/>
                    </a:cubicBezTo>
                    <a:cubicBezTo>
                      <a:pt x="566" y="209"/>
                      <a:pt x="499" y="75"/>
                      <a:pt x="366" y="9"/>
                    </a:cubicBezTo>
                    <a:cubicBezTo>
                      <a:pt x="348" y="3"/>
                      <a:pt x="328" y="0"/>
                      <a:pt x="30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2" name="Google Shape;21162;p43"/>
              <p:cNvSpPr/>
              <p:nvPr/>
            </p:nvSpPr>
            <p:spPr>
              <a:xfrm flipH="1" rot="5509765">
                <a:off x="329644" y="1686700"/>
                <a:ext cx="8295" cy="7601"/>
              </a:xfrm>
              <a:custGeom>
                <a:rect b="b" l="l" r="r" t="t"/>
                <a:pathLst>
                  <a:path extrusionOk="0" h="500" w="527">
                    <a:moveTo>
                      <a:pt x="267" y="0"/>
                    </a:moveTo>
                    <a:cubicBezTo>
                      <a:pt x="222" y="0"/>
                      <a:pt x="176" y="15"/>
                      <a:pt x="134" y="48"/>
                    </a:cubicBezTo>
                    <a:cubicBezTo>
                      <a:pt x="34" y="148"/>
                      <a:pt x="1" y="282"/>
                      <a:pt x="68" y="415"/>
                    </a:cubicBezTo>
                    <a:cubicBezTo>
                      <a:pt x="114" y="474"/>
                      <a:pt x="182" y="499"/>
                      <a:pt x="250" y="499"/>
                    </a:cubicBezTo>
                    <a:cubicBezTo>
                      <a:pt x="375" y="499"/>
                      <a:pt x="501" y="412"/>
                      <a:pt x="501" y="282"/>
                    </a:cubicBezTo>
                    <a:cubicBezTo>
                      <a:pt x="526" y="132"/>
                      <a:pt x="401" y="0"/>
                      <a:pt x="2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3" name="Google Shape;21163;p43"/>
              <p:cNvSpPr/>
              <p:nvPr/>
            </p:nvSpPr>
            <p:spPr>
              <a:xfrm flipH="1" rot="5509765">
                <a:off x="321533" y="1622381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7" y="443"/>
                      <a:pt x="201" y="476"/>
                    </a:cubicBezTo>
                    <a:cubicBezTo>
                      <a:pt x="219" y="481"/>
                      <a:pt x="236" y="483"/>
                      <a:pt x="254" y="483"/>
                    </a:cubicBezTo>
                    <a:cubicBezTo>
                      <a:pt x="368" y="483"/>
                      <a:pt x="472" y="396"/>
                      <a:pt x="501" y="309"/>
                    </a:cubicBezTo>
                    <a:cubicBezTo>
                      <a:pt x="534" y="176"/>
                      <a:pt x="468" y="42"/>
                      <a:pt x="334" y="9"/>
                    </a:cubicBezTo>
                    <a:cubicBezTo>
                      <a:pt x="311" y="3"/>
                      <a:pt x="288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4" name="Google Shape;21164;p43"/>
              <p:cNvSpPr/>
              <p:nvPr/>
            </p:nvSpPr>
            <p:spPr>
              <a:xfrm flipH="1" rot="5509765">
                <a:off x="362084" y="1589695"/>
                <a:ext cx="9177" cy="7008"/>
              </a:xfrm>
              <a:custGeom>
                <a:rect b="b" l="l" r="r" t="t"/>
                <a:pathLst>
                  <a:path extrusionOk="0" h="461" w="583">
                    <a:moveTo>
                      <a:pt x="328" y="0"/>
                    </a:moveTo>
                    <a:cubicBezTo>
                      <a:pt x="147" y="0"/>
                      <a:pt x="0" y="211"/>
                      <a:pt x="149" y="385"/>
                    </a:cubicBezTo>
                    <a:cubicBezTo>
                      <a:pt x="199" y="435"/>
                      <a:pt x="266" y="460"/>
                      <a:pt x="328" y="460"/>
                    </a:cubicBezTo>
                    <a:cubicBezTo>
                      <a:pt x="391" y="460"/>
                      <a:pt x="449" y="435"/>
                      <a:pt x="483" y="385"/>
                    </a:cubicBezTo>
                    <a:cubicBezTo>
                      <a:pt x="583" y="318"/>
                      <a:pt x="583" y="152"/>
                      <a:pt x="516" y="85"/>
                    </a:cubicBezTo>
                    <a:cubicBezTo>
                      <a:pt x="456" y="25"/>
                      <a:pt x="390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5" name="Google Shape;21165;p43"/>
              <p:cNvSpPr/>
              <p:nvPr/>
            </p:nvSpPr>
            <p:spPr>
              <a:xfrm flipH="1" rot="5509765">
                <a:off x="441941" y="1695002"/>
                <a:ext cx="9854" cy="7571"/>
              </a:xfrm>
              <a:custGeom>
                <a:rect b="b" l="l" r="r" t="t"/>
                <a:pathLst>
                  <a:path extrusionOk="0" h="498" w="626">
                    <a:moveTo>
                      <a:pt x="310" y="0"/>
                    </a:moveTo>
                    <a:cubicBezTo>
                      <a:pt x="236" y="0"/>
                      <a:pt x="164" y="36"/>
                      <a:pt x="125" y="94"/>
                    </a:cubicBezTo>
                    <a:cubicBezTo>
                      <a:pt x="0" y="281"/>
                      <a:pt x="138" y="497"/>
                      <a:pt x="320" y="497"/>
                    </a:cubicBezTo>
                    <a:cubicBezTo>
                      <a:pt x="332" y="497"/>
                      <a:pt x="345" y="496"/>
                      <a:pt x="358" y="494"/>
                    </a:cubicBezTo>
                    <a:cubicBezTo>
                      <a:pt x="592" y="428"/>
                      <a:pt x="625" y="161"/>
                      <a:pt x="458" y="61"/>
                    </a:cubicBezTo>
                    <a:cubicBezTo>
                      <a:pt x="416" y="19"/>
                      <a:pt x="363" y="0"/>
                      <a:pt x="3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6" name="Google Shape;21166;p43"/>
              <p:cNvSpPr/>
              <p:nvPr/>
            </p:nvSpPr>
            <p:spPr>
              <a:xfrm flipH="1" rot="5509765">
                <a:off x="418556" y="1890095"/>
                <a:ext cx="7367" cy="7206"/>
              </a:xfrm>
              <a:custGeom>
                <a:rect b="b" l="l" r="r" t="t"/>
                <a:pathLst>
                  <a:path extrusionOk="0" h="474" w="468">
                    <a:moveTo>
                      <a:pt x="193" y="1"/>
                    </a:moveTo>
                    <a:cubicBezTo>
                      <a:pt x="80" y="1"/>
                      <a:pt x="0" y="120"/>
                      <a:pt x="0" y="240"/>
                    </a:cubicBezTo>
                    <a:cubicBezTo>
                      <a:pt x="0" y="373"/>
                      <a:pt x="100" y="473"/>
                      <a:pt x="234" y="473"/>
                    </a:cubicBezTo>
                    <a:cubicBezTo>
                      <a:pt x="367" y="473"/>
                      <a:pt x="467" y="373"/>
                      <a:pt x="467" y="240"/>
                    </a:cubicBezTo>
                    <a:cubicBezTo>
                      <a:pt x="467" y="120"/>
                      <a:pt x="387" y="1"/>
                      <a:pt x="275" y="1"/>
                    </a:cubicBezTo>
                    <a:cubicBezTo>
                      <a:pt x="262" y="1"/>
                      <a:pt x="248" y="3"/>
                      <a:pt x="234" y="6"/>
                    </a:cubicBezTo>
                    <a:cubicBezTo>
                      <a:pt x="220" y="3"/>
                      <a:pt x="206" y="1"/>
                      <a:pt x="1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7" name="Google Shape;21167;p43"/>
              <p:cNvSpPr/>
              <p:nvPr/>
            </p:nvSpPr>
            <p:spPr>
              <a:xfrm flipH="1" rot="5509765">
                <a:off x="344812" y="1837793"/>
                <a:ext cx="9854" cy="7312"/>
              </a:xfrm>
              <a:custGeom>
                <a:rect b="b" l="l" r="r" t="t"/>
                <a:pathLst>
                  <a:path extrusionOk="0" h="481" w="626">
                    <a:moveTo>
                      <a:pt x="320" y="0"/>
                    </a:moveTo>
                    <a:cubicBezTo>
                      <a:pt x="138" y="0"/>
                      <a:pt x="1" y="214"/>
                      <a:pt x="126" y="370"/>
                    </a:cubicBezTo>
                    <a:cubicBezTo>
                      <a:pt x="165" y="448"/>
                      <a:pt x="238" y="481"/>
                      <a:pt x="312" y="481"/>
                    </a:cubicBezTo>
                    <a:cubicBezTo>
                      <a:pt x="365" y="481"/>
                      <a:pt x="418" y="465"/>
                      <a:pt x="459" y="437"/>
                    </a:cubicBezTo>
                    <a:cubicBezTo>
                      <a:pt x="626" y="304"/>
                      <a:pt x="593" y="37"/>
                      <a:pt x="359" y="3"/>
                    </a:cubicBezTo>
                    <a:cubicBezTo>
                      <a:pt x="346" y="1"/>
                      <a:pt x="333" y="0"/>
                      <a:pt x="32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8" name="Google Shape;21168;p43"/>
              <p:cNvSpPr/>
              <p:nvPr/>
            </p:nvSpPr>
            <p:spPr>
              <a:xfrm flipH="1" rot="5509765">
                <a:off x="368800" y="1740467"/>
                <a:ext cx="7886" cy="7221"/>
              </a:xfrm>
              <a:custGeom>
                <a:rect b="b" l="l" r="r" t="t"/>
                <a:pathLst>
                  <a:path extrusionOk="0" h="475" w="501">
                    <a:moveTo>
                      <a:pt x="285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1" y="107"/>
                      <a:pt x="1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8"/>
                    </a:cubicBezTo>
                    <a:cubicBezTo>
                      <a:pt x="472" y="92"/>
                      <a:pt x="393" y="1"/>
                      <a:pt x="28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9" name="Google Shape;21169;p43"/>
              <p:cNvSpPr/>
              <p:nvPr/>
            </p:nvSpPr>
            <p:spPr>
              <a:xfrm flipH="1" rot="5509765">
                <a:off x="424657" y="1755024"/>
                <a:ext cx="9775" cy="7510"/>
              </a:xfrm>
              <a:custGeom>
                <a:rect b="b" l="l" r="r" t="t"/>
                <a:pathLst>
                  <a:path extrusionOk="0" h="494" w="621">
                    <a:moveTo>
                      <a:pt x="294" y="1"/>
                    </a:moveTo>
                    <a:cubicBezTo>
                      <a:pt x="263" y="1"/>
                      <a:pt x="232" y="5"/>
                      <a:pt x="200" y="13"/>
                    </a:cubicBezTo>
                    <a:cubicBezTo>
                      <a:pt x="0" y="113"/>
                      <a:pt x="34" y="413"/>
                      <a:pt x="234" y="480"/>
                    </a:cubicBezTo>
                    <a:cubicBezTo>
                      <a:pt x="261" y="489"/>
                      <a:pt x="287" y="493"/>
                      <a:pt x="314" y="493"/>
                    </a:cubicBezTo>
                    <a:cubicBezTo>
                      <a:pt x="482" y="493"/>
                      <a:pt x="621" y="320"/>
                      <a:pt x="534" y="146"/>
                    </a:cubicBezTo>
                    <a:cubicBezTo>
                      <a:pt x="483" y="44"/>
                      <a:pt x="393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0" name="Google Shape;21170;p43"/>
              <p:cNvSpPr/>
              <p:nvPr/>
            </p:nvSpPr>
            <p:spPr>
              <a:xfrm flipH="1" rot="5509765">
                <a:off x="423511" y="1822758"/>
                <a:ext cx="9303" cy="7647"/>
              </a:xfrm>
              <a:custGeom>
                <a:rect b="b" l="l" r="r" t="t"/>
                <a:pathLst>
                  <a:path extrusionOk="0" h="503" w="591">
                    <a:moveTo>
                      <a:pt x="327" y="1"/>
                    </a:moveTo>
                    <a:cubicBezTo>
                      <a:pt x="53" y="1"/>
                      <a:pt x="1" y="438"/>
                      <a:pt x="290" y="503"/>
                    </a:cubicBezTo>
                    <a:cubicBezTo>
                      <a:pt x="424" y="503"/>
                      <a:pt x="557" y="403"/>
                      <a:pt x="557" y="269"/>
                    </a:cubicBezTo>
                    <a:cubicBezTo>
                      <a:pt x="591" y="136"/>
                      <a:pt x="491" y="36"/>
                      <a:pt x="357" y="2"/>
                    </a:cubicBezTo>
                    <a:cubicBezTo>
                      <a:pt x="347" y="1"/>
                      <a:pt x="337" y="1"/>
                      <a:pt x="32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1" name="Google Shape;21171;p43"/>
              <p:cNvSpPr/>
              <p:nvPr/>
            </p:nvSpPr>
            <p:spPr>
              <a:xfrm flipH="1" rot="5509765">
                <a:off x="355050" y="1850274"/>
                <a:ext cx="9492" cy="7358"/>
              </a:xfrm>
              <a:custGeom>
                <a:rect b="b" l="l" r="r" t="t"/>
                <a:pathLst>
                  <a:path extrusionOk="0" h="484" w="603">
                    <a:moveTo>
                      <a:pt x="298" y="0"/>
                    </a:moveTo>
                    <a:cubicBezTo>
                      <a:pt x="209" y="0"/>
                      <a:pt x="122" y="47"/>
                      <a:pt x="85" y="159"/>
                    </a:cubicBezTo>
                    <a:cubicBezTo>
                      <a:pt x="1" y="348"/>
                      <a:pt x="155" y="484"/>
                      <a:pt x="305" y="484"/>
                    </a:cubicBezTo>
                    <a:cubicBezTo>
                      <a:pt x="394" y="484"/>
                      <a:pt x="482" y="437"/>
                      <a:pt x="519" y="325"/>
                    </a:cubicBezTo>
                    <a:cubicBezTo>
                      <a:pt x="603" y="136"/>
                      <a:pt x="449" y="0"/>
                      <a:pt x="29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2" name="Google Shape;21172;p43"/>
              <p:cNvSpPr/>
              <p:nvPr/>
            </p:nvSpPr>
            <p:spPr>
              <a:xfrm flipH="1" rot="5509765">
                <a:off x="354297" y="1765276"/>
                <a:ext cx="8295" cy="7662"/>
              </a:xfrm>
              <a:custGeom>
                <a:rect b="b" l="l" r="r" t="t"/>
                <a:pathLst>
                  <a:path extrusionOk="0" h="504" w="527">
                    <a:moveTo>
                      <a:pt x="289" y="0"/>
                    </a:moveTo>
                    <a:cubicBezTo>
                      <a:pt x="282" y="0"/>
                      <a:pt x="275" y="1"/>
                      <a:pt x="267" y="2"/>
                    </a:cubicBezTo>
                    <a:cubicBezTo>
                      <a:pt x="134" y="2"/>
                      <a:pt x="33" y="102"/>
                      <a:pt x="33" y="235"/>
                    </a:cubicBezTo>
                    <a:cubicBezTo>
                      <a:pt x="0" y="369"/>
                      <a:pt x="134" y="502"/>
                      <a:pt x="267" y="502"/>
                    </a:cubicBezTo>
                    <a:cubicBezTo>
                      <a:pt x="275" y="503"/>
                      <a:pt x="282" y="503"/>
                      <a:pt x="289" y="503"/>
                    </a:cubicBezTo>
                    <a:cubicBezTo>
                      <a:pt x="526" y="503"/>
                      <a:pt x="526" y="0"/>
                      <a:pt x="28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3" name="Google Shape;21173;p43"/>
              <p:cNvSpPr/>
              <p:nvPr/>
            </p:nvSpPr>
            <p:spPr>
              <a:xfrm flipH="1" rot="5509765">
                <a:off x="442740" y="1675186"/>
                <a:ext cx="10263" cy="7236"/>
              </a:xfrm>
              <a:custGeom>
                <a:rect b="b" l="l" r="r" t="t"/>
                <a:pathLst>
                  <a:path extrusionOk="0" h="476" w="652">
                    <a:moveTo>
                      <a:pt x="298" y="1"/>
                    </a:moveTo>
                    <a:cubicBezTo>
                      <a:pt x="256" y="1"/>
                      <a:pt x="212" y="13"/>
                      <a:pt x="168" y="40"/>
                    </a:cubicBezTo>
                    <a:cubicBezTo>
                      <a:pt x="34" y="107"/>
                      <a:pt x="1" y="274"/>
                      <a:pt x="68" y="374"/>
                    </a:cubicBezTo>
                    <a:cubicBezTo>
                      <a:pt x="132" y="438"/>
                      <a:pt x="211" y="475"/>
                      <a:pt x="285" y="475"/>
                    </a:cubicBezTo>
                    <a:cubicBezTo>
                      <a:pt x="326" y="475"/>
                      <a:pt x="366" y="464"/>
                      <a:pt x="401" y="441"/>
                    </a:cubicBezTo>
                    <a:lnTo>
                      <a:pt x="401" y="474"/>
                    </a:lnTo>
                    <a:cubicBezTo>
                      <a:pt x="652" y="307"/>
                      <a:pt x="507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4" name="Google Shape;21174;p43"/>
              <p:cNvSpPr/>
              <p:nvPr/>
            </p:nvSpPr>
            <p:spPr>
              <a:xfrm flipH="1" rot="5509765">
                <a:off x="479781" y="1801817"/>
                <a:ext cx="7335" cy="6233"/>
              </a:xfrm>
              <a:custGeom>
                <a:rect b="b" l="l" r="r" t="t"/>
                <a:pathLst>
                  <a:path extrusionOk="0" h="410" w="466">
                    <a:moveTo>
                      <a:pt x="205" y="0"/>
                    </a:moveTo>
                    <a:cubicBezTo>
                      <a:pt x="1" y="0"/>
                      <a:pt x="183" y="410"/>
                      <a:pt x="331" y="410"/>
                    </a:cubicBezTo>
                    <a:cubicBezTo>
                      <a:pt x="369" y="410"/>
                      <a:pt x="406" y="381"/>
                      <a:pt x="432" y="310"/>
                    </a:cubicBezTo>
                    <a:cubicBezTo>
                      <a:pt x="465" y="176"/>
                      <a:pt x="365" y="43"/>
                      <a:pt x="265" y="9"/>
                    </a:cubicBezTo>
                    <a:cubicBezTo>
                      <a:pt x="242" y="3"/>
                      <a:pt x="222" y="0"/>
                      <a:pt x="20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5" name="Google Shape;21175;p43"/>
              <p:cNvSpPr/>
              <p:nvPr/>
            </p:nvSpPr>
            <p:spPr>
              <a:xfrm flipH="1" rot="5509765">
                <a:off x="412961" y="1925244"/>
                <a:ext cx="11144" cy="7555"/>
              </a:xfrm>
              <a:custGeom>
                <a:rect b="b" l="l" r="r" t="t"/>
                <a:pathLst>
                  <a:path extrusionOk="0" h="497" w="708">
                    <a:moveTo>
                      <a:pt x="352" y="1"/>
                    </a:moveTo>
                    <a:cubicBezTo>
                      <a:pt x="326" y="1"/>
                      <a:pt x="298" y="5"/>
                      <a:pt x="270" y="15"/>
                    </a:cubicBezTo>
                    <a:cubicBezTo>
                      <a:pt x="0" y="135"/>
                      <a:pt x="107" y="497"/>
                      <a:pt x="349" y="497"/>
                    </a:cubicBezTo>
                    <a:cubicBezTo>
                      <a:pt x="377" y="497"/>
                      <a:pt x="406" y="492"/>
                      <a:pt x="437" y="482"/>
                    </a:cubicBezTo>
                    <a:cubicBezTo>
                      <a:pt x="708" y="391"/>
                      <a:pt x="598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6" name="Google Shape;21176;p43"/>
              <p:cNvSpPr/>
              <p:nvPr/>
            </p:nvSpPr>
            <p:spPr>
              <a:xfrm flipH="1" rot="5509765">
                <a:off x="402449" y="1865247"/>
                <a:ext cx="9539" cy="7464"/>
              </a:xfrm>
              <a:custGeom>
                <a:rect b="b" l="l" r="r" t="t"/>
                <a:pathLst>
                  <a:path extrusionOk="0" h="491" w="606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8" y="443"/>
                      <a:pt x="201" y="476"/>
                    </a:cubicBezTo>
                    <a:cubicBezTo>
                      <a:pt x="230" y="486"/>
                      <a:pt x="257" y="490"/>
                      <a:pt x="283" y="490"/>
                    </a:cubicBezTo>
                    <a:cubicBezTo>
                      <a:pt x="523" y="490"/>
                      <a:pt x="606" y="100"/>
                      <a:pt x="335" y="9"/>
                    </a:cubicBezTo>
                    <a:cubicBezTo>
                      <a:pt x="312" y="3"/>
                      <a:pt x="289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7" name="Google Shape;21177;p43"/>
              <p:cNvSpPr/>
              <p:nvPr/>
            </p:nvSpPr>
            <p:spPr>
              <a:xfrm flipH="1" rot="5509765">
                <a:off x="458147" y="1851521"/>
                <a:ext cx="9413" cy="4986"/>
              </a:xfrm>
              <a:custGeom>
                <a:rect b="b" l="l" r="r" t="t"/>
                <a:pathLst>
                  <a:path extrusionOk="0" h="328" w="598">
                    <a:moveTo>
                      <a:pt x="482" y="1"/>
                    </a:moveTo>
                    <a:cubicBezTo>
                      <a:pt x="316" y="1"/>
                      <a:pt x="0" y="225"/>
                      <a:pt x="257" y="319"/>
                    </a:cubicBezTo>
                    <a:cubicBezTo>
                      <a:pt x="280" y="324"/>
                      <a:pt x="303" y="327"/>
                      <a:pt x="325" y="327"/>
                    </a:cubicBezTo>
                    <a:cubicBezTo>
                      <a:pt x="433" y="327"/>
                      <a:pt x="530" y="262"/>
                      <a:pt x="557" y="152"/>
                    </a:cubicBezTo>
                    <a:cubicBezTo>
                      <a:pt x="597" y="42"/>
                      <a:pt x="554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8" name="Google Shape;21178;p43"/>
              <p:cNvSpPr/>
              <p:nvPr/>
            </p:nvSpPr>
            <p:spPr>
              <a:xfrm flipH="1" rot="5509765">
                <a:off x="494551" y="1931390"/>
                <a:ext cx="9366" cy="7677"/>
              </a:xfrm>
              <a:custGeom>
                <a:rect b="b" l="l" r="r" t="t"/>
                <a:pathLst>
                  <a:path extrusionOk="0" h="505" w="595">
                    <a:moveTo>
                      <a:pt x="297" y="1"/>
                    </a:moveTo>
                    <a:cubicBezTo>
                      <a:pt x="213" y="1"/>
                      <a:pt x="139" y="45"/>
                      <a:pt x="94" y="134"/>
                    </a:cubicBezTo>
                    <a:cubicBezTo>
                      <a:pt x="1" y="290"/>
                      <a:pt x="140" y="504"/>
                      <a:pt x="322" y="504"/>
                    </a:cubicBezTo>
                    <a:cubicBezTo>
                      <a:pt x="335" y="504"/>
                      <a:pt x="348" y="503"/>
                      <a:pt x="361" y="501"/>
                    </a:cubicBezTo>
                    <a:cubicBezTo>
                      <a:pt x="561" y="434"/>
                      <a:pt x="595" y="168"/>
                      <a:pt x="428" y="34"/>
                    </a:cubicBezTo>
                    <a:cubicBezTo>
                      <a:pt x="383" y="12"/>
                      <a:pt x="339" y="1"/>
                      <a:pt x="29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9" name="Google Shape;21179;p43"/>
              <p:cNvSpPr/>
              <p:nvPr/>
            </p:nvSpPr>
            <p:spPr>
              <a:xfrm flipH="1" rot="5509765">
                <a:off x="456151" y="2014300"/>
                <a:ext cx="8421" cy="7342"/>
              </a:xfrm>
              <a:custGeom>
                <a:rect b="b" l="l" r="r" t="t"/>
                <a:pathLst>
                  <a:path extrusionOk="0" h="483" w="535">
                    <a:moveTo>
                      <a:pt x="269" y="1"/>
                    </a:moveTo>
                    <a:cubicBezTo>
                      <a:pt x="246" y="1"/>
                      <a:pt x="223" y="4"/>
                      <a:pt x="200" y="9"/>
                    </a:cubicBezTo>
                    <a:cubicBezTo>
                      <a:pt x="67" y="43"/>
                      <a:pt x="0" y="176"/>
                      <a:pt x="34" y="276"/>
                    </a:cubicBezTo>
                    <a:cubicBezTo>
                      <a:pt x="63" y="392"/>
                      <a:pt x="167" y="483"/>
                      <a:pt x="281" y="483"/>
                    </a:cubicBezTo>
                    <a:cubicBezTo>
                      <a:pt x="299" y="483"/>
                      <a:pt x="316" y="481"/>
                      <a:pt x="334" y="476"/>
                    </a:cubicBezTo>
                    <a:cubicBezTo>
                      <a:pt x="434" y="410"/>
                      <a:pt x="534" y="276"/>
                      <a:pt x="501" y="176"/>
                    </a:cubicBezTo>
                    <a:cubicBezTo>
                      <a:pt x="473" y="66"/>
                      <a:pt x="377" y="1"/>
                      <a:pt x="26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0" name="Google Shape;21180;p43"/>
              <p:cNvSpPr/>
              <p:nvPr/>
            </p:nvSpPr>
            <p:spPr>
              <a:xfrm flipH="1" rot="5509765">
                <a:off x="431183" y="2002578"/>
                <a:ext cx="8941" cy="7525"/>
              </a:xfrm>
              <a:custGeom>
                <a:rect b="b" l="l" r="r" t="t"/>
                <a:pathLst>
                  <a:path extrusionOk="0" h="495" w="568">
                    <a:moveTo>
                      <a:pt x="298" y="1"/>
                    </a:moveTo>
                    <a:cubicBezTo>
                      <a:pt x="256" y="1"/>
                      <a:pt x="212" y="12"/>
                      <a:pt x="167" y="34"/>
                    </a:cubicBezTo>
                    <a:cubicBezTo>
                      <a:pt x="67" y="101"/>
                      <a:pt x="0" y="234"/>
                      <a:pt x="67" y="335"/>
                    </a:cubicBezTo>
                    <a:cubicBezTo>
                      <a:pt x="116" y="432"/>
                      <a:pt x="201" y="494"/>
                      <a:pt x="295" y="494"/>
                    </a:cubicBezTo>
                    <a:cubicBezTo>
                      <a:pt x="329" y="494"/>
                      <a:pt x="365" y="486"/>
                      <a:pt x="401" y="468"/>
                    </a:cubicBezTo>
                    <a:cubicBezTo>
                      <a:pt x="501" y="401"/>
                      <a:pt x="568" y="268"/>
                      <a:pt x="501" y="134"/>
                    </a:cubicBezTo>
                    <a:cubicBezTo>
                      <a:pt x="456" y="45"/>
                      <a:pt x="38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1" name="Google Shape;21181;p43"/>
              <p:cNvSpPr/>
              <p:nvPr/>
            </p:nvSpPr>
            <p:spPr>
              <a:xfrm flipH="1" rot="5509765">
                <a:off x="475722" y="1948634"/>
                <a:ext cx="8862" cy="7069"/>
              </a:xfrm>
              <a:custGeom>
                <a:rect b="b" l="l" r="r" t="t"/>
                <a:pathLst>
                  <a:path extrusionOk="0" h="465" w="563">
                    <a:moveTo>
                      <a:pt x="318" y="0"/>
                    </a:moveTo>
                    <a:cubicBezTo>
                      <a:pt x="159" y="0"/>
                      <a:pt x="0" y="173"/>
                      <a:pt x="95" y="363"/>
                    </a:cubicBezTo>
                    <a:cubicBezTo>
                      <a:pt x="138" y="428"/>
                      <a:pt x="209" y="464"/>
                      <a:pt x="290" y="464"/>
                    </a:cubicBezTo>
                    <a:cubicBezTo>
                      <a:pt x="334" y="464"/>
                      <a:pt x="382" y="453"/>
                      <a:pt x="429" y="430"/>
                    </a:cubicBezTo>
                    <a:cubicBezTo>
                      <a:pt x="529" y="363"/>
                      <a:pt x="562" y="229"/>
                      <a:pt x="496" y="96"/>
                    </a:cubicBezTo>
                    <a:cubicBezTo>
                      <a:pt x="447" y="29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2" name="Google Shape;21182;p43"/>
              <p:cNvSpPr/>
              <p:nvPr/>
            </p:nvSpPr>
            <p:spPr>
              <a:xfrm flipH="1" rot="5509765">
                <a:off x="534219" y="1962479"/>
                <a:ext cx="9271" cy="7403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9"/>
                      <a:pt x="234" y="27"/>
                    </a:cubicBezTo>
                    <a:cubicBezTo>
                      <a:pt x="33" y="60"/>
                      <a:pt x="0" y="360"/>
                      <a:pt x="200" y="460"/>
                    </a:cubicBezTo>
                    <a:cubicBezTo>
                      <a:pt x="231" y="479"/>
                      <a:pt x="264" y="487"/>
                      <a:pt x="297" y="487"/>
                    </a:cubicBezTo>
                    <a:cubicBezTo>
                      <a:pt x="443" y="487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3" name="Google Shape;21183;p43"/>
              <p:cNvSpPr/>
              <p:nvPr/>
            </p:nvSpPr>
            <p:spPr>
              <a:xfrm flipH="1" rot="5509765">
                <a:off x="539801" y="2035680"/>
                <a:ext cx="8815" cy="7647"/>
              </a:xfrm>
              <a:custGeom>
                <a:rect b="b" l="l" r="r" t="t"/>
                <a:pathLst>
                  <a:path extrusionOk="0" h="503" w="560">
                    <a:moveTo>
                      <a:pt x="275" y="0"/>
                    </a:moveTo>
                    <a:cubicBezTo>
                      <a:pt x="167" y="0"/>
                      <a:pt x="88" y="91"/>
                      <a:pt x="59" y="207"/>
                    </a:cubicBezTo>
                    <a:cubicBezTo>
                      <a:pt x="0" y="384"/>
                      <a:pt x="138" y="503"/>
                      <a:pt x="281" y="503"/>
                    </a:cubicBezTo>
                    <a:cubicBezTo>
                      <a:pt x="382" y="503"/>
                      <a:pt x="485" y="444"/>
                      <a:pt x="526" y="307"/>
                    </a:cubicBezTo>
                    <a:cubicBezTo>
                      <a:pt x="560" y="174"/>
                      <a:pt x="459" y="40"/>
                      <a:pt x="326" y="7"/>
                    </a:cubicBezTo>
                    <a:cubicBezTo>
                      <a:pt x="308" y="2"/>
                      <a:pt x="291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4" name="Google Shape;21184;p43"/>
              <p:cNvSpPr/>
              <p:nvPr/>
            </p:nvSpPr>
            <p:spPr>
              <a:xfrm flipH="1" rot="5509765">
                <a:off x="572552" y="2103442"/>
                <a:ext cx="9397" cy="7418"/>
              </a:xfrm>
              <a:custGeom>
                <a:rect b="b" l="l" r="r" t="t"/>
                <a:pathLst>
                  <a:path extrusionOk="0" h="488" w="597">
                    <a:moveTo>
                      <a:pt x="330" y="0"/>
                    </a:moveTo>
                    <a:cubicBezTo>
                      <a:pt x="145" y="0"/>
                      <a:pt x="1" y="250"/>
                      <a:pt x="163" y="412"/>
                    </a:cubicBezTo>
                    <a:cubicBezTo>
                      <a:pt x="213" y="463"/>
                      <a:pt x="271" y="488"/>
                      <a:pt x="330" y="488"/>
                    </a:cubicBezTo>
                    <a:cubicBezTo>
                      <a:pt x="388" y="488"/>
                      <a:pt x="446" y="463"/>
                      <a:pt x="496" y="412"/>
                    </a:cubicBezTo>
                    <a:cubicBezTo>
                      <a:pt x="597" y="279"/>
                      <a:pt x="563" y="146"/>
                      <a:pt x="463" y="46"/>
                    </a:cubicBezTo>
                    <a:cubicBezTo>
                      <a:pt x="419" y="14"/>
                      <a:pt x="373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5" name="Google Shape;21185;p43"/>
              <p:cNvSpPr/>
              <p:nvPr/>
            </p:nvSpPr>
            <p:spPr>
              <a:xfrm flipH="1" rot="5509765">
                <a:off x="589612" y="2083961"/>
                <a:ext cx="8941" cy="7160"/>
              </a:xfrm>
              <a:custGeom>
                <a:rect b="b" l="l" r="r" t="t"/>
                <a:pathLst>
                  <a:path extrusionOk="0" h="471" w="568">
                    <a:moveTo>
                      <a:pt x="291" y="0"/>
                    </a:moveTo>
                    <a:cubicBezTo>
                      <a:pt x="246" y="0"/>
                      <a:pt x="202" y="11"/>
                      <a:pt x="167" y="35"/>
                    </a:cubicBezTo>
                    <a:cubicBezTo>
                      <a:pt x="67" y="102"/>
                      <a:pt x="0" y="235"/>
                      <a:pt x="67" y="369"/>
                    </a:cubicBezTo>
                    <a:cubicBezTo>
                      <a:pt x="131" y="433"/>
                      <a:pt x="210" y="470"/>
                      <a:pt x="293" y="470"/>
                    </a:cubicBezTo>
                    <a:cubicBezTo>
                      <a:pt x="339" y="470"/>
                      <a:pt x="386" y="459"/>
                      <a:pt x="434" y="435"/>
                    </a:cubicBezTo>
                    <a:cubicBezTo>
                      <a:pt x="534" y="369"/>
                      <a:pt x="567" y="235"/>
                      <a:pt x="500" y="102"/>
                    </a:cubicBezTo>
                    <a:cubicBezTo>
                      <a:pt x="457" y="37"/>
                      <a:pt x="372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6" name="Google Shape;21186;p43"/>
              <p:cNvSpPr/>
              <p:nvPr/>
            </p:nvSpPr>
            <p:spPr>
              <a:xfrm flipH="1" rot="5509765">
                <a:off x="650182" y="2126610"/>
                <a:ext cx="9854" cy="7190"/>
              </a:xfrm>
              <a:custGeom>
                <a:rect b="b" l="l" r="r" t="t"/>
                <a:pathLst>
                  <a:path extrusionOk="0" h="473" w="626">
                    <a:moveTo>
                      <a:pt x="291" y="0"/>
                    </a:moveTo>
                    <a:cubicBezTo>
                      <a:pt x="246" y="0"/>
                      <a:pt x="202" y="12"/>
                      <a:pt x="167" y="35"/>
                    </a:cubicBezTo>
                    <a:cubicBezTo>
                      <a:pt x="0" y="169"/>
                      <a:pt x="67" y="469"/>
                      <a:pt x="300" y="469"/>
                    </a:cubicBezTo>
                    <a:cubicBezTo>
                      <a:pt x="313" y="471"/>
                      <a:pt x="326" y="472"/>
                      <a:pt x="339" y="472"/>
                    </a:cubicBezTo>
                    <a:cubicBezTo>
                      <a:pt x="517" y="472"/>
                      <a:pt x="625" y="258"/>
                      <a:pt x="501" y="102"/>
                    </a:cubicBezTo>
                    <a:cubicBezTo>
                      <a:pt x="457" y="37"/>
                      <a:pt x="373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7" name="Google Shape;21187;p43"/>
              <p:cNvSpPr/>
              <p:nvPr/>
            </p:nvSpPr>
            <p:spPr>
              <a:xfrm flipH="1" rot="5509765">
                <a:off x="543517" y="2126393"/>
                <a:ext cx="10735" cy="7707"/>
              </a:xfrm>
              <a:custGeom>
                <a:rect b="b" l="l" r="r" t="t"/>
                <a:pathLst>
                  <a:path extrusionOk="0" h="507" w="682">
                    <a:moveTo>
                      <a:pt x="356" y="1"/>
                    </a:moveTo>
                    <a:cubicBezTo>
                      <a:pt x="339" y="1"/>
                      <a:pt x="320" y="3"/>
                      <a:pt x="301" y="6"/>
                    </a:cubicBezTo>
                    <a:cubicBezTo>
                      <a:pt x="0" y="73"/>
                      <a:pt x="67" y="507"/>
                      <a:pt x="367" y="507"/>
                    </a:cubicBezTo>
                    <a:cubicBezTo>
                      <a:pt x="681" y="475"/>
                      <a:pt x="641" y="1"/>
                      <a:pt x="3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8" name="Google Shape;21188;p43"/>
              <p:cNvSpPr/>
              <p:nvPr/>
            </p:nvSpPr>
            <p:spPr>
              <a:xfrm flipH="1" rot="5509765">
                <a:off x="375620" y="1943135"/>
                <a:ext cx="17189" cy="12618"/>
              </a:xfrm>
              <a:custGeom>
                <a:rect b="b" l="l" r="r" t="t"/>
                <a:pathLst>
                  <a:path extrusionOk="0" h="830" w="1092">
                    <a:moveTo>
                      <a:pt x="543" y="1"/>
                    </a:moveTo>
                    <a:cubicBezTo>
                      <a:pt x="529" y="1"/>
                      <a:pt x="515" y="1"/>
                      <a:pt x="500" y="3"/>
                    </a:cubicBezTo>
                    <a:cubicBezTo>
                      <a:pt x="134" y="36"/>
                      <a:pt x="0" y="503"/>
                      <a:pt x="267" y="737"/>
                    </a:cubicBezTo>
                    <a:cubicBezTo>
                      <a:pt x="357" y="797"/>
                      <a:pt x="460" y="830"/>
                      <a:pt x="559" y="830"/>
                    </a:cubicBezTo>
                    <a:cubicBezTo>
                      <a:pt x="680" y="830"/>
                      <a:pt x="794" y="780"/>
                      <a:pt x="867" y="670"/>
                    </a:cubicBezTo>
                    <a:cubicBezTo>
                      <a:pt x="1092" y="381"/>
                      <a:pt x="885" y="1"/>
                      <a:pt x="54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9" name="Google Shape;21189;p43"/>
              <p:cNvSpPr/>
              <p:nvPr/>
            </p:nvSpPr>
            <p:spPr>
              <a:xfrm flipH="1" rot="5509765">
                <a:off x="381967" y="1885031"/>
                <a:ext cx="18212" cy="12709"/>
              </a:xfrm>
              <a:custGeom>
                <a:rect b="b" l="l" r="r" t="t"/>
                <a:pathLst>
                  <a:path extrusionOk="0" h="836" w="1157">
                    <a:moveTo>
                      <a:pt x="600" y="0"/>
                    </a:moveTo>
                    <a:cubicBezTo>
                      <a:pt x="589" y="0"/>
                      <a:pt x="579" y="0"/>
                      <a:pt x="567" y="1"/>
                    </a:cubicBezTo>
                    <a:cubicBezTo>
                      <a:pt x="0" y="1"/>
                      <a:pt x="34" y="835"/>
                      <a:pt x="601" y="835"/>
                    </a:cubicBezTo>
                    <a:cubicBezTo>
                      <a:pt x="1157" y="802"/>
                      <a:pt x="1136" y="0"/>
                      <a:pt x="60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0" name="Google Shape;21190;p43"/>
              <p:cNvSpPr/>
              <p:nvPr/>
            </p:nvSpPr>
            <p:spPr>
              <a:xfrm flipH="1" rot="5509765">
                <a:off x="449359" y="1905262"/>
                <a:ext cx="16417" cy="12754"/>
              </a:xfrm>
              <a:custGeom>
                <a:rect b="b" l="l" r="r" t="t"/>
                <a:pathLst>
                  <a:path extrusionOk="0" h="839" w="1043">
                    <a:moveTo>
                      <a:pt x="530" y="1"/>
                    </a:moveTo>
                    <a:cubicBezTo>
                      <a:pt x="264" y="1"/>
                      <a:pt x="0" y="244"/>
                      <a:pt x="147" y="581"/>
                    </a:cubicBezTo>
                    <a:cubicBezTo>
                      <a:pt x="220" y="762"/>
                      <a:pt x="366" y="838"/>
                      <a:pt x="514" y="838"/>
                    </a:cubicBezTo>
                    <a:cubicBezTo>
                      <a:pt x="776" y="838"/>
                      <a:pt x="1042" y="600"/>
                      <a:pt x="915" y="281"/>
                    </a:cubicBezTo>
                    <a:cubicBezTo>
                      <a:pt x="841" y="84"/>
                      <a:pt x="685" y="1"/>
                      <a:pt x="53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1" name="Google Shape;21191;p43"/>
              <p:cNvSpPr/>
              <p:nvPr/>
            </p:nvSpPr>
            <p:spPr>
              <a:xfrm flipH="1" rot="5509765">
                <a:off x="447991" y="1947079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470" y="1"/>
                    </a:moveTo>
                    <a:cubicBezTo>
                      <a:pt x="301" y="1"/>
                      <a:pt x="133" y="121"/>
                      <a:pt x="78" y="285"/>
                    </a:cubicBezTo>
                    <a:cubicBezTo>
                      <a:pt x="0" y="571"/>
                      <a:pt x="226" y="816"/>
                      <a:pt x="471" y="816"/>
                    </a:cubicBezTo>
                    <a:cubicBezTo>
                      <a:pt x="541" y="816"/>
                      <a:pt x="612" y="796"/>
                      <a:pt x="679" y="752"/>
                    </a:cubicBezTo>
                    <a:cubicBezTo>
                      <a:pt x="1012" y="585"/>
                      <a:pt x="946" y="85"/>
                      <a:pt x="579" y="18"/>
                    </a:cubicBezTo>
                    <a:cubicBezTo>
                      <a:pt x="543" y="7"/>
                      <a:pt x="507" y="1"/>
                      <a:pt x="47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2" name="Google Shape;21192;p43"/>
              <p:cNvSpPr/>
              <p:nvPr/>
            </p:nvSpPr>
            <p:spPr>
              <a:xfrm flipH="1" rot="5509765">
                <a:off x="364672" y="1891214"/>
                <a:ext cx="17204" cy="12450"/>
              </a:xfrm>
              <a:custGeom>
                <a:rect b="b" l="l" r="r" t="t"/>
                <a:pathLst>
                  <a:path extrusionOk="0" h="819" w="1093">
                    <a:moveTo>
                      <a:pt x="553" y="1"/>
                    </a:moveTo>
                    <a:cubicBezTo>
                      <a:pt x="209" y="1"/>
                      <a:pt x="1" y="413"/>
                      <a:pt x="226" y="670"/>
                    </a:cubicBezTo>
                    <a:cubicBezTo>
                      <a:pt x="323" y="767"/>
                      <a:pt x="443" y="819"/>
                      <a:pt x="565" y="819"/>
                    </a:cubicBezTo>
                    <a:cubicBezTo>
                      <a:pt x="653" y="819"/>
                      <a:pt x="742" y="792"/>
                      <a:pt x="826" y="737"/>
                    </a:cubicBezTo>
                    <a:cubicBezTo>
                      <a:pt x="1093" y="503"/>
                      <a:pt x="959" y="36"/>
                      <a:pt x="593" y="3"/>
                    </a:cubicBezTo>
                    <a:cubicBezTo>
                      <a:pt x="579" y="1"/>
                      <a:pt x="566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3" name="Google Shape;21193;p43"/>
              <p:cNvSpPr/>
              <p:nvPr/>
            </p:nvSpPr>
            <p:spPr>
              <a:xfrm flipH="1" rot="5509765">
                <a:off x="370317" y="1772059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3" y="1"/>
                    </a:moveTo>
                    <a:cubicBezTo>
                      <a:pt x="440" y="1"/>
                      <a:pt x="347" y="32"/>
                      <a:pt x="268" y="101"/>
                    </a:cubicBezTo>
                    <a:cubicBezTo>
                      <a:pt x="1" y="335"/>
                      <a:pt x="134" y="802"/>
                      <a:pt x="535" y="835"/>
                    </a:cubicBezTo>
                    <a:cubicBezTo>
                      <a:pt x="735" y="835"/>
                      <a:pt x="935" y="668"/>
                      <a:pt x="968" y="435"/>
                    </a:cubicBezTo>
                    <a:cubicBezTo>
                      <a:pt x="968" y="176"/>
                      <a:pt x="753" y="1"/>
                      <a:pt x="53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4" name="Google Shape;21194;p43"/>
              <p:cNvSpPr/>
              <p:nvPr/>
            </p:nvSpPr>
            <p:spPr>
              <a:xfrm flipH="1" rot="5509765">
                <a:off x="432990" y="1772407"/>
                <a:ext cx="15646" cy="12861"/>
              </a:xfrm>
              <a:custGeom>
                <a:rect b="b" l="l" r="r" t="t"/>
                <a:pathLst>
                  <a:path extrusionOk="0" h="846" w="994">
                    <a:moveTo>
                      <a:pt x="553" y="0"/>
                    </a:moveTo>
                    <a:cubicBezTo>
                      <a:pt x="536" y="0"/>
                      <a:pt x="518" y="2"/>
                      <a:pt x="501" y="5"/>
                    </a:cubicBezTo>
                    <a:cubicBezTo>
                      <a:pt x="101" y="71"/>
                      <a:pt x="1" y="538"/>
                      <a:pt x="301" y="772"/>
                    </a:cubicBezTo>
                    <a:cubicBezTo>
                      <a:pt x="377" y="822"/>
                      <a:pt x="459" y="845"/>
                      <a:pt x="540" y="845"/>
                    </a:cubicBezTo>
                    <a:cubicBezTo>
                      <a:pt x="776" y="845"/>
                      <a:pt x="993" y="646"/>
                      <a:pt x="968" y="372"/>
                    </a:cubicBezTo>
                    <a:cubicBezTo>
                      <a:pt x="938" y="158"/>
                      <a:pt x="740" y="0"/>
                      <a:pt x="5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5" name="Google Shape;21195;p43"/>
              <p:cNvSpPr/>
              <p:nvPr/>
            </p:nvSpPr>
            <p:spPr>
              <a:xfrm flipH="1" rot="5509765">
                <a:off x="436443" y="1844850"/>
                <a:ext cx="14560" cy="12876"/>
              </a:xfrm>
              <a:custGeom>
                <a:rect b="b" l="l" r="r" t="t"/>
                <a:pathLst>
                  <a:path extrusionOk="0" h="847" w="925">
                    <a:moveTo>
                      <a:pt x="452" y="0"/>
                    </a:moveTo>
                    <a:cubicBezTo>
                      <a:pt x="258" y="0"/>
                      <a:pt x="85" y="150"/>
                      <a:pt x="57" y="349"/>
                    </a:cubicBezTo>
                    <a:cubicBezTo>
                      <a:pt x="1" y="665"/>
                      <a:pt x="236" y="846"/>
                      <a:pt x="472" y="846"/>
                    </a:cubicBezTo>
                    <a:cubicBezTo>
                      <a:pt x="659" y="846"/>
                      <a:pt x="846" y="733"/>
                      <a:pt x="891" y="482"/>
                    </a:cubicBezTo>
                    <a:cubicBezTo>
                      <a:pt x="924" y="249"/>
                      <a:pt x="791" y="48"/>
                      <a:pt x="557" y="15"/>
                    </a:cubicBezTo>
                    <a:cubicBezTo>
                      <a:pt x="522" y="5"/>
                      <a:pt x="487" y="0"/>
                      <a:pt x="4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6" name="Google Shape;21196;p43"/>
              <p:cNvSpPr/>
              <p:nvPr/>
            </p:nvSpPr>
            <p:spPr>
              <a:xfrm flipH="1" rot="5509765">
                <a:off x="381283" y="1839863"/>
                <a:ext cx="14906" cy="12663"/>
              </a:xfrm>
              <a:custGeom>
                <a:rect b="b" l="l" r="r" t="t"/>
                <a:pathLst>
                  <a:path extrusionOk="0" h="833" w="947">
                    <a:moveTo>
                      <a:pt x="488" y="1"/>
                    </a:moveTo>
                    <a:cubicBezTo>
                      <a:pt x="448" y="1"/>
                      <a:pt x="408" y="6"/>
                      <a:pt x="367" y="18"/>
                    </a:cubicBezTo>
                    <a:cubicBezTo>
                      <a:pt x="134" y="51"/>
                      <a:pt x="0" y="285"/>
                      <a:pt x="67" y="518"/>
                    </a:cubicBezTo>
                    <a:cubicBezTo>
                      <a:pt x="121" y="737"/>
                      <a:pt x="288" y="832"/>
                      <a:pt x="456" y="832"/>
                    </a:cubicBezTo>
                    <a:cubicBezTo>
                      <a:pt x="699" y="832"/>
                      <a:pt x="946" y="633"/>
                      <a:pt x="867" y="318"/>
                    </a:cubicBezTo>
                    <a:cubicBezTo>
                      <a:pt x="840" y="125"/>
                      <a:pt x="676" y="1"/>
                      <a:pt x="4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7" name="Google Shape;21197;p43"/>
              <p:cNvSpPr/>
              <p:nvPr/>
            </p:nvSpPr>
            <p:spPr>
              <a:xfrm flipH="1" rot="5509765">
                <a:off x="362769" y="1695823"/>
                <a:ext cx="18967" cy="12937"/>
              </a:xfrm>
              <a:custGeom>
                <a:rect b="b" l="l" r="r" t="t"/>
                <a:pathLst>
                  <a:path extrusionOk="0" h="851" w="1205">
                    <a:moveTo>
                      <a:pt x="583" y="0"/>
                    </a:moveTo>
                    <a:cubicBezTo>
                      <a:pt x="119" y="0"/>
                      <a:pt x="1" y="748"/>
                      <a:pt x="536" y="843"/>
                    </a:cubicBezTo>
                    <a:cubicBezTo>
                      <a:pt x="568" y="848"/>
                      <a:pt x="599" y="851"/>
                      <a:pt x="628" y="851"/>
                    </a:cubicBezTo>
                    <a:cubicBezTo>
                      <a:pt x="1116" y="851"/>
                      <a:pt x="1204" y="103"/>
                      <a:pt x="669" y="9"/>
                    </a:cubicBezTo>
                    <a:cubicBezTo>
                      <a:pt x="639" y="3"/>
                      <a:pt x="610" y="0"/>
                      <a:pt x="5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8" name="Google Shape;21198;p43"/>
              <p:cNvSpPr/>
              <p:nvPr/>
            </p:nvSpPr>
            <p:spPr>
              <a:xfrm flipH="1" rot="5509765">
                <a:off x="346755" y="1556998"/>
                <a:ext cx="17865" cy="13074"/>
              </a:xfrm>
              <a:custGeom>
                <a:rect b="b" l="l" r="r" t="t"/>
                <a:pathLst>
                  <a:path extrusionOk="0" h="860" w="1135">
                    <a:moveTo>
                      <a:pt x="568" y="0"/>
                    </a:moveTo>
                    <a:cubicBezTo>
                      <a:pt x="201" y="0"/>
                      <a:pt x="1" y="467"/>
                      <a:pt x="267" y="734"/>
                    </a:cubicBezTo>
                    <a:cubicBezTo>
                      <a:pt x="351" y="818"/>
                      <a:pt x="459" y="859"/>
                      <a:pt x="568" y="859"/>
                    </a:cubicBezTo>
                    <a:cubicBezTo>
                      <a:pt x="676" y="859"/>
                      <a:pt x="784" y="818"/>
                      <a:pt x="868" y="734"/>
                    </a:cubicBezTo>
                    <a:cubicBezTo>
                      <a:pt x="1135" y="467"/>
                      <a:pt x="935" y="0"/>
                      <a:pt x="5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9" name="Google Shape;21199;p43"/>
              <p:cNvSpPr/>
              <p:nvPr/>
            </p:nvSpPr>
            <p:spPr>
              <a:xfrm flipH="1" rot="5509765">
                <a:off x="356406" y="1317148"/>
                <a:ext cx="15253" cy="12633"/>
              </a:xfrm>
              <a:custGeom>
                <a:rect b="b" l="l" r="r" t="t"/>
                <a:pathLst>
                  <a:path extrusionOk="0" h="831" w="969">
                    <a:moveTo>
                      <a:pt x="568" y="1"/>
                    </a:moveTo>
                    <a:cubicBezTo>
                      <a:pt x="464" y="1"/>
                      <a:pt x="357" y="41"/>
                      <a:pt x="268" y="130"/>
                    </a:cubicBezTo>
                    <a:cubicBezTo>
                      <a:pt x="1" y="397"/>
                      <a:pt x="201" y="831"/>
                      <a:pt x="568" y="831"/>
                    </a:cubicBezTo>
                    <a:cubicBezTo>
                      <a:pt x="801" y="831"/>
                      <a:pt x="968" y="631"/>
                      <a:pt x="968" y="431"/>
                    </a:cubicBezTo>
                    <a:cubicBezTo>
                      <a:pt x="968" y="164"/>
                      <a:pt x="775" y="1"/>
                      <a:pt x="5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0" name="Google Shape;21200;p43"/>
              <p:cNvSpPr/>
              <p:nvPr/>
            </p:nvSpPr>
            <p:spPr>
              <a:xfrm flipH="1" rot="5509765">
                <a:off x="361490" y="1278547"/>
                <a:ext cx="15489" cy="12694"/>
              </a:xfrm>
              <a:custGeom>
                <a:rect b="b" l="l" r="r" t="t"/>
                <a:pathLst>
                  <a:path extrusionOk="0" h="835" w="984">
                    <a:moveTo>
                      <a:pt x="545" y="0"/>
                    </a:moveTo>
                    <a:cubicBezTo>
                      <a:pt x="421" y="0"/>
                      <a:pt x="297" y="59"/>
                      <a:pt x="216" y="193"/>
                    </a:cubicBezTo>
                    <a:cubicBezTo>
                      <a:pt x="0" y="471"/>
                      <a:pt x="213" y="834"/>
                      <a:pt x="536" y="834"/>
                    </a:cubicBezTo>
                    <a:cubicBezTo>
                      <a:pt x="562" y="834"/>
                      <a:pt x="589" y="832"/>
                      <a:pt x="617" y="827"/>
                    </a:cubicBezTo>
                    <a:cubicBezTo>
                      <a:pt x="850" y="794"/>
                      <a:pt x="984" y="560"/>
                      <a:pt x="950" y="327"/>
                    </a:cubicBezTo>
                    <a:cubicBezTo>
                      <a:pt x="910" y="128"/>
                      <a:pt x="728" y="0"/>
                      <a:pt x="54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1" name="Google Shape;21201;p43"/>
              <p:cNvSpPr/>
              <p:nvPr/>
            </p:nvSpPr>
            <p:spPr>
              <a:xfrm flipH="1" rot="5509765">
                <a:off x="367422" y="1480405"/>
                <a:ext cx="17346" cy="12694"/>
              </a:xfrm>
              <a:custGeom>
                <a:rect b="b" l="l" r="r" t="t"/>
                <a:pathLst>
                  <a:path extrusionOk="0" h="835" w="1102">
                    <a:moveTo>
                      <a:pt x="534" y="1"/>
                    </a:moveTo>
                    <a:cubicBezTo>
                      <a:pt x="0" y="1"/>
                      <a:pt x="0" y="835"/>
                      <a:pt x="534" y="835"/>
                    </a:cubicBezTo>
                    <a:cubicBezTo>
                      <a:pt x="1101" y="835"/>
                      <a:pt x="1101" y="1"/>
                      <a:pt x="5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2" name="Google Shape;21202;p43"/>
              <p:cNvSpPr/>
              <p:nvPr/>
            </p:nvSpPr>
            <p:spPr>
              <a:xfrm flipH="1" rot="5509765">
                <a:off x="320097" y="1569307"/>
                <a:ext cx="15914" cy="12633"/>
              </a:xfrm>
              <a:custGeom>
                <a:rect b="b" l="l" r="r" t="t"/>
                <a:pathLst>
                  <a:path extrusionOk="0" h="831" w="1011">
                    <a:moveTo>
                      <a:pt x="489" y="1"/>
                    </a:moveTo>
                    <a:cubicBezTo>
                      <a:pt x="439" y="1"/>
                      <a:pt x="387" y="10"/>
                      <a:pt x="334" y="29"/>
                    </a:cubicBezTo>
                    <a:cubicBezTo>
                      <a:pt x="134" y="96"/>
                      <a:pt x="0" y="329"/>
                      <a:pt x="100" y="563"/>
                    </a:cubicBezTo>
                    <a:cubicBezTo>
                      <a:pt x="153" y="738"/>
                      <a:pt x="316" y="830"/>
                      <a:pt x="483" y="830"/>
                    </a:cubicBezTo>
                    <a:cubicBezTo>
                      <a:pt x="634" y="830"/>
                      <a:pt x="788" y="754"/>
                      <a:pt x="868" y="596"/>
                    </a:cubicBezTo>
                    <a:cubicBezTo>
                      <a:pt x="1010" y="311"/>
                      <a:pt x="787" y="1"/>
                      <a:pt x="4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3" name="Google Shape;21203;p43"/>
              <p:cNvSpPr/>
              <p:nvPr/>
            </p:nvSpPr>
            <p:spPr>
              <a:xfrm flipH="1" rot="5509765">
                <a:off x="323126" y="1374794"/>
                <a:ext cx="15253" cy="12694"/>
              </a:xfrm>
              <a:custGeom>
                <a:rect b="b" l="l" r="r" t="t"/>
                <a:pathLst>
                  <a:path extrusionOk="0" h="835" w="969">
                    <a:moveTo>
                      <a:pt x="535" y="0"/>
                    </a:moveTo>
                    <a:cubicBezTo>
                      <a:pt x="1" y="0"/>
                      <a:pt x="1" y="834"/>
                      <a:pt x="535" y="834"/>
                    </a:cubicBezTo>
                    <a:cubicBezTo>
                      <a:pt x="768" y="834"/>
                      <a:pt x="968" y="634"/>
                      <a:pt x="968" y="434"/>
                    </a:cubicBezTo>
                    <a:cubicBezTo>
                      <a:pt x="968" y="200"/>
                      <a:pt x="768" y="0"/>
                      <a:pt x="5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4" name="Google Shape;21204;p43"/>
              <p:cNvSpPr/>
              <p:nvPr/>
            </p:nvSpPr>
            <p:spPr>
              <a:xfrm flipH="1" rot="5509765">
                <a:off x="385377" y="1268281"/>
                <a:ext cx="15441" cy="12770"/>
              </a:xfrm>
              <a:custGeom>
                <a:rect b="b" l="l" r="r" t="t"/>
                <a:pathLst>
                  <a:path extrusionOk="0" h="840" w="981">
                    <a:moveTo>
                      <a:pt x="496" y="0"/>
                    </a:moveTo>
                    <a:cubicBezTo>
                      <a:pt x="338" y="0"/>
                      <a:pt x="180" y="92"/>
                      <a:pt x="113" y="276"/>
                    </a:cubicBezTo>
                    <a:cubicBezTo>
                      <a:pt x="0" y="557"/>
                      <a:pt x="245" y="839"/>
                      <a:pt x="525" y="839"/>
                    </a:cubicBezTo>
                    <a:cubicBezTo>
                      <a:pt x="576" y="839"/>
                      <a:pt x="628" y="830"/>
                      <a:pt x="680" y="809"/>
                    </a:cubicBezTo>
                    <a:cubicBezTo>
                      <a:pt x="880" y="709"/>
                      <a:pt x="980" y="476"/>
                      <a:pt x="880" y="276"/>
                    </a:cubicBezTo>
                    <a:cubicBezTo>
                      <a:pt x="813" y="92"/>
                      <a:pt x="655" y="0"/>
                      <a:pt x="49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5" name="Google Shape;21205;p43"/>
              <p:cNvSpPr/>
              <p:nvPr/>
            </p:nvSpPr>
            <p:spPr>
              <a:xfrm flipH="1" rot="5509765">
                <a:off x="391524" y="1305107"/>
                <a:ext cx="16008" cy="12648"/>
              </a:xfrm>
              <a:custGeom>
                <a:rect b="b" l="l" r="r" t="t"/>
                <a:pathLst>
                  <a:path extrusionOk="0" h="832" w="1017">
                    <a:moveTo>
                      <a:pt x="431" y="0"/>
                    </a:moveTo>
                    <a:cubicBezTo>
                      <a:pt x="244" y="0"/>
                      <a:pt x="49" y="158"/>
                      <a:pt x="49" y="371"/>
                    </a:cubicBezTo>
                    <a:cubicBezTo>
                      <a:pt x="1" y="636"/>
                      <a:pt x="214" y="832"/>
                      <a:pt x="449" y="832"/>
                    </a:cubicBezTo>
                    <a:cubicBezTo>
                      <a:pt x="539" y="832"/>
                      <a:pt x="633" y="803"/>
                      <a:pt x="716" y="738"/>
                    </a:cubicBezTo>
                    <a:cubicBezTo>
                      <a:pt x="1016" y="505"/>
                      <a:pt x="850" y="38"/>
                      <a:pt x="483" y="4"/>
                    </a:cubicBezTo>
                    <a:cubicBezTo>
                      <a:pt x="466" y="1"/>
                      <a:pt x="448" y="0"/>
                      <a:pt x="4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6" name="Google Shape;21206;p43"/>
              <p:cNvSpPr/>
              <p:nvPr/>
            </p:nvSpPr>
            <p:spPr>
              <a:xfrm flipH="1" rot="5509765">
                <a:off x="347006" y="1342046"/>
                <a:ext cx="14041" cy="12709"/>
              </a:xfrm>
              <a:custGeom>
                <a:rect b="b" l="l" r="r" t="t"/>
                <a:pathLst>
                  <a:path extrusionOk="0" h="836" w="892">
                    <a:moveTo>
                      <a:pt x="447" y="1"/>
                    </a:moveTo>
                    <a:cubicBezTo>
                      <a:pt x="361" y="1"/>
                      <a:pt x="274" y="30"/>
                      <a:pt x="200" y="94"/>
                    </a:cubicBezTo>
                    <a:cubicBezTo>
                      <a:pt x="33" y="261"/>
                      <a:pt x="0" y="528"/>
                      <a:pt x="133" y="695"/>
                    </a:cubicBezTo>
                    <a:cubicBezTo>
                      <a:pt x="230" y="791"/>
                      <a:pt x="347" y="835"/>
                      <a:pt x="460" y="835"/>
                    </a:cubicBezTo>
                    <a:cubicBezTo>
                      <a:pt x="661" y="835"/>
                      <a:pt x="846" y="696"/>
                      <a:pt x="867" y="461"/>
                    </a:cubicBezTo>
                    <a:cubicBezTo>
                      <a:pt x="891" y="196"/>
                      <a:pt x="672" y="1"/>
                      <a:pt x="4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7" name="Google Shape;21207;p43"/>
              <p:cNvSpPr/>
              <p:nvPr/>
            </p:nvSpPr>
            <p:spPr>
              <a:xfrm flipH="1" rot="5509765">
                <a:off x="378921" y="1175221"/>
                <a:ext cx="15520" cy="12542"/>
              </a:xfrm>
              <a:custGeom>
                <a:rect b="b" l="l" r="r" t="t"/>
                <a:pathLst>
                  <a:path extrusionOk="0" h="825" w="986">
                    <a:moveTo>
                      <a:pt x="538" y="0"/>
                    </a:moveTo>
                    <a:cubicBezTo>
                      <a:pt x="416" y="0"/>
                      <a:pt x="295" y="48"/>
                      <a:pt x="218" y="151"/>
                    </a:cubicBezTo>
                    <a:cubicBezTo>
                      <a:pt x="1" y="430"/>
                      <a:pt x="188" y="825"/>
                      <a:pt x="510" y="825"/>
                    </a:cubicBezTo>
                    <a:cubicBezTo>
                      <a:pt x="534" y="825"/>
                      <a:pt x="559" y="823"/>
                      <a:pt x="585" y="818"/>
                    </a:cubicBezTo>
                    <a:cubicBezTo>
                      <a:pt x="819" y="785"/>
                      <a:pt x="985" y="585"/>
                      <a:pt x="952" y="351"/>
                    </a:cubicBezTo>
                    <a:cubicBezTo>
                      <a:pt x="931" y="125"/>
                      <a:pt x="733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8" name="Google Shape;21208;p43"/>
              <p:cNvSpPr/>
              <p:nvPr/>
            </p:nvSpPr>
            <p:spPr>
              <a:xfrm flipH="1" rot="5509765">
                <a:off x="405135" y="1038951"/>
                <a:ext cx="15520" cy="12678"/>
              </a:xfrm>
              <a:custGeom>
                <a:rect b="b" l="l" r="r" t="t"/>
                <a:pathLst>
                  <a:path extrusionOk="0" h="834" w="986">
                    <a:moveTo>
                      <a:pt x="531" y="0"/>
                    </a:moveTo>
                    <a:cubicBezTo>
                      <a:pt x="393" y="0"/>
                      <a:pt x="257" y="61"/>
                      <a:pt x="185" y="192"/>
                    </a:cubicBezTo>
                    <a:cubicBezTo>
                      <a:pt x="1" y="499"/>
                      <a:pt x="240" y="834"/>
                      <a:pt x="565" y="834"/>
                    </a:cubicBezTo>
                    <a:cubicBezTo>
                      <a:pt x="593" y="834"/>
                      <a:pt x="622" y="831"/>
                      <a:pt x="652" y="826"/>
                    </a:cubicBezTo>
                    <a:cubicBezTo>
                      <a:pt x="852" y="759"/>
                      <a:pt x="986" y="525"/>
                      <a:pt x="952" y="292"/>
                    </a:cubicBezTo>
                    <a:cubicBezTo>
                      <a:pt x="896" y="103"/>
                      <a:pt x="711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9" name="Google Shape;21209;p43"/>
              <p:cNvSpPr/>
              <p:nvPr/>
            </p:nvSpPr>
            <p:spPr>
              <a:xfrm flipH="1" rot="5509765">
                <a:off x="372010" y="1148815"/>
                <a:ext cx="15945" cy="12420"/>
              </a:xfrm>
              <a:custGeom>
                <a:rect b="b" l="l" r="r" t="t"/>
                <a:pathLst>
                  <a:path extrusionOk="0" h="817" w="1013">
                    <a:moveTo>
                      <a:pt x="553" y="1"/>
                    </a:moveTo>
                    <a:cubicBezTo>
                      <a:pt x="514" y="1"/>
                      <a:pt x="475" y="6"/>
                      <a:pt x="434" y="18"/>
                    </a:cubicBezTo>
                    <a:cubicBezTo>
                      <a:pt x="67" y="85"/>
                      <a:pt x="0" y="585"/>
                      <a:pt x="334" y="752"/>
                    </a:cubicBezTo>
                    <a:cubicBezTo>
                      <a:pt x="401" y="796"/>
                      <a:pt x="473" y="816"/>
                      <a:pt x="543" y="816"/>
                    </a:cubicBezTo>
                    <a:cubicBezTo>
                      <a:pt x="788" y="816"/>
                      <a:pt x="1012" y="577"/>
                      <a:pt x="934" y="318"/>
                    </a:cubicBezTo>
                    <a:cubicBezTo>
                      <a:pt x="879" y="125"/>
                      <a:pt x="733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0" name="Google Shape;21210;p43"/>
              <p:cNvSpPr/>
              <p:nvPr/>
            </p:nvSpPr>
            <p:spPr>
              <a:xfrm flipH="1" rot="5509765">
                <a:off x="349841" y="1171612"/>
                <a:ext cx="13663" cy="12648"/>
              </a:xfrm>
              <a:custGeom>
                <a:rect b="b" l="l" r="r" t="t"/>
                <a:pathLst>
                  <a:path extrusionOk="0" h="832" w="868">
                    <a:moveTo>
                      <a:pt x="452" y="1"/>
                    </a:moveTo>
                    <a:cubicBezTo>
                      <a:pt x="353" y="1"/>
                      <a:pt x="251" y="35"/>
                      <a:pt x="167" y="109"/>
                    </a:cubicBezTo>
                    <a:cubicBezTo>
                      <a:pt x="0" y="275"/>
                      <a:pt x="0" y="542"/>
                      <a:pt x="167" y="709"/>
                    </a:cubicBezTo>
                    <a:cubicBezTo>
                      <a:pt x="252" y="794"/>
                      <a:pt x="354" y="832"/>
                      <a:pt x="453" y="832"/>
                    </a:cubicBezTo>
                    <a:cubicBezTo>
                      <a:pt x="666" y="832"/>
                      <a:pt x="867" y="659"/>
                      <a:pt x="867" y="409"/>
                    </a:cubicBezTo>
                    <a:cubicBezTo>
                      <a:pt x="867" y="158"/>
                      <a:pt x="665" y="1"/>
                      <a:pt x="4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1" name="Google Shape;21211;p43"/>
              <p:cNvSpPr/>
              <p:nvPr/>
            </p:nvSpPr>
            <p:spPr>
              <a:xfrm flipH="1" rot="5509765">
                <a:off x="511672" y="909597"/>
                <a:ext cx="17283" cy="12739"/>
              </a:xfrm>
              <a:custGeom>
                <a:rect b="b" l="l" r="r" t="t"/>
                <a:pathLst>
                  <a:path extrusionOk="0" h="838" w="1098">
                    <a:moveTo>
                      <a:pt x="595" y="1"/>
                    </a:moveTo>
                    <a:cubicBezTo>
                      <a:pt x="527" y="1"/>
                      <a:pt x="459" y="16"/>
                      <a:pt x="397" y="47"/>
                    </a:cubicBezTo>
                    <a:cubicBezTo>
                      <a:pt x="0" y="273"/>
                      <a:pt x="230" y="838"/>
                      <a:pt x="615" y="838"/>
                    </a:cubicBezTo>
                    <a:cubicBezTo>
                      <a:pt x="683" y="838"/>
                      <a:pt x="756" y="820"/>
                      <a:pt x="831" y="780"/>
                    </a:cubicBezTo>
                    <a:cubicBezTo>
                      <a:pt x="1031" y="647"/>
                      <a:pt x="1098" y="413"/>
                      <a:pt x="964" y="213"/>
                    </a:cubicBezTo>
                    <a:cubicBezTo>
                      <a:pt x="895" y="75"/>
                      <a:pt x="746" y="1"/>
                      <a:pt x="59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2" name="Google Shape;21212;p43"/>
              <p:cNvSpPr/>
              <p:nvPr/>
            </p:nvSpPr>
            <p:spPr>
              <a:xfrm flipH="1" rot="5509765">
                <a:off x="628785" y="739768"/>
                <a:ext cx="17094" cy="12618"/>
              </a:xfrm>
              <a:custGeom>
                <a:rect b="b" l="l" r="r" t="t"/>
                <a:pathLst>
                  <a:path extrusionOk="0" h="830" w="1086">
                    <a:moveTo>
                      <a:pt x="538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71" y="770"/>
                      <a:pt x="411" y="829"/>
                      <a:pt x="545" y="829"/>
                    </a:cubicBezTo>
                    <a:cubicBezTo>
                      <a:pt x="620" y="829"/>
                      <a:pt x="692" y="811"/>
                      <a:pt x="752" y="775"/>
                    </a:cubicBezTo>
                    <a:cubicBezTo>
                      <a:pt x="1086" y="541"/>
                      <a:pt x="986" y="74"/>
                      <a:pt x="619" y="8"/>
                    </a:cubicBezTo>
                    <a:cubicBezTo>
                      <a:pt x="591" y="3"/>
                      <a:pt x="564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3" name="Google Shape;21213;p43"/>
              <p:cNvSpPr/>
              <p:nvPr/>
            </p:nvSpPr>
            <p:spPr>
              <a:xfrm flipH="1" rot="5509765">
                <a:off x="607655" y="756207"/>
                <a:ext cx="14576" cy="12694"/>
              </a:xfrm>
              <a:custGeom>
                <a:rect b="b" l="l" r="r" t="t"/>
                <a:pathLst>
                  <a:path extrusionOk="0" h="835" w="926">
                    <a:moveTo>
                      <a:pt x="479" y="0"/>
                    </a:moveTo>
                    <a:cubicBezTo>
                      <a:pt x="366" y="0"/>
                      <a:pt x="251" y="44"/>
                      <a:pt x="167" y="140"/>
                    </a:cubicBezTo>
                    <a:cubicBezTo>
                      <a:pt x="0" y="307"/>
                      <a:pt x="34" y="574"/>
                      <a:pt x="234" y="741"/>
                    </a:cubicBezTo>
                    <a:cubicBezTo>
                      <a:pt x="308" y="806"/>
                      <a:pt x="395" y="834"/>
                      <a:pt x="481" y="834"/>
                    </a:cubicBezTo>
                    <a:cubicBezTo>
                      <a:pt x="705" y="834"/>
                      <a:pt x="925" y="639"/>
                      <a:pt x="901" y="374"/>
                    </a:cubicBezTo>
                    <a:cubicBezTo>
                      <a:pt x="880" y="139"/>
                      <a:pt x="681" y="0"/>
                      <a:pt x="4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4" name="Google Shape;21214;p43"/>
              <p:cNvSpPr/>
              <p:nvPr/>
            </p:nvSpPr>
            <p:spPr>
              <a:xfrm flipH="1" rot="5509765">
                <a:off x="524323" y="832201"/>
                <a:ext cx="17016" cy="13286"/>
              </a:xfrm>
              <a:custGeom>
                <a:rect b="b" l="l" r="r" t="t"/>
                <a:pathLst>
                  <a:path extrusionOk="0" h="874" w="1081">
                    <a:moveTo>
                      <a:pt x="468" y="0"/>
                    </a:moveTo>
                    <a:cubicBezTo>
                      <a:pt x="359" y="0"/>
                      <a:pt x="251" y="42"/>
                      <a:pt x="167" y="125"/>
                    </a:cubicBezTo>
                    <a:cubicBezTo>
                      <a:pt x="1" y="292"/>
                      <a:pt x="1" y="592"/>
                      <a:pt x="201" y="759"/>
                    </a:cubicBezTo>
                    <a:cubicBezTo>
                      <a:pt x="288" y="839"/>
                      <a:pt x="384" y="873"/>
                      <a:pt x="475" y="873"/>
                    </a:cubicBezTo>
                    <a:cubicBezTo>
                      <a:pt x="803" y="873"/>
                      <a:pt x="1081" y="438"/>
                      <a:pt x="768" y="125"/>
                    </a:cubicBezTo>
                    <a:cubicBezTo>
                      <a:pt x="684" y="42"/>
                      <a:pt x="576" y="0"/>
                      <a:pt x="4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5" name="Google Shape;21215;p43"/>
              <p:cNvSpPr/>
              <p:nvPr/>
            </p:nvSpPr>
            <p:spPr>
              <a:xfrm flipH="1" rot="5509765">
                <a:off x="549486" y="754592"/>
                <a:ext cx="19707" cy="12876"/>
              </a:xfrm>
              <a:custGeom>
                <a:rect b="b" l="l" r="r" t="t"/>
                <a:pathLst>
                  <a:path extrusionOk="0" h="847" w="1252">
                    <a:moveTo>
                      <a:pt x="664" y="1"/>
                    </a:moveTo>
                    <a:cubicBezTo>
                      <a:pt x="599" y="1"/>
                      <a:pt x="530" y="18"/>
                      <a:pt x="457" y="57"/>
                    </a:cubicBezTo>
                    <a:cubicBezTo>
                      <a:pt x="1" y="256"/>
                      <a:pt x="227" y="846"/>
                      <a:pt x="615" y="846"/>
                    </a:cubicBezTo>
                    <a:cubicBezTo>
                      <a:pt x="681" y="846"/>
                      <a:pt x="752" y="829"/>
                      <a:pt x="824" y="790"/>
                    </a:cubicBezTo>
                    <a:cubicBezTo>
                      <a:pt x="1252" y="591"/>
                      <a:pt x="1046" y="1"/>
                      <a:pt x="6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6" name="Google Shape;21216;p43"/>
              <p:cNvSpPr/>
              <p:nvPr/>
            </p:nvSpPr>
            <p:spPr>
              <a:xfrm flipH="1" rot="5509765">
                <a:off x="624371" y="677160"/>
                <a:ext cx="19125" cy="13058"/>
              </a:xfrm>
              <a:custGeom>
                <a:rect b="b" l="l" r="r" t="t"/>
                <a:pathLst>
                  <a:path extrusionOk="0" h="859" w="1215">
                    <a:moveTo>
                      <a:pt x="628" y="0"/>
                    </a:moveTo>
                    <a:cubicBezTo>
                      <a:pt x="541" y="0"/>
                      <a:pt x="451" y="31"/>
                      <a:pt x="366" y="101"/>
                    </a:cubicBezTo>
                    <a:cubicBezTo>
                      <a:pt x="1" y="388"/>
                      <a:pt x="288" y="859"/>
                      <a:pt x="622" y="859"/>
                    </a:cubicBezTo>
                    <a:cubicBezTo>
                      <a:pt x="715" y="859"/>
                      <a:pt x="812" y="822"/>
                      <a:pt x="899" y="735"/>
                    </a:cubicBezTo>
                    <a:cubicBezTo>
                      <a:pt x="1215" y="420"/>
                      <a:pt x="950" y="0"/>
                      <a:pt x="6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7" name="Google Shape;21217;p43"/>
              <p:cNvSpPr/>
              <p:nvPr/>
            </p:nvSpPr>
            <p:spPr>
              <a:xfrm flipH="1" rot="5509765">
                <a:off x="588062" y="768626"/>
                <a:ext cx="14938" cy="12405"/>
              </a:xfrm>
              <a:custGeom>
                <a:rect b="b" l="l" r="r" t="t"/>
                <a:pathLst>
                  <a:path extrusionOk="0" h="816" w="949">
                    <a:moveTo>
                      <a:pt x="462" y="1"/>
                    </a:moveTo>
                    <a:cubicBezTo>
                      <a:pt x="399" y="1"/>
                      <a:pt x="332" y="15"/>
                      <a:pt x="267" y="48"/>
                    </a:cubicBezTo>
                    <a:cubicBezTo>
                      <a:pt x="67" y="148"/>
                      <a:pt x="0" y="381"/>
                      <a:pt x="100" y="582"/>
                    </a:cubicBezTo>
                    <a:cubicBezTo>
                      <a:pt x="180" y="740"/>
                      <a:pt x="327" y="816"/>
                      <a:pt x="473" y="816"/>
                    </a:cubicBezTo>
                    <a:cubicBezTo>
                      <a:pt x="636" y="816"/>
                      <a:pt x="798" y="723"/>
                      <a:pt x="868" y="548"/>
                    </a:cubicBezTo>
                    <a:cubicBezTo>
                      <a:pt x="948" y="253"/>
                      <a:pt x="726" y="1"/>
                      <a:pt x="4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8" name="Google Shape;21218;p43"/>
              <p:cNvSpPr/>
              <p:nvPr/>
            </p:nvSpPr>
            <p:spPr>
              <a:xfrm flipH="1" rot="5509765">
                <a:off x="549649" y="781511"/>
                <a:ext cx="15457" cy="12861"/>
              </a:xfrm>
              <a:custGeom>
                <a:rect b="b" l="l" r="r" t="t"/>
                <a:pathLst>
                  <a:path extrusionOk="0" h="846" w="982">
                    <a:moveTo>
                      <a:pt x="484" y="0"/>
                    </a:moveTo>
                    <a:cubicBezTo>
                      <a:pt x="326" y="0"/>
                      <a:pt x="167" y="84"/>
                      <a:pt x="100" y="250"/>
                    </a:cubicBezTo>
                    <a:cubicBezTo>
                      <a:pt x="0" y="484"/>
                      <a:pt x="100" y="717"/>
                      <a:pt x="334" y="818"/>
                    </a:cubicBezTo>
                    <a:cubicBezTo>
                      <a:pt x="382" y="837"/>
                      <a:pt x="430" y="846"/>
                      <a:pt x="477" y="846"/>
                    </a:cubicBezTo>
                    <a:cubicBezTo>
                      <a:pt x="754" y="846"/>
                      <a:pt x="982" y="536"/>
                      <a:pt x="868" y="250"/>
                    </a:cubicBezTo>
                    <a:cubicBezTo>
                      <a:pt x="801" y="84"/>
                      <a:pt x="643" y="0"/>
                      <a:pt x="48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9" name="Google Shape;21219;p43"/>
              <p:cNvSpPr/>
              <p:nvPr/>
            </p:nvSpPr>
            <p:spPr>
              <a:xfrm flipH="1" rot="5509765">
                <a:off x="650855" y="665080"/>
                <a:ext cx="14560" cy="12739"/>
              </a:xfrm>
              <a:custGeom>
                <a:rect b="b" l="l" r="r" t="t"/>
                <a:pathLst>
                  <a:path extrusionOk="0" h="838" w="925">
                    <a:moveTo>
                      <a:pt x="447" y="0"/>
                    </a:moveTo>
                    <a:cubicBezTo>
                      <a:pt x="245" y="0"/>
                      <a:pt x="45" y="153"/>
                      <a:pt x="24" y="389"/>
                    </a:cubicBezTo>
                    <a:cubicBezTo>
                      <a:pt x="0" y="646"/>
                      <a:pt x="222" y="837"/>
                      <a:pt x="449" y="837"/>
                    </a:cubicBezTo>
                    <a:cubicBezTo>
                      <a:pt x="546" y="837"/>
                      <a:pt x="644" y="802"/>
                      <a:pt x="724" y="722"/>
                    </a:cubicBezTo>
                    <a:cubicBezTo>
                      <a:pt x="891" y="589"/>
                      <a:pt x="924" y="322"/>
                      <a:pt x="757" y="155"/>
                    </a:cubicBezTo>
                    <a:cubicBezTo>
                      <a:pt x="674" y="48"/>
                      <a:pt x="560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0" name="Google Shape;21220;p43"/>
              <p:cNvSpPr/>
              <p:nvPr/>
            </p:nvSpPr>
            <p:spPr>
              <a:xfrm flipH="1" rot="5509765">
                <a:off x="728708" y="664188"/>
                <a:ext cx="15646" cy="12694"/>
              </a:xfrm>
              <a:custGeom>
                <a:rect b="b" l="l" r="r" t="t"/>
                <a:pathLst>
                  <a:path extrusionOk="0" h="835" w="994">
                    <a:moveTo>
                      <a:pt x="550" y="0"/>
                    </a:moveTo>
                    <a:cubicBezTo>
                      <a:pt x="208" y="0"/>
                      <a:pt x="0" y="381"/>
                      <a:pt x="192" y="670"/>
                    </a:cubicBezTo>
                    <a:cubicBezTo>
                      <a:pt x="281" y="783"/>
                      <a:pt x="403" y="835"/>
                      <a:pt x="524" y="835"/>
                    </a:cubicBezTo>
                    <a:cubicBezTo>
                      <a:pt x="723" y="835"/>
                      <a:pt x="918" y="697"/>
                      <a:pt x="960" y="469"/>
                    </a:cubicBezTo>
                    <a:cubicBezTo>
                      <a:pt x="993" y="236"/>
                      <a:pt x="826" y="36"/>
                      <a:pt x="593" y="2"/>
                    </a:cubicBezTo>
                    <a:cubicBezTo>
                      <a:pt x="578" y="1"/>
                      <a:pt x="564" y="0"/>
                      <a:pt x="5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1" name="Google Shape;21221;p43"/>
              <p:cNvSpPr/>
              <p:nvPr/>
            </p:nvSpPr>
            <p:spPr>
              <a:xfrm flipH="1" rot="5509765">
                <a:off x="689740" y="701364"/>
                <a:ext cx="17236" cy="12922"/>
              </a:xfrm>
              <a:custGeom>
                <a:rect b="b" l="l" r="r" t="t"/>
                <a:pathLst>
                  <a:path extrusionOk="0" h="850" w="1095">
                    <a:moveTo>
                      <a:pt x="559" y="0"/>
                    </a:moveTo>
                    <a:cubicBezTo>
                      <a:pt x="430" y="0"/>
                      <a:pt x="294" y="60"/>
                      <a:pt x="194" y="180"/>
                    </a:cubicBezTo>
                    <a:cubicBezTo>
                      <a:pt x="1" y="437"/>
                      <a:pt x="211" y="849"/>
                      <a:pt x="554" y="849"/>
                    </a:cubicBezTo>
                    <a:cubicBezTo>
                      <a:pt x="567" y="849"/>
                      <a:pt x="581" y="849"/>
                      <a:pt x="594" y="847"/>
                    </a:cubicBezTo>
                    <a:cubicBezTo>
                      <a:pt x="961" y="781"/>
                      <a:pt x="1094" y="314"/>
                      <a:pt x="794" y="80"/>
                    </a:cubicBezTo>
                    <a:cubicBezTo>
                      <a:pt x="727" y="27"/>
                      <a:pt x="645" y="0"/>
                      <a:pt x="55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2" name="Google Shape;21222;p43"/>
              <p:cNvSpPr/>
              <p:nvPr/>
            </p:nvSpPr>
            <p:spPr>
              <a:xfrm flipH="1" rot="5509765">
                <a:off x="689366" y="679390"/>
                <a:ext cx="13143" cy="12694"/>
              </a:xfrm>
              <a:custGeom>
                <a:rect b="b" l="l" r="r" t="t"/>
                <a:pathLst>
                  <a:path extrusionOk="0" h="835" w="835">
                    <a:moveTo>
                      <a:pt x="435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5" y="835"/>
                    </a:cubicBezTo>
                    <a:cubicBezTo>
                      <a:pt x="668" y="835"/>
                      <a:pt x="835" y="634"/>
                      <a:pt x="835" y="401"/>
                    </a:cubicBezTo>
                    <a:cubicBezTo>
                      <a:pt x="835" y="167"/>
                      <a:pt x="668" y="1"/>
                      <a:pt x="43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3" name="Google Shape;21223;p43"/>
              <p:cNvSpPr/>
              <p:nvPr/>
            </p:nvSpPr>
            <p:spPr>
              <a:xfrm flipH="1" rot="5509765">
                <a:off x="852898" y="598222"/>
                <a:ext cx="18196" cy="13089"/>
              </a:xfrm>
              <a:custGeom>
                <a:rect b="b" l="l" r="r" t="t"/>
                <a:pathLst>
                  <a:path extrusionOk="0" h="861" w="1156">
                    <a:moveTo>
                      <a:pt x="641" y="0"/>
                    </a:moveTo>
                    <a:cubicBezTo>
                      <a:pt x="229" y="0"/>
                      <a:pt x="1" y="620"/>
                      <a:pt x="488" y="821"/>
                    </a:cubicBezTo>
                    <a:cubicBezTo>
                      <a:pt x="542" y="848"/>
                      <a:pt x="601" y="860"/>
                      <a:pt x="659" y="860"/>
                    </a:cubicBezTo>
                    <a:cubicBezTo>
                      <a:pt x="820" y="860"/>
                      <a:pt x="982" y="768"/>
                      <a:pt x="1056" y="621"/>
                    </a:cubicBezTo>
                    <a:cubicBezTo>
                      <a:pt x="1156" y="421"/>
                      <a:pt x="1056" y="154"/>
                      <a:pt x="855" y="54"/>
                    </a:cubicBezTo>
                    <a:cubicBezTo>
                      <a:pt x="781" y="17"/>
                      <a:pt x="709" y="0"/>
                      <a:pt x="6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4" name="Google Shape;21224;p43"/>
              <p:cNvSpPr/>
              <p:nvPr/>
            </p:nvSpPr>
            <p:spPr>
              <a:xfrm flipH="1" rot="5509765">
                <a:off x="998329" y="561262"/>
                <a:ext cx="15929" cy="12891"/>
              </a:xfrm>
              <a:custGeom>
                <a:rect b="b" l="l" r="r" t="t"/>
                <a:pathLst>
                  <a:path extrusionOk="0" h="848" w="1012">
                    <a:moveTo>
                      <a:pt x="531" y="0"/>
                    </a:moveTo>
                    <a:cubicBezTo>
                      <a:pt x="242" y="0"/>
                      <a:pt x="0" y="322"/>
                      <a:pt x="178" y="617"/>
                    </a:cubicBezTo>
                    <a:cubicBezTo>
                      <a:pt x="255" y="772"/>
                      <a:pt x="397" y="848"/>
                      <a:pt x="541" y="848"/>
                    </a:cubicBezTo>
                    <a:cubicBezTo>
                      <a:pt x="706" y="848"/>
                      <a:pt x="873" y="747"/>
                      <a:pt x="945" y="551"/>
                    </a:cubicBezTo>
                    <a:cubicBezTo>
                      <a:pt x="1011" y="317"/>
                      <a:pt x="878" y="84"/>
                      <a:pt x="645" y="17"/>
                    </a:cubicBezTo>
                    <a:cubicBezTo>
                      <a:pt x="606" y="5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5" name="Google Shape;21225;p43"/>
              <p:cNvSpPr/>
              <p:nvPr/>
            </p:nvSpPr>
            <p:spPr>
              <a:xfrm flipH="1" rot="5509765">
                <a:off x="950211" y="566515"/>
                <a:ext cx="16591" cy="12770"/>
              </a:xfrm>
              <a:custGeom>
                <a:rect b="b" l="l" r="r" t="t"/>
                <a:pathLst>
                  <a:path extrusionOk="0" h="840" w="1054">
                    <a:moveTo>
                      <a:pt x="461" y="0"/>
                    </a:moveTo>
                    <a:cubicBezTo>
                      <a:pt x="291" y="0"/>
                      <a:pt x="123" y="125"/>
                      <a:pt x="67" y="318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16" y="833"/>
                      <a:pt x="461" y="840"/>
                      <a:pt x="504" y="840"/>
                    </a:cubicBezTo>
                    <a:cubicBezTo>
                      <a:pt x="932" y="840"/>
                      <a:pt x="1053" y="139"/>
                      <a:pt x="568" y="17"/>
                    </a:cubicBezTo>
                    <a:cubicBezTo>
                      <a:pt x="533" y="6"/>
                      <a:pt x="497" y="0"/>
                      <a:pt x="46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6" name="Google Shape;21226;p43"/>
              <p:cNvSpPr/>
              <p:nvPr/>
            </p:nvSpPr>
            <p:spPr>
              <a:xfrm flipH="1" rot="5509765">
                <a:off x="860272" y="564323"/>
                <a:ext cx="15630" cy="12815"/>
              </a:xfrm>
              <a:custGeom>
                <a:rect b="b" l="l" r="r" t="t"/>
                <a:pathLst>
                  <a:path extrusionOk="0" h="843" w="993">
                    <a:moveTo>
                      <a:pt x="455" y="0"/>
                    </a:moveTo>
                    <a:cubicBezTo>
                      <a:pt x="254" y="0"/>
                      <a:pt x="55" y="139"/>
                      <a:pt x="34" y="374"/>
                    </a:cubicBezTo>
                    <a:cubicBezTo>
                      <a:pt x="0" y="607"/>
                      <a:pt x="167" y="808"/>
                      <a:pt x="401" y="841"/>
                    </a:cubicBezTo>
                    <a:cubicBezTo>
                      <a:pt x="414" y="842"/>
                      <a:pt x="427" y="843"/>
                      <a:pt x="440" y="843"/>
                    </a:cubicBezTo>
                    <a:cubicBezTo>
                      <a:pt x="784" y="843"/>
                      <a:pt x="993" y="430"/>
                      <a:pt x="768" y="140"/>
                    </a:cubicBezTo>
                    <a:cubicBezTo>
                      <a:pt x="683" y="44"/>
                      <a:pt x="569" y="0"/>
                      <a:pt x="45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7" name="Google Shape;21227;p43"/>
              <p:cNvSpPr/>
              <p:nvPr/>
            </p:nvSpPr>
            <p:spPr>
              <a:xfrm flipH="1" rot="5509765">
                <a:off x="1020163" y="520891"/>
                <a:ext cx="16008" cy="12557"/>
              </a:xfrm>
              <a:custGeom>
                <a:rect b="b" l="l" r="r" t="t"/>
                <a:pathLst>
                  <a:path extrusionOk="0" h="826" w="1017">
                    <a:moveTo>
                      <a:pt x="503" y="1"/>
                    </a:moveTo>
                    <a:cubicBezTo>
                      <a:pt x="346" y="1"/>
                      <a:pt x="190" y="88"/>
                      <a:pt x="126" y="291"/>
                    </a:cubicBezTo>
                    <a:cubicBezTo>
                      <a:pt x="1" y="604"/>
                      <a:pt x="267" y="826"/>
                      <a:pt x="524" y="826"/>
                    </a:cubicBezTo>
                    <a:cubicBezTo>
                      <a:pt x="679" y="826"/>
                      <a:pt x="831" y="746"/>
                      <a:pt x="893" y="558"/>
                    </a:cubicBezTo>
                    <a:cubicBezTo>
                      <a:pt x="1017" y="228"/>
                      <a:pt x="75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8" name="Google Shape;21228;p43"/>
              <p:cNvSpPr/>
              <p:nvPr/>
            </p:nvSpPr>
            <p:spPr>
              <a:xfrm flipH="1" rot="5509765">
                <a:off x="1064049" y="521551"/>
                <a:ext cx="14560" cy="12815"/>
              </a:xfrm>
              <a:custGeom>
                <a:rect b="b" l="l" r="r" t="t"/>
                <a:pathLst>
                  <a:path extrusionOk="0" h="843" w="925">
                    <a:moveTo>
                      <a:pt x="441" y="0"/>
                    </a:moveTo>
                    <a:cubicBezTo>
                      <a:pt x="258" y="0"/>
                      <a:pt x="77" y="106"/>
                      <a:pt x="34" y="337"/>
                    </a:cubicBezTo>
                    <a:cubicBezTo>
                      <a:pt x="1" y="571"/>
                      <a:pt x="134" y="804"/>
                      <a:pt x="368" y="838"/>
                    </a:cubicBezTo>
                    <a:cubicBezTo>
                      <a:pt x="388" y="841"/>
                      <a:pt x="408" y="842"/>
                      <a:pt x="427" y="842"/>
                    </a:cubicBezTo>
                    <a:cubicBezTo>
                      <a:pt x="635" y="842"/>
                      <a:pt x="807" y="687"/>
                      <a:pt x="868" y="504"/>
                    </a:cubicBezTo>
                    <a:cubicBezTo>
                      <a:pt x="925" y="183"/>
                      <a:pt x="681" y="0"/>
                      <a:pt x="4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9" name="Google Shape;21229;p43"/>
              <p:cNvSpPr/>
              <p:nvPr/>
            </p:nvSpPr>
            <p:spPr>
              <a:xfrm flipH="1" rot="5509765">
                <a:off x="973822" y="455879"/>
                <a:ext cx="15583" cy="12861"/>
              </a:xfrm>
              <a:custGeom>
                <a:rect b="b" l="l" r="r" t="t"/>
                <a:pathLst>
                  <a:path extrusionOk="0" h="846" w="990">
                    <a:moveTo>
                      <a:pt x="466" y="1"/>
                    </a:moveTo>
                    <a:cubicBezTo>
                      <a:pt x="411" y="1"/>
                      <a:pt x="355" y="13"/>
                      <a:pt x="301" y="40"/>
                    </a:cubicBezTo>
                    <a:cubicBezTo>
                      <a:pt x="68" y="140"/>
                      <a:pt x="1" y="373"/>
                      <a:pt x="101" y="607"/>
                    </a:cubicBezTo>
                    <a:cubicBezTo>
                      <a:pt x="179" y="775"/>
                      <a:pt x="315" y="845"/>
                      <a:pt x="450" y="845"/>
                    </a:cubicBezTo>
                    <a:cubicBezTo>
                      <a:pt x="719" y="845"/>
                      <a:pt x="990" y="572"/>
                      <a:pt x="835" y="240"/>
                    </a:cubicBezTo>
                    <a:cubicBezTo>
                      <a:pt x="762" y="93"/>
                      <a:pt x="617" y="1"/>
                      <a:pt x="4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0" name="Google Shape;21230;p43"/>
              <p:cNvSpPr/>
              <p:nvPr/>
            </p:nvSpPr>
            <p:spPr>
              <a:xfrm flipH="1" rot="5509765">
                <a:off x="1017081" y="423483"/>
                <a:ext cx="17189" cy="12922"/>
              </a:xfrm>
              <a:custGeom>
                <a:rect b="b" l="l" r="r" t="t"/>
                <a:pathLst>
                  <a:path extrusionOk="0" h="850" w="1092">
                    <a:moveTo>
                      <a:pt x="510" y="0"/>
                    </a:moveTo>
                    <a:cubicBezTo>
                      <a:pt x="496" y="0"/>
                      <a:pt x="482" y="1"/>
                      <a:pt x="467" y="2"/>
                    </a:cubicBezTo>
                    <a:cubicBezTo>
                      <a:pt x="100" y="69"/>
                      <a:pt x="0" y="536"/>
                      <a:pt x="301" y="769"/>
                    </a:cubicBezTo>
                    <a:cubicBezTo>
                      <a:pt x="367" y="823"/>
                      <a:pt x="450" y="849"/>
                      <a:pt x="534" y="849"/>
                    </a:cubicBezTo>
                    <a:cubicBezTo>
                      <a:pt x="659" y="849"/>
                      <a:pt x="788" y="789"/>
                      <a:pt x="868" y="669"/>
                    </a:cubicBezTo>
                    <a:cubicBezTo>
                      <a:pt x="1092" y="381"/>
                      <a:pt x="855" y="0"/>
                      <a:pt x="5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1" name="Google Shape;21231;p43"/>
              <p:cNvSpPr/>
              <p:nvPr/>
            </p:nvSpPr>
            <p:spPr>
              <a:xfrm flipH="1" rot="5509765">
                <a:off x="1126043" y="451464"/>
                <a:ext cx="15520" cy="12450"/>
              </a:xfrm>
              <a:custGeom>
                <a:rect b="b" l="l" r="r" t="t"/>
                <a:pathLst>
                  <a:path extrusionOk="0" h="819" w="986">
                    <a:moveTo>
                      <a:pt x="561" y="1"/>
                    </a:moveTo>
                    <a:cubicBezTo>
                      <a:pt x="530" y="1"/>
                      <a:pt x="498" y="5"/>
                      <a:pt x="468" y="16"/>
                    </a:cubicBezTo>
                    <a:cubicBezTo>
                      <a:pt x="101" y="82"/>
                      <a:pt x="1" y="549"/>
                      <a:pt x="301" y="750"/>
                    </a:cubicBezTo>
                    <a:cubicBezTo>
                      <a:pt x="372" y="797"/>
                      <a:pt x="448" y="818"/>
                      <a:pt x="523" y="818"/>
                    </a:cubicBezTo>
                    <a:cubicBezTo>
                      <a:pt x="764" y="818"/>
                      <a:pt x="986" y="596"/>
                      <a:pt x="935" y="316"/>
                    </a:cubicBezTo>
                    <a:cubicBezTo>
                      <a:pt x="906" y="146"/>
                      <a:pt x="734" y="1"/>
                      <a:pt x="56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2" name="Google Shape;21232;p43"/>
              <p:cNvSpPr/>
              <p:nvPr/>
            </p:nvSpPr>
            <p:spPr>
              <a:xfrm flipH="1" rot="5509765">
                <a:off x="1124174" y="484497"/>
                <a:ext cx="15378" cy="12572"/>
              </a:xfrm>
              <a:custGeom>
                <a:rect b="b" l="l" r="r" t="t"/>
                <a:pathLst>
                  <a:path extrusionOk="0" h="827" w="977">
                    <a:moveTo>
                      <a:pt x="487" y="0"/>
                    </a:moveTo>
                    <a:cubicBezTo>
                      <a:pt x="438" y="0"/>
                      <a:pt x="387" y="9"/>
                      <a:pt x="334" y="28"/>
                    </a:cubicBezTo>
                    <a:cubicBezTo>
                      <a:pt x="134" y="95"/>
                      <a:pt x="0" y="329"/>
                      <a:pt x="67" y="529"/>
                    </a:cubicBezTo>
                    <a:cubicBezTo>
                      <a:pt x="138" y="725"/>
                      <a:pt x="305" y="826"/>
                      <a:pt x="471" y="826"/>
                    </a:cubicBezTo>
                    <a:cubicBezTo>
                      <a:pt x="614" y="826"/>
                      <a:pt x="757" y="750"/>
                      <a:pt x="834" y="595"/>
                    </a:cubicBezTo>
                    <a:cubicBezTo>
                      <a:pt x="977" y="310"/>
                      <a:pt x="778" y="0"/>
                      <a:pt x="4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3" name="Google Shape;21233;p43"/>
              <p:cNvSpPr/>
              <p:nvPr/>
            </p:nvSpPr>
            <p:spPr>
              <a:xfrm flipH="1" rot="5509765">
                <a:off x="1098837" y="470220"/>
                <a:ext cx="14576" cy="12815"/>
              </a:xfrm>
              <a:custGeom>
                <a:rect b="b" l="l" r="r" t="t"/>
                <a:pathLst>
                  <a:path extrusionOk="0" h="843" w="926">
                    <a:moveTo>
                      <a:pt x="472" y="1"/>
                    </a:moveTo>
                    <a:cubicBezTo>
                      <a:pt x="438" y="1"/>
                      <a:pt x="403" y="6"/>
                      <a:pt x="367" y="16"/>
                    </a:cubicBezTo>
                    <a:cubicBezTo>
                      <a:pt x="167" y="49"/>
                      <a:pt x="0" y="282"/>
                      <a:pt x="67" y="516"/>
                    </a:cubicBezTo>
                    <a:lnTo>
                      <a:pt x="34" y="516"/>
                    </a:lnTo>
                    <a:cubicBezTo>
                      <a:pt x="76" y="742"/>
                      <a:pt x="250" y="842"/>
                      <a:pt x="429" y="842"/>
                    </a:cubicBezTo>
                    <a:cubicBezTo>
                      <a:pt x="673" y="842"/>
                      <a:pt x="925" y="657"/>
                      <a:pt x="868" y="349"/>
                    </a:cubicBezTo>
                    <a:cubicBezTo>
                      <a:pt x="839" y="151"/>
                      <a:pt x="667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4" name="Google Shape;21234;p43"/>
              <p:cNvSpPr/>
              <p:nvPr/>
            </p:nvSpPr>
            <p:spPr>
              <a:xfrm flipH="1" rot="5509765">
                <a:off x="1388756" y="420054"/>
                <a:ext cx="16055" cy="12846"/>
              </a:xfrm>
              <a:custGeom>
                <a:rect b="b" l="l" r="r" t="t"/>
                <a:pathLst>
                  <a:path extrusionOk="0" h="845" w="1020">
                    <a:moveTo>
                      <a:pt x="572" y="1"/>
                    </a:moveTo>
                    <a:cubicBezTo>
                      <a:pt x="244" y="1"/>
                      <a:pt x="1" y="364"/>
                      <a:pt x="186" y="642"/>
                    </a:cubicBezTo>
                    <a:cubicBezTo>
                      <a:pt x="284" y="781"/>
                      <a:pt x="422" y="845"/>
                      <a:pt x="555" y="845"/>
                    </a:cubicBezTo>
                    <a:cubicBezTo>
                      <a:pt x="740" y="845"/>
                      <a:pt x="914" y="722"/>
                      <a:pt x="953" y="508"/>
                    </a:cubicBezTo>
                    <a:cubicBezTo>
                      <a:pt x="1020" y="275"/>
                      <a:pt x="853" y="75"/>
                      <a:pt x="653" y="8"/>
                    </a:cubicBezTo>
                    <a:cubicBezTo>
                      <a:pt x="625" y="3"/>
                      <a:pt x="598" y="1"/>
                      <a:pt x="5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5" name="Google Shape;21235;p43"/>
              <p:cNvSpPr/>
              <p:nvPr/>
            </p:nvSpPr>
            <p:spPr>
              <a:xfrm flipH="1" rot="5509765">
                <a:off x="1563470" y="485803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10" y="1"/>
                    </a:moveTo>
                    <a:cubicBezTo>
                      <a:pt x="262" y="1"/>
                      <a:pt x="1" y="214"/>
                      <a:pt x="81" y="536"/>
                    </a:cubicBezTo>
                    <a:cubicBezTo>
                      <a:pt x="147" y="747"/>
                      <a:pt x="312" y="839"/>
                      <a:pt x="478" y="839"/>
                    </a:cubicBezTo>
                    <a:cubicBezTo>
                      <a:pt x="730" y="839"/>
                      <a:pt x="983" y="626"/>
                      <a:pt x="882" y="303"/>
                    </a:cubicBezTo>
                    <a:cubicBezTo>
                      <a:pt x="829" y="92"/>
                      <a:pt x="672" y="1"/>
                      <a:pt x="5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6" name="Google Shape;21236;p43"/>
              <p:cNvSpPr/>
              <p:nvPr/>
            </p:nvSpPr>
            <p:spPr>
              <a:xfrm flipH="1" rot="5509765">
                <a:off x="1486441" y="506646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448" y="1"/>
                    </a:moveTo>
                    <a:cubicBezTo>
                      <a:pt x="257" y="1"/>
                      <a:pt x="74" y="125"/>
                      <a:pt x="34" y="344"/>
                    </a:cubicBezTo>
                    <a:cubicBezTo>
                      <a:pt x="1" y="578"/>
                      <a:pt x="134" y="778"/>
                      <a:pt x="368" y="811"/>
                    </a:cubicBezTo>
                    <a:cubicBezTo>
                      <a:pt x="395" y="816"/>
                      <a:pt x="422" y="819"/>
                      <a:pt x="448" y="819"/>
                    </a:cubicBezTo>
                    <a:cubicBezTo>
                      <a:pt x="772" y="819"/>
                      <a:pt x="986" y="455"/>
                      <a:pt x="801" y="177"/>
                    </a:cubicBezTo>
                    <a:cubicBezTo>
                      <a:pt x="707" y="57"/>
                      <a:pt x="576" y="1"/>
                      <a:pt x="4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7" name="Google Shape;21237;p43"/>
              <p:cNvSpPr/>
              <p:nvPr/>
            </p:nvSpPr>
            <p:spPr>
              <a:xfrm flipH="1" rot="5509765">
                <a:off x="1367858" y="455066"/>
                <a:ext cx="16559" cy="12785"/>
              </a:xfrm>
              <a:custGeom>
                <a:rect b="b" l="l" r="r" t="t"/>
                <a:pathLst>
                  <a:path extrusionOk="0" h="841" w="1052">
                    <a:moveTo>
                      <a:pt x="475" y="0"/>
                    </a:moveTo>
                    <a:cubicBezTo>
                      <a:pt x="431" y="0"/>
                      <a:pt x="384" y="7"/>
                      <a:pt x="334" y="23"/>
                    </a:cubicBezTo>
                    <a:cubicBezTo>
                      <a:pt x="134" y="56"/>
                      <a:pt x="0" y="290"/>
                      <a:pt x="67" y="523"/>
                    </a:cubicBezTo>
                    <a:cubicBezTo>
                      <a:pt x="122" y="716"/>
                      <a:pt x="268" y="841"/>
                      <a:pt x="449" y="841"/>
                    </a:cubicBezTo>
                    <a:cubicBezTo>
                      <a:pt x="487" y="841"/>
                      <a:pt x="527" y="835"/>
                      <a:pt x="568" y="824"/>
                    </a:cubicBezTo>
                    <a:cubicBezTo>
                      <a:pt x="1051" y="672"/>
                      <a:pt x="905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8" name="Google Shape;21238;p43"/>
              <p:cNvSpPr/>
              <p:nvPr/>
            </p:nvSpPr>
            <p:spPr>
              <a:xfrm flipH="1" rot="5509765">
                <a:off x="1410721" y="416345"/>
                <a:ext cx="14450" cy="12770"/>
              </a:xfrm>
              <a:custGeom>
                <a:rect b="b" l="l" r="r" t="t"/>
                <a:pathLst>
                  <a:path extrusionOk="0" h="840" w="918">
                    <a:moveTo>
                      <a:pt x="467" y="0"/>
                    </a:moveTo>
                    <a:cubicBezTo>
                      <a:pt x="225" y="0"/>
                      <a:pt x="1" y="217"/>
                      <a:pt x="50" y="488"/>
                    </a:cubicBezTo>
                    <a:cubicBezTo>
                      <a:pt x="71" y="715"/>
                      <a:pt x="256" y="839"/>
                      <a:pt x="450" y="839"/>
                    </a:cubicBezTo>
                    <a:cubicBezTo>
                      <a:pt x="570" y="839"/>
                      <a:pt x="694" y="791"/>
                      <a:pt x="784" y="689"/>
                    </a:cubicBezTo>
                    <a:cubicBezTo>
                      <a:pt x="917" y="488"/>
                      <a:pt x="884" y="222"/>
                      <a:pt x="717" y="88"/>
                    </a:cubicBezTo>
                    <a:cubicBezTo>
                      <a:pt x="639" y="27"/>
                      <a:pt x="552" y="0"/>
                      <a:pt x="4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9" name="Google Shape;21239;p43"/>
              <p:cNvSpPr/>
              <p:nvPr/>
            </p:nvSpPr>
            <p:spPr>
              <a:xfrm flipH="1" rot="5509765">
                <a:off x="1516936" y="438709"/>
                <a:ext cx="14560" cy="12709"/>
              </a:xfrm>
              <a:custGeom>
                <a:rect b="b" l="l" r="r" t="t"/>
                <a:pathLst>
                  <a:path extrusionOk="0" h="836" w="925">
                    <a:moveTo>
                      <a:pt x="473" y="0"/>
                    </a:moveTo>
                    <a:cubicBezTo>
                      <a:pt x="438" y="0"/>
                      <a:pt x="403" y="5"/>
                      <a:pt x="368" y="15"/>
                    </a:cubicBezTo>
                    <a:cubicBezTo>
                      <a:pt x="168" y="48"/>
                      <a:pt x="1" y="248"/>
                      <a:pt x="34" y="482"/>
                    </a:cubicBezTo>
                    <a:cubicBezTo>
                      <a:pt x="78" y="728"/>
                      <a:pt x="259" y="836"/>
                      <a:pt x="442" y="836"/>
                    </a:cubicBezTo>
                    <a:cubicBezTo>
                      <a:pt x="682" y="836"/>
                      <a:pt x="925" y="651"/>
                      <a:pt x="868" y="349"/>
                    </a:cubicBezTo>
                    <a:cubicBezTo>
                      <a:pt x="840" y="150"/>
                      <a:pt x="667" y="0"/>
                      <a:pt x="4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0" name="Google Shape;21240;p43"/>
              <p:cNvSpPr/>
              <p:nvPr/>
            </p:nvSpPr>
            <p:spPr>
              <a:xfrm flipH="1" rot="5509765">
                <a:off x="1538868" y="464517"/>
                <a:ext cx="17204" cy="12618"/>
              </a:xfrm>
              <a:custGeom>
                <a:rect b="b" l="l" r="r" t="t"/>
                <a:pathLst>
                  <a:path extrusionOk="0" h="830" w="1093">
                    <a:moveTo>
                      <a:pt x="566" y="1"/>
                    </a:moveTo>
                    <a:cubicBezTo>
                      <a:pt x="471" y="1"/>
                      <a:pt x="376" y="34"/>
                      <a:pt x="301" y="94"/>
                    </a:cubicBezTo>
                    <a:cubicBezTo>
                      <a:pt x="1" y="327"/>
                      <a:pt x="134" y="794"/>
                      <a:pt x="501" y="828"/>
                    </a:cubicBezTo>
                    <a:cubicBezTo>
                      <a:pt x="516" y="829"/>
                      <a:pt x="530" y="830"/>
                      <a:pt x="544" y="830"/>
                    </a:cubicBezTo>
                    <a:cubicBezTo>
                      <a:pt x="886" y="830"/>
                      <a:pt x="1093" y="449"/>
                      <a:pt x="868" y="161"/>
                    </a:cubicBezTo>
                    <a:cubicBezTo>
                      <a:pt x="795" y="50"/>
                      <a:pt x="681" y="1"/>
                      <a:pt x="5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1" name="Google Shape;21241;p43"/>
              <p:cNvSpPr/>
              <p:nvPr/>
            </p:nvSpPr>
            <p:spPr>
              <a:xfrm flipH="1" rot="5509765">
                <a:off x="1319812" y="467034"/>
                <a:ext cx="15237" cy="13028"/>
              </a:xfrm>
              <a:custGeom>
                <a:rect b="b" l="l" r="r" t="t"/>
                <a:pathLst>
                  <a:path extrusionOk="0" h="857" w="968">
                    <a:moveTo>
                      <a:pt x="415" y="0"/>
                    </a:moveTo>
                    <a:cubicBezTo>
                      <a:pt x="202" y="0"/>
                      <a:pt x="1" y="173"/>
                      <a:pt x="1" y="423"/>
                    </a:cubicBezTo>
                    <a:cubicBezTo>
                      <a:pt x="1" y="657"/>
                      <a:pt x="167" y="857"/>
                      <a:pt x="401" y="857"/>
                    </a:cubicBezTo>
                    <a:cubicBezTo>
                      <a:pt x="768" y="857"/>
                      <a:pt x="968" y="390"/>
                      <a:pt x="701" y="123"/>
                    </a:cubicBezTo>
                    <a:cubicBezTo>
                      <a:pt x="616" y="38"/>
                      <a:pt x="514" y="0"/>
                      <a:pt x="41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2" name="Google Shape;21242;p43"/>
              <p:cNvSpPr/>
              <p:nvPr/>
            </p:nvSpPr>
            <p:spPr>
              <a:xfrm flipH="1" rot="5509765">
                <a:off x="1257295" y="444077"/>
                <a:ext cx="15520" cy="12800"/>
              </a:xfrm>
              <a:custGeom>
                <a:rect b="b" l="l" r="r" t="t"/>
                <a:pathLst>
                  <a:path extrusionOk="0" h="842" w="986">
                    <a:moveTo>
                      <a:pt x="463" y="0"/>
                    </a:moveTo>
                    <a:cubicBezTo>
                      <a:pt x="222" y="0"/>
                      <a:pt x="0" y="222"/>
                      <a:pt x="51" y="503"/>
                    </a:cubicBezTo>
                    <a:cubicBezTo>
                      <a:pt x="81" y="712"/>
                      <a:pt x="272" y="841"/>
                      <a:pt x="480" y="841"/>
                    </a:cubicBezTo>
                    <a:cubicBezTo>
                      <a:pt x="504" y="841"/>
                      <a:pt x="528" y="840"/>
                      <a:pt x="552" y="836"/>
                    </a:cubicBezTo>
                    <a:cubicBezTo>
                      <a:pt x="918" y="769"/>
                      <a:pt x="985" y="269"/>
                      <a:pt x="685" y="69"/>
                    </a:cubicBezTo>
                    <a:cubicBezTo>
                      <a:pt x="614" y="22"/>
                      <a:pt x="538" y="0"/>
                      <a:pt x="4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3" name="Google Shape;21243;p43"/>
              <p:cNvSpPr/>
              <p:nvPr/>
            </p:nvSpPr>
            <p:spPr>
              <a:xfrm flipH="1" rot="5509765">
                <a:off x="1334399" y="420692"/>
                <a:ext cx="15536" cy="12450"/>
              </a:xfrm>
              <a:custGeom>
                <a:rect b="b" l="l" r="r" t="t"/>
                <a:pathLst>
                  <a:path extrusionOk="0" h="819" w="987">
                    <a:moveTo>
                      <a:pt x="539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66" y="762"/>
                      <a:pt x="395" y="818"/>
                      <a:pt x="525" y="818"/>
                    </a:cubicBezTo>
                    <a:cubicBezTo>
                      <a:pt x="718" y="818"/>
                      <a:pt x="913" y="694"/>
                      <a:pt x="953" y="475"/>
                    </a:cubicBezTo>
                    <a:cubicBezTo>
                      <a:pt x="986" y="274"/>
                      <a:pt x="853" y="41"/>
                      <a:pt x="619" y="8"/>
                    </a:cubicBezTo>
                    <a:cubicBezTo>
                      <a:pt x="592" y="3"/>
                      <a:pt x="565" y="0"/>
                      <a:pt x="5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4" name="Google Shape;21244;p43"/>
              <p:cNvSpPr/>
              <p:nvPr/>
            </p:nvSpPr>
            <p:spPr>
              <a:xfrm flipH="1" rot="5509765">
                <a:off x="1592783" y="478790"/>
                <a:ext cx="14607" cy="13134"/>
              </a:xfrm>
              <a:custGeom>
                <a:rect b="b" l="l" r="r" t="t"/>
                <a:pathLst>
                  <a:path extrusionOk="0" h="864" w="928">
                    <a:moveTo>
                      <a:pt x="472" y="1"/>
                    </a:moveTo>
                    <a:cubicBezTo>
                      <a:pt x="236" y="1"/>
                      <a:pt x="1" y="182"/>
                      <a:pt x="57" y="499"/>
                    </a:cubicBezTo>
                    <a:cubicBezTo>
                      <a:pt x="86" y="749"/>
                      <a:pt x="266" y="863"/>
                      <a:pt x="451" y="863"/>
                    </a:cubicBezTo>
                    <a:cubicBezTo>
                      <a:pt x="685" y="863"/>
                      <a:pt x="928" y="682"/>
                      <a:pt x="891" y="365"/>
                    </a:cubicBezTo>
                    <a:cubicBezTo>
                      <a:pt x="847" y="115"/>
                      <a:pt x="659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5" name="Google Shape;21245;p43"/>
              <p:cNvSpPr/>
              <p:nvPr/>
            </p:nvSpPr>
            <p:spPr>
              <a:xfrm flipH="1" rot="5509765">
                <a:off x="1711833" y="516471"/>
                <a:ext cx="15048" cy="12694"/>
              </a:xfrm>
              <a:custGeom>
                <a:rect b="b" l="l" r="r" t="t"/>
                <a:pathLst>
                  <a:path extrusionOk="0" h="835" w="956">
                    <a:moveTo>
                      <a:pt x="503" y="1"/>
                    </a:moveTo>
                    <a:cubicBezTo>
                      <a:pt x="251" y="1"/>
                      <a:pt x="0" y="206"/>
                      <a:pt x="116" y="532"/>
                    </a:cubicBezTo>
                    <a:cubicBezTo>
                      <a:pt x="172" y="742"/>
                      <a:pt x="333" y="835"/>
                      <a:pt x="496" y="835"/>
                    </a:cubicBezTo>
                    <a:cubicBezTo>
                      <a:pt x="723" y="835"/>
                      <a:pt x="955" y="656"/>
                      <a:pt x="916" y="366"/>
                    </a:cubicBezTo>
                    <a:cubicBezTo>
                      <a:pt x="874" y="111"/>
                      <a:pt x="68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6" name="Google Shape;21246;p43"/>
              <p:cNvSpPr/>
              <p:nvPr/>
            </p:nvSpPr>
            <p:spPr>
              <a:xfrm flipH="1" rot="5509765">
                <a:off x="1648623" y="541083"/>
                <a:ext cx="16701" cy="12663"/>
              </a:xfrm>
              <a:custGeom>
                <a:rect b="b" l="l" r="r" t="t"/>
                <a:pathLst>
                  <a:path extrusionOk="0" h="833" w="1061">
                    <a:moveTo>
                      <a:pt x="447" y="0"/>
                    </a:moveTo>
                    <a:cubicBezTo>
                      <a:pt x="259" y="0"/>
                      <a:pt x="95" y="125"/>
                      <a:pt x="67" y="317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08" y="828"/>
                      <a:pt x="447" y="833"/>
                      <a:pt x="484" y="833"/>
                    </a:cubicBezTo>
                    <a:cubicBezTo>
                      <a:pt x="928" y="833"/>
                      <a:pt x="1061" y="140"/>
                      <a:pt x="568" y="17"/>
                    </a:cubicBezTo>
                    <a:cubicBezTo>
                      <a:pt x="527" y="6"/>
                      <a:pt x="486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7" name="Google Shape;21247;p43"/>
              <p:cNvSpPr/>
              <p:nvPr/>
            </p:nvSpPr>
            <p:spPr>
              <a:xfrm flipH="1" rot="5509765">
                <a:off x="1633407" y="521104"/>
                <a:ext cx="17204" cy="12952"/>
              </a:xfrm>
              <a:custGeom>
                <a:rect b="b" l="l" r="r" t="t"/>
                <a:pathLst>
                  <a:path extrusionOk="0" h="852" w="1093">
                    <a:moveTo>
                      <a:pt x="552" y="0"/>
                    </a:moveTo>
                    <a:cubicBezTo>
                      <a:pt x="209" y="0"/>
                      <a:pt x="0" y="413"/>
                      <a:pt x="225" y="702"/>
                    </a:cubicBezTo>
                    <a:cubicBezTo>
                      <a:pt x="303" y="800"/>
                      <a:pt x="426" y="852"/>
                      <a:pt x="555" y="852"/>
                    </a:cubicBezTo>
                    <a:cubicBezTo>
                      <a:pt x="647" y="852"/>
                      <a:pt x="742" y="825"/>
                      <a:pt x="825" y="769"/>
                    </a:cubicBezTo>
                    <a:cubicBezTo>
                      <a:pt x="1092" y="536"/>
                      <a:pt x="959" y="69"/>
                      <a:pt x="592" y="2"/>
                    </a:cubicBezTo>
                    <a:cubicBezTo>
                      <a:pt x="579" y="1"/>
                      <a:pt x="565" y="0"/>
                      <a:pt x="5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8" name="Google Shape;21248;p43"/>
              <p:cNvSpPr/>
              <p:nvPr/>
            </p:nvSpPr>
            <p:spPr>
              <a:xfrm flipH="1" rot="5509765">
                <a:off x="1888568" y="612936"/>
                <a:ext cx="15693" cy="12846"/>
              </a:xfrm>
              <a:custGeom>
                <a:rect b="b" l="l" r="r" t="t"/>
                <a:pathLst>
                  <a:path extrusionOk="0" h="845" w="997">
                    <a:moveTo>
                      <a:pt x="482" y="1"/>
                    </a:moveTo>
                    <a:cubicBezTo>
                      <a:pt x="423" y="1"/>
                      <a:pt x="362" y="13"/>
                      <a:pt x="301" y="39"/>
                    </a:cubicBezTo>
                    <a:cubicBezTo>
                      <a:pt x="101" y="139"/>
                      <a:pt x="1" y="373"/>
                      <a:pt x="101" y="573"/>
                    </a:cubicBezTo>
                    <a:cubicBezTo>
                      <a:pt x="173" y="765"/>
                      <a:pt x="319" y="845"/>
                      <a:pt x="466" y="845"/>
                    </a:cubicBezTo>
                    <a:cubicBezTo>
                      <a:pt x="728" y="845"/>
                      <a:pt x="996" y="593"/>
                      <a:pt x="868" y="273"/>
                    </a:cubicBezTo>
                    <a:cubicBezTo>
                      <a:pt x="794" y="100"/>
                      <a:pt x="647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9" name="Google Shape;21249;p43"/>
              <p:cNvSpPr/>
              <p:nvPr/>
            </p:nvSpPr>
            <p:spPr>
              <a:xfrm flipH="1" rot="5509765">
                <a:off x="1975180" y="716152"/>
                <a:ext cx="15473" cy="12754"/>
              </a:xfrm>
              <a:custGeom>
                <a:rect b="b" l="l" r="r" t="t"/>
                <a:pathLst>
                  <a:path extrusionOk="0" h="839" w="983">
                    <a:moveTo>
                      <a:pt x="509" y="1"/>
                    </a:moveTo>
                    <a:cubicBezTo>
                      <a:pt x="261" y="1"/>
                      <a:pt x="0" y="214"/>
                      <a:pt x="81" y="536"/>
                    </a:cubicBezTo>
                    <a:cubicBezTo>
                      <a:pt x="147" y="747"/>
                      <a:pt x="312" y="838"/>
                      <a:pt x="477" y="838"/>
                    </a:cubicBezTo>
                    <a:cubicBezTo>
                      <a:pt x="729" y="838"/>
                      <a:pt x="982" y="626"/>
                      <a:pt x="881" y="303"/>
                    </a:cubicBezTo>
                    <a:cubicBezTo>
                      <a:pt x="828" y="92"/>
                      <a:pt x="671" y="1"/>
                      <a:pt x="50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0" name="Google Shape;21250;p43"/>
              <p:cNvSpPr/>
              <p:nvPr/>
            </p:nvSpPr>
            <p:spPr>
              <a:xfrm flipH="1" rot="5509765">
                <a:off x="1936072" y="685528"/>
                <a:ext cx="14717" cy="12739"/>
              </a:xfrm>
              <a:custGeom>
                <a:rect b="b" l="l" r="r" t="t"/>
                <a:pathLst>
                  <a:path extrusionOk="0" h="838" w="935">
                    <a:moveTo>
                      <a:pt x="483" y="1"/>
                    </a:moveTo>
                    <a:cubicBezTo>
                      <a:pt x="388" y="1"/>
                      <a:pt x="291" y="35"/>
                      <a:pt x="201" y="110"/>
                    </a:cubicBezTo>
                    <a:cubicBezTo>
                      <a:pt x="34" y="244"/>
                      <a:pt x="1" y="511"/>
                      <a:pt x="168" y="677"/>
                    </a:cubicBezTo>
                    <a:cubicBezTo>
                      <a:pt x="241" y="788"/>
                      <a:pt x="355" y="837"/>
                      <a:pt x="470" y="837"/>
                    </a:cubicBezTo>
                    <a:cubicBezTo>
                      <a:pt x="565" y="837"/>
                      <a:pt x="660" y="804"/>
                      <a:pt x="735" y="744"/>
                    </a:cubicBezTo>
                    <a:cubicBezTo>
                      <a:pt x="902" y="611"/>
                      <a:pt x="935" y="344"/>
                      <a:pt x="802" y="144"/>
                    </a:cubicBezTo>
                    <a:cubicBezTo>
                      <a:pt x="710" y="52"/>
                      <a:pt x="598" y="1"/>
                      <a:pt x="4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1" name="Google Shape;21251;p43"/>
              <p:cNvSpPr/>
              <p:nvPr/>
            </p:nvSpPr>
            <p:spPr>
              <a:xfrm flipH="1" rot="5509765">
                <a:off x="1958663" y="669535"/>
                <a:ext cx="26806" cy="23076"/>
              </a:xfrm>
              <a:custGeom>
                <a:rect b="b" l="l" r="r" t="t"/>
                <a:pathLst>
                  <a:path extrusionOk="0" h="1518" w="1703">
                    <a:moveTo>
                      <a:pt x="886" y="1"/>
                    </a:moveTo>
                    <a:cubicBezTo>
                      <a:pt x="803" y="1"/>
                      <a:pt x="718" y="14"/>
                      <a:pt x="635" y="42"/>
                    </a:cubicBezTo>
                    <a:cubicBezTo>
                      <a:pt x="234" y="175"/>
                      <a:pt x="1" y="609"/>
                      <a:pt x="134" y="1009"/>
                    </a:cubicBezTo>
                    <a:cubicBezTo>
                      <a:pt x="240" y="1326"/>
                      <a:pt x="533" y="1518"/>
                      <a:pt x="850" y="1518"/>
                    </a:cubicBezTo>
                    <a:cubicBezTo>
                      <a:pt x="933" y="1518"/>
                      <a:pt x="1018" y="1504"/>
                      <a:pt x="1102" y="1476"/>
                    </a:cubicBezTo>
                    <a:cubicBezTo>
                      <a:pt x="1502" y="1343"/>
                      <a:pt x="1702" y="909"/>
                      <a:pt x="1569" y="509"/>
                    </a:cubicBezTo>
                    <a:cubicBezTo>
                      <a:pt x="1489" y="192"/>
                      <a:pt x="1201" y="1"/>
                      <a:pt x="8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2" name="Google Shape;21252;p43"/>
              <p:cNvSpPr/>
              <p:nvPr/>
            </p:nvSpPr>
            <p:spPr>
              <a:xfrm flipH="1" rot="5509765">
                <a:off x="1502543" y="479603"/>
                <a:ext cx="28884" cy="23213"/>
              </a:xfrm>
              <a:custGeom>
                <a:rect b="b" l="l" r="r" t="t"/>
                <a:pathLst>
                  <a:path extrusionOk="0" h="1527" w="1835">
                    <a:moveTo>
                      <a:pt x="844" y="1"/>
                    </a:moveTo>
                    <a:cubicBezTo>
                      <a:pt x="400" y="1"/>
                      <a:pt x="0" y="386"/>
                      <a:pt x="99" y="883"/>
                    </a:cubicBezTo>
                    <a:cubicBezTo>
                      <a:pt x="159" y="1272"/>
                      <a:pt x="461" y="1527"/>
                      <a:pt x="836" y="1527"/>
                    </a:cubicBezTo>
                    <a:cubicBezTo>
                      <a:pt x="878" y="1527"/>
                      <a:pt x="922" y="1523"/>
                      <a:pt x="967" y="1516"/>
                    </a:cubicBezTo>
                    <a:cubicBezTo>
                      <a:pt x="1634" y="1416"/>
                      <a:pt x="1834" y="549"/>
                      <a:pt x="1300" y="149"/>
                    </a:cubicBezTo>
                    <a:cubicBezTo>
                      <a:pt x="1155" y="46"/>
                      <a:pt x="997" y="1"/>
                      <a:pt x="84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3" name="Google Shape;21253;p43"/>
              <p:cNvSpPr/>
              <p:nvPr/>
            </p:nvSpPr>
            <p:spPr>
              <a:xfrm flipH="1" rot="5509765">
                <a:off x="1077921" y="502537"/>
                <a:ext cx="28789" cy="23365"/>
              </a:xfrm>
              <a:custGeom>
                <a:rect b="b" l="l" r="r" t="t"/>
                <a:pathLst>
                  <a:path extrusionOk="0" h="1537" w="1829">
                    <a:moveTo>
                      <a:pt x="878" y="1"/>
                    </a:moveTo>
                    <a:cubicBezTo>
                      <a:pt x="563" y="1"/>
                      <a:pt x="244" y="188"/>
                      <a:pt x="134" y="534"/>
                    </a:cubicBezTo>
                    <a:cubicBezTo>
                      <a:pt x="1" y="935"/>
                      <a:pt x="234" y="1368"/>
                      <a:pt x="634" y="1502"/>
                    </a:cubicBezTo>
                    <a:cubicBezTo>
                      <a:pt x="710" y="1526"/>
                      <a:pt x="785" y="1537"/>
                      <a:pt x="858" y="1537"/>
                    </a:cubicBezTo>
                    <a:cubicBezTo>
                      <a:pt x="1398" y="1537"/>
                      <a:pt x="1829" y="930"/>
                      <a:pt x="1535" y="401"/>
                    </a:cubicBezTo>
                    <a:cubicBezTo>
                      <a:pt x="1399" y="129"/>
                      <a:pt x="1140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4" name="Google Shape;21254;p43"/>
              <p:cNvSpPr/>
              <p:nvPr/>
            </p:nvSpPr>
            <p:spPr>
              <a:xfrm flipH="1" rot="5509765">
                <a:off x="613894" y="804288"/>
                <a:ext cx="29797" cy="23107"/>
              </a:xfrm>
              <a:custGeom>
                <a:rect b="b" l="l" r="r" t="t"/>
                <a:pathLst>
                  <a:path extrusionOk="0" h="1520" w="1893">
                    <a:moveTo>
                      <a:pt x="942" y="1"/>
                    </a:moveTo>
                    <a:cubicBezTo>
                      <a:pt x="829" y="1"/>
                      <a:pt x="714" y="24"/>
                      <a:pt x="601" y="71"/>
                    </a:cubicBezTo>
                    <a:cubicBezTo>
                      <a:pt x="0" y="371"/>
                      <a:pt x="34" y="1239"/>
                      <a:pt x="667" y="1472"/>
                    </a:cubicBezTo>
                    <a:cubicBezTo>
                      <a:pt x="761" y="1505"/>
                      <a:pt x="853" y="1520"/>
                      <a:pt x="942" y="1520"/>
                    </a:cubicBezTo>
                    <a:cubicBezTo>
                      <a:pt x="1485" y="1520"/>
                      <a:pt x="1893" y="954"/>
                      <a:pt x="1635" y="438"/>
                    </a:cubicBezTo>
                    <a:cubicBezTo>
                      <a:pt x="1491" y="151"/>
                      <a:pt x="1227" y="1"/>
                      <a:pt x="94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5" name="Google Shape;21255;p43"/>
              <p:cNvSpPr/>
              <p:nvPr/>
            </p:nvSpPr>
            <p:spPr>
              <a:xfrm flipH="1" rot="5509765">
                <a:off x="549449" y="903123"/>
                <a:ext cx="27231" cy="23046"/>
              </a:xfrm>
              <a:custGeom>
                <a:rect b="b" l="l" r="r" t="t"/>
                <a:pathLst>
                  <a:path extrusionOk="0" h="1516" w="1730">
                    <a:moveTo>
                      <a:pt x="878" y="1"/>
                    </a:moveTo>
                    <a:cubicBezTo>
                      <a:pt x="741" y="1"/>
                      <a:pt x="600" y="39"/>
                      <a:pt x="467" y="125"/>
                    </a:cubicBezTo>
                    <a:cubicBezTo>
                      <a:pt x="100" y="325"/>
                      <a:pt x="0" y="825"/>
                      <a:pt x="234" y="1159"/>
                    </a:cubicBezTo>
                    <a:cubicBezTo>
                      <a:pt x="390" y="1401"/>
                      <a:pt x="638" y="1515"/>
                      <a:pt x="881" y="1515"/>
                    </a:cubicBezTo>
                    <a:cubicBezTo>
                      <a:pt x="1207" y="1515"/>
                      <a:pt x="1525" y="1308"/>
                      <a:pt x="1602" y="925"/>
                    </a:cubicBezTo>
                    <a:cubicBezTo>
                      <a:pt x="1729" y="414"/>
                      <a:pt x="1328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6" name="Google Shape;21256;p43"/>
              <p:cNvSpPr/>
              <p:nvPr/>
            </p:nvSpPr>
            <p:spPr>
              <a:xfrm flipH="1" rot="5509765">
                <a:off x="389634" y="1131702"/>
                <a:ext cx="28427" cy="23228"/>
              </a:xfrm>
              <a:custGeom>
                <a:rect b="b" l="l" r="r" t="t"/>
                <a:pathLst>
                  <a:path extrusionOk="0" h="1528" w="1806">
                    <a:moveTo>
                      <a:pt x="826" y="1"/>
                    </a:moveTo>
                    <a:cubicBezTo>
                      <a:pt x="775" y="1"/>
                      <a:pt x="722" y="6"/>
                      <a:pt x="668" y="16"/>
                    </a:cubicBezTo>
                    <a:cubicBezTo>
                      <a:pt x="268" y="117"/>
                      <a:pt x="1" y="517"/>
                      <a:pt x="67" y="917"/>
                    </a:cubicBezTo>
                    <a:cubicBezTo>
                      <a:pt x="165" y="1308"/>
                      <a:pt x="504" y="1527"/>
                      <a:pt x="841" y="1527"/>
                    </a:cubicBezTo>
                    <a:cubicBezTo>
                      <a:pt x="1079" y="1527"/>
                      <a:pt x="1317" y="1418"/>
                      <a:pt x="1468" y="1184"/>
                    </a:cubicBezTo>
                    <a:cubicBezTo>
                      <a:pt x="1806" y="663"/>
                      <a:pt x="1410" y="1"/>
                      <a:pt x="82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7" name="Google Shape;21257;p43"/>
              <p:cNvSpPr/>
              <p:nvPr/>
            </p:nvSpPr>
            <p:spPr>
              <a:xfrm flipH="1" rot="5509765">
                <a:off x="352571" y="1395141"/>
                <a:ext cx="28616" cy="23152"/>
              </a:xfrm>
              <a:custGeom>
                <a:rect b="b" l="l" r="r" t="t"/>
                <a:pathLst>
                  <a:path extrusionOk="0" h="1523" w="1818">
                    <a:moveTo>
                      <a:pt x="816" y="0"/>
                    </a:moveTo>
                    <a:cubicBezTo>
                      <a:pt x="789" y="0"/>
                      <a:pt x="762" y="2"/>
                      <a:pt x="735" y="4"/>
                    </a:cubicBezTo>
                    <a:cubicBezTo>
                      <a:pt x="334" y="38"/>
                      <a:pt x="1" y="405"/>
                      <a:pt x="67" y="838"/>
                    </a:cubicBezTo>
                    <a:cubicBezTo>
                      <a:pt x="110" y="1261"/>
                      <a:pt x="459" y="1523"/>
                      <a:pt x="820" y="1523"/>
                    </a:cubicBezTo>
                    <a:cubicBezTo>
                      <a:pt x="1030" y="1523"/>
                      <a:pt x="1243" y="1435"/>
                      <a:pt x="1402" y="1239"/>
                    </a:cubicBezTo>
                    <a:cubicBezTo>
                      <a:pt x="1818" y="727"/>
                      <a:pt x="1436" y="0"/>
                      <a:pt x="81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8" name="Google Shape;21258;p43"/>
              <p:cNvSpPr/>
              <p:nvPr/>
            </p:nvSpPr>
            <p:spPr>
              <a:xfrm flipH="1" rot="5509765">
                <a:off x="369021" y="1665298"/>
                <a:ext cx="32945" cy="23411"/>
              </a:xfrm>
              <a:custGeom>
                <a:rect b="b" l="l" r="r" t="t"/>
                <a:pathLst>
                  <a:path extrusionOk="0" h="1540" w="2093">
                    <a:moveTo>
                      <a:pt x="1047" y="1"/>
                    </a:moveTo>
                    <a:cubicBezTo>
                      <a:pt x="75" y="1"/>
                      <a:pt x="0" y="1440"/>
                      <a:pt x="979" y="1538"/>
                    </a:cubicBezTo>
                    <a:cubicBezTo>
                      <a:pt x="1001" y="1539"/>
                      <a:pt x="1022" y="1540"/>
                      <a:pt x="1042" y="1540"/>
                    </a:cubicBezTo>
                    <a:cubicBezTo>
                      <a:pt x="1985" y="1540"/>
                      <a:pt x="2092" y="68"/>
                      <a:pt x="1113" y="3"/>
                    </a:cubicBezTo>
                    <a:cubicBezTo>
                      <a:pt x="1090" y="2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9" name="Google Shape;21259;p43"/>
              <p:cNvSpPr/>
              <p:nvPr/>
            </p:nvSpPr>
            <p:spPr>
              <a:xfrm flipH="1" rot="5509765">
                <a:off x="387089" y="1760117"/>
                <a:ext cx="28821" cy="23456"/>
              </a:xfrm>
              <a:custGeom>
                <a:rect b="b" l="l" r="r" t="t"/>
                <a:pathLst>
                  <a:path extrusionOk="0" h="1543" w="1831">
                    <a:moveTo>
                      <a:pt x="858" y="1"/>
                    </a:moveTo>
                    <a:cubicBezTo>
                      <a:pt x="514" y="1"/>
                      <a:pt x="187" y="246"/>
                      <a:pt x="130" y="589"/>
                    </a:cubicBezTo>
                    <a:cubicBezTo>
                      <a:pt x="0" y="1106"/>
                      <a:pt x="412" y="1543"/>
                      <a:pt x="867" y="1543"/>
                    </a:cubicBezTo>
                    <a:cubicBezTo>
                      <a:pt x="1000" y="1543"/>
                      <a:pt x="1136" y="1506"/>
                      <a:pt x="1264" y="1423"/>
                    </a:cubicBezTo>
                    <a:cubicBezTo>
                      <a:pt x="1831" y="1056"/>
                      <a:pt x="1697" y="155"/>
                      <a:pt x="1030" y="22"/>
                    </a:cubicBezTo>
                    <a:cubicBezTo>
                      <a:pt x="973" y="8"/>
                      <a:pt x="915" y="1"/>
                      <a:pt x="8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0" name="Google Shape;21260;p43"/>
              <p:cNvSpPr/>
              <p:nvPr/>
            </p:nvSpPr>
            <p:spPr>
              <a:xfrm flipH="1" rot="5509765">
                <a:off x="430140" y="1863305"/>
                <a:ext cx="35164" cy="23669"/>
              </a:xfrm>
              <a:custGeom>
                <a:rect b="b" l="l" r="r" t="t"/>
                <a:pathLst>
                  <a:path extrusionOk="0" h="1557" w="2234">
                    <a:moveTo>
                      <a:pt x="1068" y="0"/>
                    </a:moveTo>
                    <a:cubicBezTo>
                      <a:pt x="350" y="0"/>
                      <a:pt x="0" y="1107"/>
                      <a:pt x="782" y="1484"/>
                    </a:cubicBezTo>
                    <a:cubicBezTo>
                      <a:pt x="899" y="1534"/>
                      <a:pt x="1012" y="1556"/>
                      <a:pt x="1117" y="1556"/>
                    </a:cubicBezTo>
                    <a:cubicBezTo>
                      <a:pt x="1850" y="1556"/>
                      <a:pt x="2233" y="462"/>
                      <a:pt x="1416" y="83"/>
                    </a:cubicBezTo>
                    <a:cubicBezTo>
                      <a:pt x="1293" y="26"/>
                      <a:pt x="1177" y="0"/>
                      <a:pt x="10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1" name="Google Shape;21261;p43"/>
              <p:cNvSpPr/>
              <p:nvPr/>
            </p:nvSpPr>
            <p:spPr>
              <a:xfrm flipH="1" rot="5509765">
                <a:off x="476269" y="1974353"/>
                <a:ext cx="35794" cy="23882"/>
              </a:xfrm>
              <a:custGeom>
                <a:rect b="b" l="l" r="r" t="t"/>
                <a:pathLst>
                  <a:path extrusionOk="0" h="1571" w="2274">
                    <a:moveTo>
                      <a:pt x="1115" y="1"/>
                    </a:moveTo>
                    <a:cubicBezTo>
                      <a:pt x="448" y="1"/>
                      <a:pt x="0" y="973"/>
                      <a:pt x="718" y="1442"/>
                    </a:cubicBezTo>
                    <a:cubicBezTo>
                      <a:pt x="863" y="1531"/>
                      <a:pt x="1008" y="1570"/>
                      <a:pt x="1144" y="1570"/>
                    </a:cubicBezTo>
                    <a:cubicBezTo>
                      <a:pt x="1817" y="1570"/>
                      <a:pt x="2274" y="613"/>
                      <a:pt x="1552" y="141"/>
                    </a:cubicBezTo>
                    <a:cubicBezTo>
                      <a:pt x="1402" y="43"/>
                      <a:pt x="1254" y="1"/>
                      <a:pt x="111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262" name="Google Shape;21262;p43"/>
          <p:cNvSpPr txBox="1"/>
          <p:nvPr>
            <p:ph idx="3" type="subTitle"/>
          </p:nvPr>
        </p:nvSpPr>
        <p:spPr>
          <a:xfrm>
            <a:off x="3587600" y="3147763"/>
            <a:ext cx="2093400" cy="3093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CHNG QIHON</a:t>
            </a:r>
            <a:endParaRPr/>
          </a:p>
        </p:txBody>
      </p:sp>
      <p:cxnSp>
        <p:nvCxnSpPr>
          <p:cNvPr id="21263" name="Google Shape;21263;p43"/>
          <p:cNvCxnSpPr/>
          <p:nvPr/>
        </p:nvCxnSpPr>
        <p:spPr>
          <a:xfrm>
            <a:off x="3798400" y="3584475"/>
            <a:ext cx="17460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1264" name="Google Shape;2126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8732" y="1772512"/>
            <a:ext cx="869620" cy="99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65" name="Google Shape;2126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6975" y="1744938"/>
            <a:ext cx="1050049" cy="105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66" name="Google Shape;21266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65526" y="1738824"/>
            <a:ext cx="1012224" cy="105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22" name="Shape 22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3" name="Google Shape;22823;p61"/>
          <p:cNvSpPr txBox="1"/>
          <p:nvPr>
            <p:ph type="title"/>
          </p:nvPr>
        </p:nvSpPr>
        <p:spPr>
          <a:xfrm>
            <a:off x="701588" y="11235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INFERENCES</a:t>
            </a:r>
            <a:endParaRPr b="1" u="sng"/>
          </a:p>
        </p:txBody>
      </p:sp>
      <p:grpSp>
        <p:nvGrpSpPr>
          <p:cNvPr id="22824" name="Google Shape;22824;p61"/>
          <p:cNvGrpSpPr/>
          <p:nvPr/>
        </p:nvGrpSpPr>
        <p:grpSpPr>
          <a:xfrm>
            <a:off x="2077800" y="539492"/>
            <a:ext cx="589546" cy="465517"/>
            <a:chOff x="1445975" y="1119583"/>
            <a:chExt cx="589546" cy="465517"/>
          </a:xfrm>
        </p:grpSpPr>
        <p:grpSp>
          <p:nvGrpSpPr>
            <p:cNvPr id="22825" name="Google Shape;22825;p61"/>
            <p:cNvGrpSpPr/>
            <p:nvPr/>
          </p:nvGrpSpPr>
          <p:grpSpPr>
            <a:xfrm rot="5400000">
              <a:off x="1507990" y="1057568"/>
              <a:ext cx="465517" cy="589546"/>
              <a:chOff x="1143284" y="1881302"/>
              <a:chExt cx="522231" cy="661371"/>
            </a:xfrm>
          </p:grpSpPr>
          <p:sp>
            <p:nvSpPr>
              <p:cNvPr id="22826" name="Google Shape;22826;p61"/>
              <p:cNvSpPr/>
              <p:nvPr/>
            </p:nvSpPr>
            <p:spPr>
              <a:xfrm flipH="1" rot="9256444">
                <a:off x="1273863" y="2105876"/>
                <a:ext cx="52226" cy="53058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7" name="Google Shape;22827;p61"/>
              <p:cNvSpPr/>
              <p:nvPr/>
            </p:nvSpPr>
            <p:spPr>
              <a:xfrm flipH="1" rot="9256444">
                <a:off x="1450936" y="1966008"/>
                <a:ext cx="9162" cy="9162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8" name="Google Shape;22828;p61"/>
              <p:cNvSpPr/>
              <p:nvPr/>
            </p:nvSpPr>
            <p:spPr>
              <a:xfrm flipH="1" rot="9256444">
                <a:off x="1651132" y="1902907"/>
                <a:ext cx="12474" cy="11647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9" name="Google Shape;22829;p61"/>
              <p:cNvSpPr/>
              <p:nvPr/>
            </p:nvSpPr>
            <p:spPr>
              <a:xfrm flipH="1" rot="9256444">
                <a:off x="1351217" y="1885333"/>
                <a:ext cx="24069" cy="24070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0" name="Google Shape;22830;p61"/>
              <p:cNvSpPr/>
              <p:nvPr/>
            </p:nvSpPr>
            <p:spPr>
              <a:xfrm rot="-7120311">
                <a:off x="1361155" y="2001780"/>
                <a:ext cx="53056" cy="52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1" name="Google Shape;22831;p61"/>
              <p:cNvSpPr/>
              <p:nvPr/>
            </p:nvSpPr>
            <p:spPr>
              <a:xfrm rot="-7120311">
                <a:off x="1390565" y="2531875"/>
                <a:ext cx="9162" cy="9161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2" name="Google Shape;22832;p61"/>
              <p:cNvSpPr/>
              <p:nvPr/>
            </p:nvSpPr>
            <p:spPr>
              <a:xfrm rot="-7120311">
                <a:off x="1423302" y="2335305"/>
                <a:ext cx="12475" cy="12474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3" name="Google Shape;22833;p61"/>
              <p:cNvSpPr/>
              <p:nvPr/>
            </p:nvSpPr>
            <p:spPr>
              <a:xfrm rot="-7120311">
                <a:off x="1260797" y="2362820"/>
                <a:ext cx="12475" cy="11646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4" name="Google Shape;22834;p61"/>
              <p:cNvSpPr/>
              <p:nvPr/>
            </p:nvSpPr>
            <p:spPr>
              <a:xfrm rot="-7120311">
                <a:off x="1515049" y="2015444"/>
                <a:ext cx="24897" cy="24896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5" name="Google Shape;22835;p61"/>
              <p:cNvSpPr/>
              <p:nvPr/>
            </p:nvSpPr>
            <p:spPr>
              <a:xfrm rot="-7120311">
                <a:off x="1417508" y="2154101"/>
                <a:ext cx="24069" cy="24896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6" name="Google Shape;22836;p61"/>
              <p:cNvSpPr/>
              <p:nvPr/>
            </p:nvSpPr>
            <p:spPr>
              <a:xfrm rot="-7120311">
                <a:off x="1212211" y="2168863"/>
                <a:ext cx="24897" cy="24068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7" name="Google Shape;22837;p61"/>
              <p:cNvSpPr/>
              <p:nvPr/>
            </p:nvSpPr>
            <p:spPr>
              <a:xfrm rot="-7120311">
                <a:off x="1159262" y="2014711"/>
                <a:ext cx="89496" cy="89491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38" name="Google Shape;22838;p61"/>
            <p:cNvGrpSpPr/>
            <p:nvPr/>
          </p:nvGrpSpPr>
          <p:grpSpPr>
            <a:xfrm>
              <a:off x="1652606" y="1264236"/>
              <a:ext cx="176281" cy="176201"/>
              <a:chOff x="1652606" y="1408757"/>
              <a:chExt cx="176281" cy="176201"/>
            </a:xfrm>
          </p:grpSpPr>
          <p:sp>
            <p:nvSpPr>
              <p:cNvPr id="22839" name="Google Shape;22839;p61"/>
              <p:cNvSpPr/>
              <p:nvPr/>
            </p:nvSpPr>
            <p:spPr>
              <a:xfrm>
                <a:off x="1653927" y="1408757"/>
                <a:ext cx="174960" cy="174840"/>
              </a:xfrm>
              <a:custGeom>
                <a:rect b="b" l="l" r="r" t="t"/>
                <a:pathLst>
                  <a:path extrusionOk="0" h="4368" w="4371">
                    <a:moveTo>
                      <a:pt x="2198" y="1"/>
                    </a:moveTo>
                    <a:cubicBezTo>
                      <a:pt x="1643" y="1"/>
                      <a:pt x="1090" y="209"/>
                      <a:pt x="668" y="632"/>
                    </a:cubicBezTo>
                    <a:cubicBezTo>
                      <a:pt x="534" y="732"/>
                      <a:pt x="434" y="865"/>
                      <a:pt x="367" y="999"/>
                    </a:cubicBezTo>
                    <a:cubicBezTo>
                      <a:pt x="301" y="1065"/>
                      <a:pt x="234" y="1166"/>
                      <a:pt x="201" y="1266"/>
                    </a:cubicBezTo>
                    <a:cubicBezTo>
                      <a:pt x="167" y="1332"/>
                      <a:pt x="134" y="1399"/>
                      <a:pt x="134" y="1466"/>
                    </a:cubicBezTo>
                    <a:cubicBezTo>
                      <a:pt x="100" y="1533"/>
                      <a:pt x="67" y="1633"/>
                      <a:pt x="34" y="1699"/>
                    </a:cubicBezTo>
                    <a:cubicBezTo>
                      <a:pt x="0" y="1799"/>
                      <a:pt x="0" y="1933"/>
                      <a:pt x="0" y="2033"/>
                    </a:cubicBezTo>
                    <a:lnTo>
                      <a:pt x="0" y="2200"/>
                    </a:lnTo>
                    <a:cubicBezTo>
                      <a:pt x="0" y="2300"/>
                      <a:pt x="0" y="2400"/>
                      <a:pt x="34" y="2500"/>
                    </a:cubicBezTo>
                    <a:cubicBezTo>
                      <a:pt x="34" y="2600"/>
                      <a:pt x="67" y="2700"/>
                      <a:pt x="67" y="2767"/>
                    </a:cubicBezTo>
                    <a:cubicBezTo>
                      <a:pt x="100" y="2833"/>
                      <a:pt x="100" y="2867"/>
                      <a:pt x="100" y="2900"/>
                    </a:cubicBezTo>
                    <a:cubicBezTo>
                      <a:pt x="167" y="3034"/>
                      <a:pt x="234" y="3167"/>
                      <a:pt x="301" y="3300"/>
                    </a:cubicBezTo>
                    <a:cubicBezTo>
                      <a:pt x="367" y="3434"/>
                      <a:pt x="467" y="3567"/>
                      <a:pt x="601" y="3701"/>
                    </a:cubicBezTo>
                    <a:cubicBezTo>
                      <a:pt x="668" y="3767"/>
                      <a:pt x="734" y="3834"/>
                      <a:pt x="801" y="3901"/>
                    </a:cubicBezTo>
                    <a:lnTo>
                      <a:pt x="901" y="3968"/>
                    </a:lnTo>
                    <a:cubicBezTo>
                      <a:pt x="1001" y="4034"/>
                      <a:pt x="1101" y="4101"/>
                      <a:pt x="1235" y="4168"/>
                    </a:cubicBezTo>
                    <a:cubicBezTo>
                      <a:pt x="1535" y="4301"/>
                      <a:pt x="1868" y="4368"/>
                      <a:pt x="2202" y="4368"/>
                    </a:cubicBezTo>
                    <a:cubicBezTo>
                      <a:pt x="2736" y="4368"/>
                      <a:pt x="3269" y="4168"/>
                      <a:pt x="3670" y="3801"/>
                    </a:cubicBezTo>
                    <a:cubicBezTo>
                      <a:pt x="3736" y="3734"/>
                      <a:pt x="3803" y="3667"/>
                      <a:pt x="3870" y="3601"/>
                    </a:cubicBezTo>
                    <a:cubicBezTo>
                      <a:pt x="3937" y="3501"/>
                      <a:pt x="4003" y="3434"/>
                      <a:pt x="4070" y="3334"/>
                    </a:cubicBezTo>
                    <a:cubicBezTo>
                      <a:pt x="4137" y="3234"/>
                      <a:pt x="4170" y="3134"/>
                      <a:pt x="4203" y="3034"/>
                    </a:cubicBezTo>
                    <a:cubicBezTo>
                      <a:pt x="4237" y="2967"/>
                      <a:pt x="4270" y="2900"/>
                      <a:pt x="4303" y="2800"/>
                    </a:cubicBezTo>
                    <a:cubicBezTo>
                      <a:pt x="4303" y="2733"/>
                      <a:pt x="4337" y="2633"/>
                      <a:pt x="4337" y="2567"/>
                    </a:cubicBezTo>
                    <a:cubicBezTo>
                      <a:pt x="4370" y="2533"/>
                      <a:pt x="4370" y="2467"/>
                      <a:pt x="4370" y="2433"/>
                    </a:cubicBezTo>
                    <a:cubicBezTo>
                      <a:pt x="4370" y="2366"/>
                      <a:pt x="4370" y="2266"/>
                      <a:pt x="4370" y="2200"/>
                    </a:cubicBezTo>
                    <a:cubicBezTo>
                      <a:pt x="4370" y="2166"/>
                      <a:pt x="4370" y="2100"/>
                      <a:pt x="4370" y="2033"/>
                    </a:cubicBezTo>
                    <a:cubicBezTo>
                      <a:pt x="4370" y="1933"/>
                      <a:pt x="4337" y="1799"/>
                      <a:pt x="4303" y="1699"/>
                    </a:cubicBezTo>
                    <a:lnTo>
                      <a:pt x="4303" y="1599"/>
                    </a:lnTo>
                    <a:cubicBezTo>
                      <a:pt x="4270" y="1499"/>
                      <a:pt x="4237" y="1366"/>
                      <a:pt x="4170" y="1266"/>
                    </a:cubicBezTo>
                    <a:cubicBezTo>
                      <a:pt x="4103" y="1132"/>
                      <a:pt x="4037" y="999"/>
                      <a:pt x="3937" y="899"/>
                    </a:cubicBezTo>
                    <a:cubicBezTo>
                      <a:pt x="3836" y="732"/>
                      <a:pt x="3736" y="632"/>
                      <a:pt x="3603" y="498"/>
                    </a:cubicBezTo>
                    <a:cubicBezTo>
                      <a:pt x="3193" y="168"/>
                      <a:pt x="2695" y="1"/>
                      <a:pt x="2198" y="1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840" name="Google Shape;22840;p61"/>
              <p:cNvGrpSpPr/>
              <p:nvPr/>
            </p:nvGrpSpPr>
            <p:grpSpPr>
              <a:xfrm>
                <a:off x="1652606" y="1409437"/>
                <a:ext cx="176281" cy="175521"/>
                <a:chOff x="5254225" y="3160200"/>
                <a:chExt cx="110100" cy="109625"/>
              </a:xfrm>
            </p:grpSpPr>
            <p:sp>
              <p:nvSpPr>
                <p:cNvPr id="22841" name="Google Shape;22841;p61"/>
                <p:cNvSpPr/>
                <p:nvPr/>
              </p:nvSpPr>
              <p:spPr>
                <a:xfrm>
                  <a:off x="5271725" y="3160200"/>
                  <a:ext cx="73400" cy="16000"/>
                </a:xfrm>
                <a:custGeom>
                  <a:rect b="b" l="l" r="r" t="t"/>
                  <a:pathLst>
                    <a:path extrusionOk="0" h="640" w="2936">
                      <a:moveTo>
                        <a:pt x="1531" y="0"/>
                      </a:moveTo>
                      <a:cubicBezTo>
                        <a:pt x="976" y="0"/>
                        <a:pt x="423" y="210"/>
                        <a:pt x="1" y="615"/>
                      </a:cubicBezTo>
                      <a:lnTo>
                        <a:pt x="34" y="615"/>
                      </a:lnTo>
                      <a:cubicBezTo>
                        <a:pt x="117" y="632"/>
                        <a:pt x="209" y="640"/>
                        <a:pt x="305" y="640"/>
                      </a:cubicBezTo>
                      <a:cubicBezTo>
                        <a:pt x="401" y="640"/>
                        <a:pt x="501" y="632"/>
                        <a:pt x="601" y="615"/>
                      </a:cubicBezTo>
                      <a:cubicBezTo>
                        <a:pt x="801" y="615"/>
                        <a:pt x="801" y="581"/>
                        <a:pt x="1035" y="548"/>
                      </a:cubicBezTo>
                      <a:cubicBezTo>
                        <a:pt x="1235" y="548"/>
                        <a:pt x="1368" y="481"/>
                        <a:pt x="1502" y="481"/>
                      </a:cubicBezTo>
                      <a:lnTo>
                        <a:pt x="2469" y="481"/>
                      </a:lnTo>
                      <a:cubicBezTo>
                        <a:pt x="2636" y="515"/>
                        <a:pt x="2769" y="515"/>
                        <a:pt x="2936" y="515"/>
                      </a:cubicBezTo>
                      <a:cubicBezTo>
                        <a:pt x="2526" y="168"/>
                        <a:pt x="2027" y="0"/>
                        <a:pt x="153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42" name="Google Shape;22842;p61"/>
                <p:cNvSpPr/>
                <p:nvPr/>
              </p:nvSpPr>
              <p:spPr>
                <a:xfrm>
                  <a:off x="5260050" y="3179825"/>
                  <a:ext cx="99250" cy="12425"/>
                </a:xfrm>
                <a:custGeom>
                  <a:rect b="b" l="l" r="r" t="t"/>
                  <a:pathLst>
                    <a:path extrusionOk="0" h="497" w="3970">
                      <a:moveTo>
                        <a:pt x="2159" y="0"/>
                      </a:moveTo>
                      <a:cubicBezTo>
                        <a:pt x="2050" y="0"/>
                        <a:pt x="2035" y="30"/>
                        <a:pt x="2035" y="30"/>
                      </a:cubicBezTo>
                      <a:cubicBezTo>
                        <a:pt x="2035" y="30"/>
                        <a:pt x="1735" y="30"/>
                        <a:pt x="1402" y="63"/>
                      </a:cubicBezTo>
                      <a:cubicBezTo>
                        <a:pt x="1294" y="73"/>
                        <a:pt x="1235" y="77"/>
                        <a:pt x="1203" y="77"/>
                      </a:cubicBezTo>
                      <a:cubicBezTo>
                        <a:pt x="1126" y="77"/>
                        <a:pt x="1205" y="54"/>
                        <a:pt x="1135" y="30"/>
                      </a:cubicBezTo>
                      <a:cubicBezTo>
                        <a:pt x="1101" y="13"/>
                        <a:pt x="1076" y="5"/>
                        <a:pt x="1022" y="5"/>
                      </a:cubicBezTo>
                      <a:cubicBezTo>
                        <a:pt x="968" y="5"/>
                        <a:pt x="884" y="13"/>
                        <a:pt x="734" y="30"/>
                      </a:cubicBezTo>
                      <a:cubicBezTo>
                        <a:pt x="434" y="63"/>
                        <a:pt x="668" y="130"/>
                        <a:pt x="234" y="197"/>
                      </a:cubicBezTo>
                      <a:lnTo>
                        <a:pt x="134" y="197"/>
                      </a:lnTo>
                      <a:cubicBezTo>
                        <a:pt x="101" y="297"/>
                        <a:pt x="34" y="364"/>
                        <a:pt x="1" y="464"/>
                      </a:cubicBezTo>
                      <a:lnTo>
                        <a:pt x="334" y="397"/>
                      </a:lnTo>
                      <a:cubicBezTo>
                        <a:pt x="668" y="330"/>
                        <a:pt x="968" y="330"/>
                        <a:pt x="1235" y="263"/>
                      </a:cubicBezTo>
                      <a:cubicBezTo>
                        <a:pt x="1368" y="247"/>
                        <a:pt x="1502" y="238"/>
                        <a:pt x="1635" y="238"/>
                      </a:cubicBezTo>
                      <a:cubicBezTo>
                        <a:pt x="1768" y="238"/>
                        <a:pt x="1902" y="247"/>
                        <a:pt x="2035" y="263"/>
                      </a:cubicBezTo>
                      <a:cubicBezTo>
                        <a:pt x="2336" y="263"/>
                        <a:pt x="2469" y="364"/>
                        <a:pt x="2969" y="364"/>
                      </a:cubicBezTo>
                      <a:cubicBezTo>
                        <a:pt x="3470" y="364"/>
                        <a:pt x="3403" y="430"/>
                        <a:pt x="3703" y="430"/>
                      </a:cubicBezTo>
                      <a:cubicBezTo>
                        <a:pt x="3803" y="430"/>
                        <a:pt x="3903" y="464"/>
                        <a:pt x="3970" y="497"/>
                      </a:cubicBezTo>
                      <a:cubicBezTo>
                        <a:pt x="3903" y="364"/>
                        <a:pt x="3837" y="230"/>
                        <a:pt x="3737" y="97"/>
                      </a:cubicBezTo>
                      <a:lnTo>
                        <a:pt x="3203" y="97"/>
                      </a:lnTo>
                      <a:cubicBezTo>
                        <a:pt x="2936" y="97"/>
                        <a:pt x="2669" y="63"/>
                        <a:pt x="2402" y="30"/>
                      </a:cubicBezTo>
                      <a:cubicBezTo>
                        <a:pt x="2291" y="8"/>
                        <a:pt x="2213" y="0"/>
                        <a:pt x="215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43" name="Google Shape;22843;p61"/>
                <p:cNvSpPr/>
                <p:nvPr/>
              </p:nvSpPr>
              <p:spPr>
                <a:xfrm>
                  <a:off x="5255875" y="3195575"/>
                  <a:ext cx="106775" cy="7525"/>
                </a:xfrm>
                <a:custGeom>
                  <a:rect b="b" l="l" r="r" t="t"/>
                  <a:pathLst>
                    <a:path extrusionOk="0" h="301" w="4271">
                      <a:moveTo>
                        <a:pt x="835" y="0"/>
                      </a:moveTo>
                      <a:cubicBezTo>
                        <a:pt x="701" y="0"/>
                        <a:pt x="534" y="0"/>
                        <a:pt x="401" y="34"/>
                      </a:cubicBezTo>
                      <a:lnTo>
                        <a:pt x="67" y="67"/>
                      </a:lnTo>
                      <a:cubicBezTo>
                        <a:pt x="34" y="134"/>
                        <a:pt x="34" y="234"/>
                        <a:pt x="1" y="301"/>
                      </a:cubicBezTo>
                      <a:lnTo>
                        <a:pt x="234" y="267"/>
                      </a:lnTo>
                      <a:cubicBezTo>
                        <a:pt x="356" y="250"/>
                        <a:pt x="433" y="244"/>
                        <a:pt x="483" y="244"/>
                      </a:cubicBezTo>
                      <a:cubicBezTo>
                        <a:pt x="595" y="244"/>
                        <a:pt x="573" y="274"/>
                        <a:pt x="634" y="274"/>
                      </a:cubicBezTo>
                      <a:cubicBezTo>
                        <a:pt x="650" y="274"/>
                        <a:pt x="671" y="272"/>
                        <a:pt x="701" y="267"/>
                      </a:cubicBezTo>
                      <a:cubicBezTo>
                        <a:pt x="901" y="234"/>
                        <a:pt x="1235" y="201"/>
                        <a:pt x="1402" y="167"/>
                      </a:cubicBezTo>
                      <a:cubicBezTo>
                        <a:pt x="1602" y="167"/>
                        <a:pt x="2036" y="201"/>
                        <a:pt x="2603" y="234"/>
                      </a:cubicBezTo>
                      <a:cubicBezTo>
                        <a:pt x="3170" y="234"/>
                        <a:pt x="3036" y="267"/>
                        <a:pt x="3370" y="267"/>
                      </a:cubicBezTo>
                      <a:lnTo>
                        <a:pt x="4270" y="267"/>
                      </a:lnTo>
                      <a:lnTo>
                        <a:pt x="4270" y="167"/>
                      </a:lnTo>
                      <a:cubicBezTo>
                        <a:pt x="4070" y="167"/>
                        <a:pt x="4033" y="182"/>
                        <a:pt x="3883" y="182"/>
                      </a:cubicBezTo>
                      <a:cubicBezTo>
                        <a:pt x="3807" y="182"/>
                        <a:pt x="3703" y="178"/>
                        <a:pt x="3537" y="167"/>
                      </a:cubicBezTo>
                      <a:cubicBezTo>
                        <a:pt x="3003" y="101"/>
                        <a:pt x="2369" y="101"/>
                        <a:pt x="2369" y="101"/>
                      </a:cubicBezTo>
                      <a:cubicBezTo>
                        <a:pt x="2369" y="101"/>
                        <a:pt x="2002" y="67"/>
                        <a:pt x="1669" y="34"/>
                      </a:cubicBezTo>
                      <a:cubicBezTo>
                        <a:pt x="1368" y="0"/>
                        <a:pt x="110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44" name="Google Shape;22844;p61"/>
                <p:cNvSpPr/>
                <p:nvPr/>
              </p:nvSpPr>
              <p:spPr>
                <a:xfrm>
                  <a:off x="5254225" y="3204125"/>
                  <a:ext cx="110100" cy="19000"/>
                </a:xfrm>
                <a:custGeom>
                  <a:rect b="b" l="l" r="r" t="t"/>
                  <a:pathLst>
                    <a:path extrusionOk="0" h="760" w="4404">
                      <a:moveTo>
                        <a:pt x="2235" y="0"/>
                      </a:moveTo>
                      <a:cubicBezTo>
                        <a:pt x="2110" y="0"/>
                        <a:pt x="1985" y="9"/>
                        <a:pt x="1868" y="25"/>
                      </a:cubicBezTo>
                      <a:cubicBezTo>
                        <a:pt x="1434" y="59"/>
                        <a:pt x="1635" y="59"/>
                        <a:pt x="1301" y="59"/>
                      </a:cubicBezTo>
                      <a:cubicBezTo>
                        <a:pt x="1067" y="59"/>
                        <a:pt x="867" y="125"/>
                        <a:pt x="667" y="192"/>
                      </a:cubicBezTo>
                      <a:lnTo>
                        <a:pt x="33" y="259"/>
                      </a:lnTo>
                      <a:lnTo>
                        <a:pt x="33" y="426"/>
                      </a:lnTo>
                      <a:cubicBezTo>
                        <a:pt x="0" y="526"/>
                        <a:pt x="33" y="626"/>
                        <a:pt x="33" y="759"/>
                      </a:cubicBezTo>
                      <a:cubicBezTo>
                        <a:pt x="267" y="693"/>
                        <a:pt x="467" y="626"/>
                        <a:pt x="667" y="559"/>
                      </a:cubicBezTo>
                      <a:cubicBezTo>
                        <a:pt x="1168" y="392"/>
                        <a:pt x="867" y="526"/>
                        <a:pt x="2068" y="392"/>
                      </a:cubicBezTo>
                      <a:cubicBezTo>
                        <a:pt x="2456" y="338"/>
                        <a:pt x="2660" y="319"/>
                        <a:pt x="2772" y="319"/>
                      </a:cubicBezTo>
                      <a:cubicBezTo>
                        <a:pt x="3007" y="319"/>
                        <a:pt x="2842" y="403"/>
                        <a:pt x="3136" y="426"/>
                      </a:cubicBezTo>
                      <a:cubicBezTo>
                        <a:pt x="3280" y="437"/>
                        <a:pt x="3384" y="440"/>
                        <a:pt x="3475" y="440"/>
                      </a:cubicBezTo>
                      <a:cubicBezTo>
                        <a:pt x="3658" y="440"/>
                        <a:pt x="3792" y="426"/>
                        <a:pt x="4103" y="426"/>
                      </a:cubicBezTo>
                      <a:lnTo>
                        <a:pt x="4403" y="426"/>
                      </a:lnTo>
                      <a:cubicBezTo>
                        <a:pt x="4403" y="392"/>
                        <a:pt x="4403" y="326"/>
                        <a:pt x="4403" y="259"/>
                      </a:cubicBezTo>
                      <a:lnTo>
                        <a:pt x="4203" y="226"/>
                      </a:lnTo>
                      <a:cubicBezTo>
                        <a:pt x="3669" y="159"/>
                        <a:pt x="3769" y="159"/>
                        <a:pt x="3269" y="92"/>
                      </a:cubicBezTo>
                      <a:cubicBezTo>
                        <a:pt x="3019" y="59"/>
                        <a:pt x="2960" y="59"/>
                        <a:pt x="2910" y="59"/>
                      </a:cubicBezTo>
                      <a:cubicBezTo>
                        <a:pt x="2860" y="59"/>
                        <a:pt x="2819" y="59"/>
                        <a:pt x="2602" y="25"/>
                      </a:cubicBezTo>
                      <a:cubicBezTo>
                        <a:pt x="2485" y="9"/>
                        <a:pt x="2360" y="0"/>
                        <a:pt x="223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45" name="Google Shape;22845;p61"/>
                <p:cNvSpPr/>
                <p:nvPr/>
              </p:nvSpPr>
              <p:spPr>
                <a:xfrm>
                  <a:off x="5256725" y="3218925"/>
                  <a:ext cx="107600" cy="13375"/>
                </a:xfrm>
                <a:custGeom>
                  <a:rect b="b" l="l" r="r" t="t"/>
                  <a:pathLst>
                    <a:path extrusionOk="0" h="535" w="4304">
                      <a:moveTo>
                        <a:pt x="2535" y="0"/>
                      </a:moveTo>
                      <a:cubicBezTo>
                        <a:pt x="2268" y="0"/>
                        <a:pt x="1968" y="0"/>
                        <a:pt x="1701" y="34"/>
                      </a:cubicBezTo>
                      <a:cubicBezTo>
                        <a:pt x="1434" y="34"/>
                        <a:pt x="1134" y="67"/>
                        <a:pt x="867" y="134"/>
                      </a:cubicBezTo>
                      <a:cubicBezTo>
                        <a:pt x="734" y="167"/>
                        <a:pt x="567" y="201"/>
                        <a:pt x="434" y="267"/>
                      </a:cubicBezTo>
                      <a:cubicBezTo>
                        <a:pt x="300" y="301"/>
                        <a:pt x="134" y="367"/>
                        <a:pt x="0" y="434"/>
                      </a:cubicBezTo>
                      <a:cubicBezTo>
                        <a:pt x="33" y="467"/>
                        <a:pt x="33" y="501"/>
                        <a:pt x="33" y="534"/>
                      </a:cubicBezTo>
                      <a:lnTo>
                        <a:pt x="100" y="534"/>
                      </a:lnTo>
                      <a:cubicBezTo>
                        <a:pt x="234" y="534"/>
                        <a:pt x="400" y="501"/>
                        <a:pt x="534" y="501"/>
                      </a:cubicBezTo>
                      <a:cubicBezTo>
                        <a:pt x="579" y="493"/>
                        <a:pt x="614" y="491"/>
                        <a:pt x="644" y="491"/>
                      </a:cubicBezTo>
                      <a:cubicBezTo>
                        <a:pt x="697" y="491"/>
                        <a:pt x="734" y="499"/>
                        <a:pt x="782" y="499"/>
                      </a:cubicBezTo>
                      <a:cubicBezTo>
                        <a:pt x="827" y="499"/>
                        <a:pt x="881" y="492"/>
                        <a:pt x="967" y="467"/>
                      </a:cubicBezTo>
                      <a:cubicBezTo>
                        <a:pt x="1134" y="434"/>
                        <a:pt x="1268" y="367"/>
                        <a:pt x="1401" y="267"/>
                      </a:cubicBezTo>
                      <a:cubicBezTo>
                        <a:pt x="1479" y="228"/>
                        <a:pt x="1526" y="220"/>
                        <a:pt x="1565" y="220"/>
                      </a:cubicBezTo>
                      <a:cubicBezTo>
                        <a:pt x="1597" y="220"/>
                        <a:pt x="1622" y="225"/>
                        <a:pt x="1654" y="225"/>
                      </a:cubicBezTo>
                      <a:cubicBezTo>
                        <a:pt x="1684" y="225"/>
                        <a:pt x="1718" y="220"/>
                        <a:pt x="1768" y="201"/>
                      </a:cubicBezTo>
                      <a:cubicBezTo>
                        <a:pt x="1787" y="196"/>
                        <a:pt x="1805" y="194"/>
                        <a:pt x="1823" y="194"/>
                      </a:cubicBezTo>
                      <a:cubicBezTo>
                        <a:pt x="1930" y="194"/>
                        <a:pt x="2016" y="267"/>
                        <a:pt x="2102" y="267"/>
                      </a:cubicBezTo>
                      <a:cubicBezTo>
                        <a:pt x="2202" y="284"/>
                        <a:pt x="2293" y="292"/>
                        <a:pt x="2381" y="292"/>
                      </a:cubicBezTo>
                      <a:cubicBezTo>
                        <a:pt x="2469" y="292"/>
                        <a:pt x="2552" y="284"/>
                        <a:pt x="2635" y="267"/>
                      </a:cubicBezTo>
                      <a:cubicBezTo>
                        <a:pt x="2791" y="267"/>
                        <a:pt x="2858" y="282"/>
                        <a:pt x="2934" y="282"/>
                      </a:cubicBezTo>
                      <a:cubicBezTo>
                        <a:pt x="2973" y="282"/>
                        <a:pt x="3013" y="278"/>
                        <a:pt x="3069" y="267"/>
                      </a:cubicBezTo>
                      <a:cubicBezTo>
                        <a:pt x="3236" y="267"/>
                        <a:pt x="3436" y="201"/>
                        <a:pt x="3603" y="201"/>
                      </a:cubicBezTo>
                      <a:lnTo>
                        <a:pt x="4270" y="201"/>
                      </a:lnTo>
                      <a:cubicBezTo>
                        <a:pt x="4303" y="167"/>
                        <a:pt x="4303" y="134"/>
                        <a:pt x="4303" y="101"/>
                      </a:cubicBezTo>
                      <a:lnTo>
                        <a:pt x="4270" y="67"/>
                      </a:lnTo>
                      <a:lnTo>
                        <a:pt x="3369" y="34"/>
                      </a:lnTo>
                      <a:cubicBezTo>
                        <a:pt x="3169" y="17"/>
                        <a:pt x="3086" y="17"/>
                        <a:pt x="2990" y="17"/>
                      </a:cubicBezTo>
                      <a:cubicBezTo>
                        <a:pt x="2894" y="17"/>
                        <a:pt x="2785" y="17"/>
                        <a:pt x="253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46" name="Google Shape;22846;p61"/>
                <p:cNvSpPr/>
                <p:nvPr/>
              </p:nvSpPr>
              <p:spPr>
                <a:xfrm>
                  <a:off x="5262550" y="3229775"/>
                  <a:ext cx="100100" cy="22525"/>
                </a:xfrm>
                <a:custGeom>
                  <a:rect b="b" l="l" r="r" t="t"/>
                  <a:pathLst>
                    <a:path extrusionOk="0" h="901" w="4004">
                      <a:moveTo>
                        <a:pt x="3737" y="0"/>
                      </a:moveTo>
                      <a:cubicBezTo>
                        <a:pt x="3436" y="0"/>
                        <a:pt x="3136" y="0"/>
                        <a:pt x="2836" y="67"/>
                      </a:cubicBezTo>
                      <a:cubicBezTo>
                        <a:pt x="2569" y="100"/>
                        <a:pt x="2602" y="100"/>
                        <a:pt x="2236" y="167"/>
                      </a:cubicBezTo>
                      <a:cubicBezTo>
                        <a:pt x="2113" y="189"/>
                        <a:pt x="2024" y="197"/>
                        <a:pt x="1960" y="197"/>
                      </a:cubicBezTo>
                      <a:cubicBezTo>
                        <a:pt x="1832" y="197"/>
                        <a:pt x="1802" y="167"/>
                        <a:pt x="1802" y="167"/>
                      </a:cubicBezTo>
                      <a:lnTo>
                        <a:pt x="1368" y="167"/>
                      </a:lnTo>
                      <a:cubicBezTo>
                        <a:pt x="1201" y="167"/>
                        <a:pt x="1068" y="200"/>
                        <a:pt x="901" y="234"/>
                      </a:cubicBezTo>
                      <a:cubicBezTo>
                        <a:pt x="601" y="267"/>
                        <a:pt x="701" y="334"/>
                        <a:pt x="568" y="400"/>
                      </a:cubicBezTo>
                      <a:cubicBezTo>
                        <a:pt x="368" y="434"/>
                        <a:pt x="167" y="467"/>
                        <a:pt x="1" y="500"/>
                      </a:cubicBezTo>
                      <a:cubicBezTo>
                        <a:pt x="67" y="634"/>
                        <a:pt x="167" y="767"/>
                        <a:pt x="301" y="901"/>
                      </a:cubicBezTo>
                      <a:cubicBezTo>
                        <a:pt x="401" y="834"/>
                        <a:pt x="501" y="767"/>
                        <a:pt x="634" y="667"/>
                      </a:cubicBezTo>
                      <a:cubicBezTo>
                        <a:pt x="868" y="567"/>
                        <a:pt x="1101" y="467"/>
                        <a:pt x="1368" y="434"/>
                      </a:cubicBezTo>
                      <a:cubicBezTo>
                        <a:pt x="1668" y="334"/>
                        <a:pt x="1735" y="400"/>
                        <a:pt x="2069" y="334"/>
                      </a:cubicBezTo>
                      <a:cubicBezTo>
                        <a:pt x="2269" y="300"/>
                        <a:pt x="2469" y="267"/>
                        <a:pt x="2669" y="267"/>
                      </a:cubicBezTo>
                      <a:cubicBezTo>
                        <a:pt x="2769" y="256"/>
                        <a:pt x="2854" y="252"/>
                        <a:pt x="2938" y="252"/>
                      </a:cubicBezTo>
                      <a:cubicBezTo>
                        <a:pt x="3106" y="252"/>
                        <a:pt x="3270" y="267"/>
                        <a:pt x="3536" y="267"/>
                      </a:cubicBezTo>
                      <a:lnTo>
                        <a:pt x="3903" y="267"/>
                      </a:lnTo>
                      <a:cubicBezTo>
                        <a:pt x="3937" y="200"/>
                        <a:pt x="3970" y="100"/>
                        <a:pt x="4003" y="33"/>
                      </a:cubicBezTo>
                      <a:lnTo>
                        <a:pt x="3737" y="0"/>
                      </a:ln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47" name="Google Shape;22847;p61"/>
                <p:cNvSpPr/>
                <p:nvPr/>
              </p:nvSpPr>
              <p:spPr>
                <a:xfrm>
                  <a:off x="5275050" y="3242525"/>
                  <a:ext cx="81750" cy="17275"/>
                </a:xfrm>
                <a:custGeom>
                  <a:rect b="b" l="l" r="r" t="t"/>
                  <a:pathLst>
                    <a:path extrusionOk="0" h="691" w="3270">
                      <a:moveTo>
                        <a:pt x="2676" y="0"/>
                      </a:moveTo>
                      <a:cubicBezTo>
                        <a:pt x="2528" y="0"/>
                        <a:pt x="2419" y="31"/>
                        <a:pt x="2282" y="31"/>
                      </a:cubicBezTo>
                      <a:cubicBezTo>
                        <a:pt x="2246" y="31"/>
                        <a:pt x="2209" y="29"/>
                        <a:pt x="2169" y="24"/>
                      </a:cubicBezTo>
                      <a:cubicBezTo>
                        <a:pt x="1969" y="24"/>
                        <a:pt x="1769" y="24"/>
                        <a:pt x="1569" y="91"/>
                      </a:cubicBezTo>
                      <a:cubicBezTo>
                        <a:pt x="1402" y="91"/>
                        <a:pt x="1402" y="157"/>
                        <a:pt x="1035" y="191"/>
                      </a:cubicBezTo>
                      <a:cubicBezTo>
                        <a:pt x="868" y="191"/>
                        <a:pt x="701" y="224"/>
                        <a:pt x="568" y="291"/>
                      </a:cubicBezTo>
                      <a:cubicBezTo>
                        <a:pt x="301" y="324"/>
                        <a:pt x="335" y="424"/>
                        <a:pt x="335" y="424"/>
                      </a:cubicBezTo>
                      <a:lnTo>
                        <a:pt x="1" y="624"/>
                      </a:lnTo>
                      <a:lnTo>
                        <a:pt x="101" y="691"/>
                      </a:lnTo>
                      <a:lnTo>
                        <a:pt x="168" y="658"/>
                      </a:lnTo>
                      <a:cubicBezTo>
                        <a:pt x="268" y="624"/>
                        <a:pt x="368" y="558"/>
                        <a:pt x="501" y="558"/>
                      </a:cubicBezTo>
                      <a:lnTo>
                        <a:pt x="935" y="357"/>
                      </a:lnTo>
                      <a:cubicBezTo>
                        <a:pt x="1042" y="322"/>
                        <a:pt x="1106" y="312"/>
                        <a:pt x="1161" y="312"/>
                      </a:cubicBezTo>
                      <a:cubicBezTo>
                        <a:pt x="1238" y="312"/>
                        <a:pt x="1297" y="331"/>
                        <a:pt x="1424" y="331"/>
                      </a:cubicBezTo>
                      <a:cubicBezTo>
                        <a:pt x="1465" y="331"/>
                        <a:pt x="1512" y="329"/>
                        <a:pt x="1569" y="324"/>
                      </a:cubicBezTo>
                      <a:cubicBezTo>
                        <a:pt x="1752" y="291"/>
                        <a:pt x="1869" y="291"/>
                        <a:pt x="1977" y="291"/>
                      </a:cubicBezTo>
                      <a:cubicBezTo>
                        <a:pt x="2086" y="291"/>
                        <a:pt x="2186" y="291"/>
                        <a:pt x="2336" y="257"/>
                      </a:cubicBezTo>
                      <a:cubicBezTo>
                        <a:pt x="2569" y="257"/>
                        <a:pt x="2803" y="257"/>
                        <a:pt x="3070" y="291"/>
                      </a:cubicBezTo>
                      <a:cubicBezTo>
                        <a:pt x="3137" y="224"/>
                        <a:pt x="3203" y="124"/>
                        <a:pt x="3270" y="24"/>
                      </a:cubicBezTo>
                      <a:lnTo>
                        <a:pt x="3270" y="24"/>
                      </a:lnTo>
                      <a:cubicBezTo>
                        <a:pt x="3225" y="35"/>
                        <a:pt x="3181" y="39"/>
                        <a:pt x="3138" y="39"/>
                      </a:cubicBezTo>
                      <a:cubicBezTo>
                        <a:pt x="3051" y="39"/>
                        <a:pt x="2970" y="24"/>
                        <a:pt x="2903" y="24"/>
                      </a:cubicBezTo>
                      <a:cubicBezTo>
                        <a:pt x="2816" y="6"/>
                        <a:pt x="2742" y="0"/>
                        <a:pt x="267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48" name="Google Shape;22848;p61"/>
                <p:cNvSpPr/>
                <p:nvPr/>
              </p:nvSpPr>
              <p:spPr>
                <a:xfrm>
                  <a:off x="5285075" y="3255625"/>
                  <a:ext cx="61725" cy="14200"/>
                </a:xfrm>
                <a:custGeom>
                  <a:rect b="b" l="l" r="r" t="t"/>
                  <a:pathLst>
                    <a:path extrusionOk="0" h="568" w="2469">
                      <a:moveTo>
                        <a:pt x="2469" y="0"/>
                      </a:moveTo>
                      <a:cubicBezTo>
                        <a:pt x="2302" y="0"/>
                        <a:pt x="2168" y="67"/>
                        <a:pt x="1935" y="100"/>
                      </a:cubicBezTo>
                      <a:cubicBezTo>
                        <a:pt x="1701" y="134"/>
                        <a:pt x="1501" y="167"/>
                        <a:pt x="1268" y="167"/>
                      </a:cubicBezTo>
                      <a:cubicBezTo>
                        <a:pt x="1023" y="167"/>
                        <a:pt x="1031" y="152"/>
                        <a:pt x="934" y="152"/>
                      </a:cubicBezTo>
                      <a:cubicBezTo>
                        <a:pt x="886" y="152"/>
                        <a:pt x="812" y="156"/>
                        <a:pt x="667" y="167"/>
                      </a:cubicBezTo>
                      <a:cubicBezTo>
                        <a:pt x="234" y="167"/>
                        <a:pt x="334" y="234"/>
                        <a:pt x="134" y="300"/>
                      </a:cubicBezTo>
                      <a:lnTo>
                        <a:pt x="0" y="334"/>
                      </a:lnTo>
                      <a:cubicBezTo>
                        <a:pt x="300" y="501"/>
                        <a:pt x="634" y="567"/>
                        <a:pt x="968" y="567"/>
                      </a:cubicBezTo>
                      <a:cubicBezTo>
                        <a:pt x="1535" y="567"/>
                        <a:pt x="2068" y="367"/>
                        <a:pt x="246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2849" name="Google Shape;22849;p61"/>
          <p:cNvGrpSpPr/>
          <p:nvPr/>
        </p:nvGrpSpPr>
        <p:grpSpPr>
          <a:xfrm>
            <a:off x="7226874" y="2177608"/>
            <a:ext cx="976073" cy="726659"/>
            <a:chOff x="7039999" y="1112199"/>
            <a:chExt cx="976073" cy="726659"/>
          </a:xfrm>
        </p:grpSpPr>
        <p:grpSp>
          <p:nvGrpSpPr>
            <p:cNvPr id="22850" name="Google Shape;22850;p61"/>
            <p:cNvGrpSpPr/>
            <p:nvPr/>
          </p:nvGrpSpPr>
          <p:grpSpPr>
            <a:xfrm>
              <a:off x="7039999" y="1112199"/>
              <a:ext cx="976073" cy="726659"/>
              <a:chOff x="3639866" y="1697004"/>
              <a:chExt cx="1240719" cy="923680"/>
            </a:xfrm>
          </p:grpSpPr>
          <p:sp>
            <p:nvSpPr>
              <p:cNvPr id="22851" name="Google Shape;22851;p61"/>
              <p:cNvSpPr/>
              <p:nvPr/>
            </p:nvSpPr>
            <p:spPr>
              <a:xfrm flipH="1">
                <a:off x="4828359" y="1702802"/>
                <a:ext cx="52226" cy="53059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2" name="Google Shape;22852;p61"/>
              <p:cNvSpPr/>
              <p:nvPr/>
            </p:nvSpPr>
            <p:spPr>
              <a:xfrm flipH="1">
                <a:off x="4639543" y="1803017"/>
                <a:ext cx="9162" cy="9162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3" name="Google Shape;22853;p61"/>
              <p:cNvSpPr/>
              <p:nvPr/>
            </p:nvSpPr>
            <p:spPr>
              <a:xfrm flipH="1">
                <a:off x="3744265" y="2101176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4" name="Google Shape;22854;p61"/>
              <p:cNvSpPr/>
              <p:nvPr/>
            </p:nvSpPr>
            <p:spPr>
              <a:xfrm flipH="1">
                <a:off x="4203886" y="1798047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5" name="Google Shape;22855;p61"/>
              <p:cNvSpPr/>
              <p:nvPr/>
            </p:nvSpPr>
            <p:spPr>
              <a:xfrm flipH="1">
                <a:off x="4429193" y="1769888"/>
                <a:ext cx="12474" cy="11647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6" name="Google Shape;22856;p61"/>
              <p:cNvSpPr/>
              <p:nvPr/>
            </p:nvSpPr>
            <p:spPr>
              <a:xfrm flipH="1">
                <a:off x="3969520" y="2028293"/>
                <a:ext cx="24897" cy="24899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7" name="Google Shape;22857;p61"/>
              <p:cNvSpPr/>
              <p:nvPr/>
            </p:nvSpPr>
            <p:spPr>
              <a:xfrm flipH="1">
                <a:off x="4628777" y="2051483"/>
                <a:ext cx="24068" cy="24899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8" name="Google Shape;22858;p61"/>
              <p:cNvSpPr/>
              <p:nvPr/>
            </p:nvSpPr>
            <p:spPr>
              <a:xfrm flipH="1">
                <a:off x="3639866" y="1862649"/>
                <a:ext cx="24897" cy="24899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9" name="Google Shape;22859;p61"/>
              <p:cNvSpPr/>
              <p:nvPr/>
            </p:nvSpPr>
            <p:spPr>
              <a:xfrm flipH="1">
                <a:off x="4683434" y="1901575"/>
                <a:ext cx="24068" cy="24071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0" name="Google Shape;22860;p61"/>
              <p:cNvSpPr/>
              <p:nvPr/>
            </p:nvSpPr>
            <p:spPr>
              <a:xfrm flipH="1">
                <a:off x="3809687" y="1697004"/>
                <a:ext cx="89493" cy="89502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1" name="Google Shape;22861;p61"/>
              <p:cNvSpPr/>
              <p:nvPr/>
            </p:nvSpPr>
            <p:spPr>
              <a:xfrm flipH="1" rot="9256444">
                <a:off x="4103906" y="2062837"/>
                <a:ext cx="53054" cy="5311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2" name="Google Shape;22862;p61"/>
              <p:cNvSpPr/>
              <p:nvPr/>
            </p:nvSpPr>
            <p:spPr>
              <a:xfrm flipH="1" rot="9256444">
                <a:off x="4138317" y="1968904"/>
                <a:ext cx="24069" cy="24070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3" name="Google Shape;22863;p61"/>
              <p:cNvSpPr/>
              <p:nvPr/>
            </p:nvSpPr>
            <p:spPr>
              <a:xfrm flipH="1" rot="10800000">
                <a:off x="3828329" y="2014211"/>
                <a:ext cx="52226" cy="53059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4" name="Google Shape;22864;p61"/>
              <p:cNvSpPr/>
              <p:nvPr/>
            </p:nvSpPr>
            <p:spPr>
              <a:xfrm flipH="1" rot="10800000">
                <a:off x="3871747" y="2578393"/>
                <a:ext cx="9162" cy="9162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5" name="Google Shape;22865;p61"/>
              <p:cNvSpPr/>
              <p:nvPr/>
            </p:nvSpPr>
            <p:spPr>
              <a:xfrm flipH="1" rot="10800000">
                <a:off x="4763713" y="2276920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6" name="Google Shape;22866;p61"/>
              <p:cNvSpPr/>
              <p:nvPr/>
            </p:nvSpPr>
            <p:spPr>
              <a:xfrm flipH="1" rot="10800000">
                <a:off x="4304091" y="2580049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7" name="Google Shape;22867;p61"/>
              <p:cNvSpPr/>
              <p:nvPr/>
            </p:nvSpPr>
            <p:spPr>
              <a:xfrm flipH="1" rot="10800000">
                <a:off x="4078784" y="2609037"/>
                <a:ext cx="12474" cy="11647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8" name="Google Shape;22868;p61"/>
              <p:cNvSpPr/>
              <p:nvPr/>
            </p:nvSpPr>
            <p:spPr>
              <a:xfrm flipH="1" rot="10800000">
                <a:off x="3802232" y="1901152"/>
                <a:ext cx="24068" cy="24899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9" name="Google Shape;22869;p61"/>
              <p:cNvSpPr/>
              <p:nvPr/>
            </p:nvSpPr>
            <p:spPr>
              <a:xfrm flipH="1" rot="10800000">
                <a:off x="4855689" y="2503024"/>
                <a:ext cx="24897" cy="24899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0" name="Google Shape;22870;p61"/>
              <p:cNvSpPr/>
              <p:nvPr/>
            </p:nvSpPr>
            <p:spPr>
              <a:xfrm flipH="1" rot="10800000">
                <a:off x="3965349" y="1855326"/>
                <a:ext cx="24068" cy="24071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1" name="Google Shape;22871;p61"/>
              <p:cNvSpPr/>
              <p:nvPr/>
            </p:nvSpPr>
            <p:spPr>
              <a:xfrm flipH="1" rot="10800000">
                <a:off x="3932634" y="2150541"/>
                <a:ext cx="89493" cy="89502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2" name="Google Shape;22872;p61"/>
              <p:cNvSpPr/>
              <p:nvPr/>
            </p:nvSpPr>
            <p:spPr>
              <a:xfrm flipH="1" rot="-1543556">
                <a:off x="4058503" y="1749163"/>
                <a:ext cx="53054" cy="5311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73" name="Google Shape;22873;p61"/>
            <p:cNvGrpSpPr/>
            <p:nvPr/>
          </p:nvGrpSpPr>
          <p:grpSpPr>
            <a:xfrm>
              <a:off x="7291781" y="1221770"/>
              <a:ext cx="220311" cy="218670"/>
              <a:chOff x="5058250" y="3133525"/>
              <a:chExt cx="137600" cy="136575"/>
            </a:xfrm>
          </p:grpSpPr>
          <p:sp>
            <p:nvSpPr>
              <p:cNvPr id="22874" name="Google Shape;22874;p61"/>
              <p:cNvSpPr/>
              <p:nvPr/>
            </p:nvSpPr>
            <p:spPr>
              <a:xfrm>
                <a:off x="5059075" y="3133525"/>
                <a:ext cx="136775" cy="136575"/>
              </a:xfrm>
              <a:custGeom>
                <a:rect b="b" l="l" r="r" t="t"/>
                <a:pathLst>
                  <a:path extrusionOk="0" h="5463" w="5471">
                    <a:moveTo>
                      <a:pt x="2714" y="1"/>
                    </a:moveTo>
                    <a:cubicBezTo>
                      <a:pt x="1944" y="1"/>
                      <a:pt x="1182" y="325"/>
                      <a:pt x="634" y="948"/>
                    </a:cubicBezTo>
                    <a:cubicBezTo>
                      <a:pt x="568" y="1048"/>
                      <a:pt x="501" y="1115"/>
                      <a:pt x="434" y="1215"/>
                    </a:cubicBezTo>
                    <a:cubicBezTo>
                      <a:pt x="267" y="1515"/>
                      <a:pt x="134" y="1815"/>
                      <a:pt x="67" y="2149"/>
                    </a:cubicBezTo>
                    <a:cubicBezTo>
                      <a:pt x="34" y="2316"/>
                      <a:pt x="0" y="2516"/>
                      <a:pt x="0" y="2716"/>
                    </a:cubicBezTo>
                    <a:cubicBezTo>
                      <a:pt x="0" y="2883"/>
                      <a:pt x="0" y="3083"/>
                      <a:pt x="67" y="3250"/>
                    </a:cubicBezTo>
                    <a:cubicBezTo>
                      <a:pt x="67" y="3316"/>
                      <a:pt x="101" y="3350"/>
                      <a:pt x="101" y="3416"/>
                    </a:cubicBezTo>
                    <a:cubicBezTo>
                      <a:pt x="134" y="3517"/>
                      <a:pt x="134" y="3617"/>
                      <a:pt x="201" y="3717"/>
                    </a:cubicBezTo>
                    <a:cubicBezTo>
                      <a:pt x="301" y="3984"/>
                      <a:pt x="434" y="4217"/>
                      <a:pt x="601" y="4451"/>
                    </a:cubicBezTo>
                    <a:cubicBezTo>
                      <a:pt x="668" y="4517"/>
                      <a:pt x="734" y="4584"/>
                      <a:pt x="801" y="4651"/>
                    </a:cubicBezTo>
                    <a:cubicBezTo>
                      <a:pt x="934" y="4784"/>
                      <a:pt x="1035" y="4884"/>
                      <a:pt x="1168" y="4984"/>
                    </a:cubicBezTo>
                    <a:cubicBezTo>
                      <a:pt x="1268" y="5018"/>
                      <a:pt x="1335" y="5084"/>
                      <a:pt x="1401" y="5118"/>
                    </a:cubicBezTo>
                    <a:cubicBezTo>
                      <a:pt x="1824" y="5351"/>
                      <a:pt x="2280" y="5462"/>
                      <a:pt x="2728" y="5462"/>
                    </a:cubicBezTo>
                    <a:cubicBezTo>
                      <a:pt x="3625" y="5462"/>
                      <a:pt x="4493" y="5018"/>
                      <a:pt x="5004" y="4217"/>
                    </a:cubicBezTo>
                    <a:cubicBezTo>
                      <a:pt x="5171" y="3984"/>
                      <a:pt x="5271" y="3750"/>
                      <a:pt x="5338" y="3483"/>
                    </a:cubicBezTo>
                    <a:cubicBezTo>
                      <a:pt x="5404" y="3250"/>
                      <a:pt x="5438" y="2983"/>
                      <a:pt x="5471" y="2716"/>
                    </a:cubicBezTo>
                    <a:cubicBezTo>
                      <a:pt x="5471" y="2649"/>
                      <a:pt x="5438" y="2549"/>
                      <a:pt x="5438" y="2449"/>
                    </a:cubicBezTo>
                    <a:cubicBezTo>
                      <a:pt x="5404" y="2282"/>
                      <a:pt x="5404" y="2115"/>
                      <a:pt x="5338" y="1949"/>
                    </a:cubicBezTo>
                    <a:cubicBezTo>
                      <a:pt x="5304" y="1815"/>
                      <a:pt x="5271" y="1715"/>
                      <a:pt x="5204" y="1615"/>
                    </a:cubicBezTo>
                    <a:cubicBezTo>
                      <a:pt x="5137" y="1448"/>
                      <a:pt x="5037" y="1282"/>
                      <a:pt x="4937" y="1148"/>
                    </a:cubicBezTo>
                    <a:cubicBezTo>
                      <a:pt x="4837" y="981"/>
                      <a:pt x="4704" y="848"/>
                      <a:pt x="4570" y="714"/>
                    </a:cubicBezTo>
                    <a:lnTo>
                      <a:pt x="4404" y="581"/>
                    </a:lnTo>
                    <a:cubicBezTo>
                      <a:pt x="3897" y="191"/>
                      <a:pt x="3303" y="1"/>
                      <a:pt x="2714" y="1"/>
                    </a:cubicBezTo>
                    <a:close/>
                  </a:path>
                </a:pathLst>
              </a:custGeom>
              <a:solidFill>
                <a:srgbClr val="708E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875" name="Google Shape;22875;p61"/>
              <p:cNvGrpSpPr/>
              <p:nvPr/>
            </p:nvGrpSpPr>
            <p:grpSpPr>
              <a:xfrm>
                <a:off x="5058250" y="3145200"/>
                <a:ext cx="137600" cy="116275"/>
                <a:chOff x="5058250" y="3145200"/>
                <a:chExt cx="137600" cy="116275"/>
              </a:xfrm>
            </p:grpSpPr>
            <p:sp>
              <p:nvSpPr>
                <p:cNvPr id="22876" name="Google Shape;22876;p61"/>
                <p:cNvSpPr/>
                <p:nvPr/>
              </p:nvSpPr>
              <p:spPr>
                <a:xfrm>
                  <a:off x="5070750" y="3145200"/>
                  <a:ext cx="102600" cy="18700"/>
                </a:xfrm>
                <a:custGeom>
                  <a:rect b="b" l="l" r="r" t="t"/>
                  <a:pathLst>
                    <a:path extrusionOk="0" h="748" w="4104">
                      <a:moveTo>
                        <a:pt x="2359" y="1"/>
                      </a:moveTo>
                      <a:cubicBezTo>
                        <a:pt x="2245" y="1"/>
                        <a:pt x="2222" y="32"/>
                        <a:pt x="2002" y="81"/>
                      </a:cubicBezTo>
                      <a:cubicBezTo>
                        <a:pt x="1668" y="147"/>
                        <a:pt x="1735" y="214"/>
                        <a:pt x="1735" y="214"/>
                      </a:cubicBezTo>
                      <a:cubicBezTo>
                        <a:pt x="1735" y="214"/>
                        <a:pt x="1201" y="247"/>
                        <a:pt x="1001" y="314"/>
                      </a:cubicBezTo>
                      <a:cubicBezTo>
                        <a:pt x="734" y="414"/>
                        <a:pt x="467" y="481"/>
                        <a:pt x="201" y="481"/>
                      </a:cubicBezTo>
                      <a:cubicBezTo>
                        <a:pt x="101" y="548"/>
                        <a:pt x="34" y="648"/>
                        <a:pt x="0" y="748"/>
                      </a:cubicBezTo>
                      <a:cubicBezTo>
                        <a:pt x="167" y="748"/>
                        <a:pt x="367" y="714"/>
                        <a:pt x="568" y="681"/>
                      </a:cubicBezTo>
                      <a:cubicBezTo>
                        <a:pt x="701" y="648"/>
                        <a:pt x="843" y="648"/>
                        <a:pt x="997" y="648"/>
                      </a:cubicBezTo>
                      <a:cubicBezTo>
                        <a:pt x="1151" y="648"/>
                        <a:pt x="1318" y="648"/>
                        <a:pt x="1502" y="614"/>
                      </a:cubicBezTo>
                      <a:cubicBezTo>
                        <a:pt x="1868" y="548"/>
                        <a:pt x="1902" y="514"/>
                        <a:pt x="2369" y="448"/>
                      </a:cubicBezTo>
                      <a:cubicBezTo>
                        <a:pt x="2486" y="431"/>
                        <a:pt x="2602" y="423"/>
                        <a:pt x="2719" y="423"/>
                      </a:cubicBezTo>
                      <a:cubicBezTo>
                        <a:pt x="2836" y="423"/>
                        <a:pt x="2953" y="431"/>
                        <a:pt x="3069" y="448"/>
                      </a:cubicBezTo>
                      <a:cubicBezTo>
                        <a:pt x="3303" y="414"/>
                        <a:pt x="3536" y="381"/>
                        <a:pt x="3770" y="314"/>
                      </a:cubicBezTo>
                      <a:cubicBezTo>
                        <a:pt x="3870" y="281"/>
                        <a:pt x="3970" y="247"/>
                        <a:pt x="4070" y="247"/>
                      </a:cubicBezTo>
                      <a:lnTo>
                        <a:pt x="4103" y="247"/>
                      </a:lnTo>
                      <a:lnTo>
                        <a:pt x="3937" y="81"/>
                      </a:lnTo>
                      <a:cubicBezTo>
                        <a:pt x="3849" y="90"/>
                        <a:pt x="3761" y="95"/>
                        <a:pt x="3673" y="95"/>
                      </a:cubicBezTo>
                      <a:cubicBezTo>
                        <a:pt x="3460" y="95"/>
                        <a:pt x="3248" y="71"/>
                        <a:pt x="3036" y="47"/>
                      </a:cubicBezTo>
                      <a:cubicBezTo>
                        <a:pt x="2819" y="31"/>
                        <a:pt x="2769" y="31"/>
                        <a:pt x="2736" y="31"/>
                      </a:cubicBezTo>
                      <a:cubicBezTo>
                        <a:pt x="2702" y="31"/>
                        <a:pt x="2686" y="31"/>
                        <a:pt x="2536" y="14"/>
                      </a:cubicBezTo>
                      <a:cubicBezTo>
                        <a:pt x="2455" y="5"/>
                        <a:pt x="2401" y="1"/>
                        <a:pt x="2359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77" name="Google Shape;22877;p61"/>
                <p:cNvSpPr/>
                <p:nvPr/>
              </p:nvSpPr>
              <p:spPr>
                <a:xfrm>
                  <a:off x="5058250" y="3162225"/>
                  <a:ext cx="131775" cy="52550"/>
                </a:xfrm>
                <a:custGeom>
                  <a:rect b="b" l="l" r="r" t="t"/>
                  <a:pathLst>
                    <a:path extrusionOk="0" h="2102" w="5271">
                      <a:moveTo>
                        <a:pt x="4970" y="0"/>
                      </a:moveTo>
                      <a:cubicBezTo>
                        <a:pt x="4670" y="134"/>
                        <a:pt x="4337" y="267"/>
                        <a:pt x="4003" y="334"/>
                      </a:cubicBezTo>
                      <a:cubicBezTo>
                        <a:pt x="3769" y="400"/>
                        <a:pt x="3536" y="467"/>
                        <a:pt x="3302" y="467"/>
                      </a:cubicBezTo>
                      <a:cubicBezTo>
                        <a:pt x="3036" y="467"/>
                        <a:pt x="2802" y="500"/>
                        <a:pt x="2602" y="601"/>
                      </a:cubicBezTo>
                      <a:cubicBezTo>
                        <a:pt x="2469" y="634"/>
                        <a:pt x="2102" y="634"/>
                        <a:pt x="1501" y="734"/>
                      </a:cubicBezTo>
                      <a:cubicBezTo>
                        <a:pt x="901" y="834"/>
                        <a:pt x="1268" y="834"/>
                        <a:pt x="767" y="934"/>
                      </a:cubicBezTo>
                      <a:cubicBezTo>
                        <a:pt x="621" y="983"/>
                        <a:pt x="439" y="1014"/>
                        <a:pt x="260" y="1014"/>
                      </a:cubicBezTo>
                      <a:cubicBezTo>
                        <a:pt x="194" y="1014"/>
                        <a:pt x="129" y="1010"/>
                        <a:pt x="67" y="1001"/>
                      </a:cubicBezTo>
                      <a:cubicBezTo>
                        <a:pt x="33" y="1201"/>
                        <a:pt x="0" y="1401"/>
                        <a:pt x="33" y="1601"/>
                      </a:cubicBezTo>
                      <a:cubicBezTo>
                        <a:pt x="0" y="1768"/>
                        <a:pt x="33" y="1935"/>
                        <a:pt x="67" y="2102"/>
                      </a:cubicBezTo>
                      <a:lnTo>
                        <a:pt x="334" y="2035"/>
                      </a:lnTo>
                      <a:cubicBezTo>
                        <a:pt x="701" y="1935"/>
                        <a:pt x="1034" y="1735"/>
                        <a:pt x="1301" y="1468"/>
                      </a:cubicBezTo>
                      <a:cubicBezTo>
                        <a:pt x="1668" y="1168"/>
                        <a:pt x="1568" y="1301"/>
                        <a:pt x="1868" y="1168"/>
                      </a:cubicBezTo>
                      <a:cubicBezTo>
                        <a:pt x="2135" y="1101"/>
                        <a:pt x="2402" y="1001"/>
                        <a:pt x="2669" y="901"/>
                      </a:cubicBezTo>
                      <a:cubicBezTo>
                        <a:pt x="3002" y="767"/>
                        <a:pt x="3069" y="767"/>
                        <a:pt x="4236" y="534"/>
                      </a:cubicBezTo>
                      <a:cubicBezTo>
                        <a:pt x="4617" y="460"/>
                        <a:pt x="4817" y="436"/>
                        <a:pt x="4920" y="436"/>
                      </a:cubicBezTo>
                      <a:cubicBezTo>
                        <a:pt x="5102" y="436"/>
                        <a:pt x="4976" y="512"/>
                        <a:pt x="5018" y="512"/>
                      </a:cubicBezTo>
                      <a:cubicBezTo>
                        <a:pt x="5027" y="512"/>
                        <a:pt x="5043" y="508"/>
                        <a:pt x="5070" y="500"/>
                      </a:cubicBezTo>
                      <a:lnTo>
                        <a:pt x="5271" y="467"/>
                      </a:lnTo>
                      <a:cubicBezTo>
                        <a:pt x="5170" y="300"/>
                        <a:pt x="5070" y="167"/>
                        <a:pt x="4970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78" name="Google Shape;22878;p61"/>
                <p:cNvSpPr/>
                <p:nvPr/>
              </p:nvSpPr>
              <p:spPr>
                <a:xfrm>
                  <a:off x="5062400" y="3182225"/>
                  <a:ext cx="133450" cy="44575"/>
                </a:xfrm>
                <a:custGeom>
                  <a:rect b="b" l="l" r="r" t="t"/>
                  <a:pathLst>
                    <a:path extrusionOk="0" h="1783" w="5338">
                      <a:moveTo>
                        <a:pt x="5238" y="1"/>
                      </a:moveTo>
                      <a:cubicBezTo>
                        <a:pt x="4904" y="34"/>
                        <a:pt x="4371" y="101"/>
                        <a:pt x="4070" y="134"/>
                      </a:cubicBezTo>
                      <a:cubicBezTo>
                        <a:pt x="3770" y="167"/>
                        <a:pt x="3503" y="201"/>
                        <a:pt x="3237" y="301"/>
                      </a:cubicBezTo>
                      <a:cubicBezTo>
                        <a:pt x="2903" y="401"/>
                        <a:pt x="3070" y="368"/>
                        <a:pt x="2770" y="434"/>
                      </a:cubicBezTo>
                      <a:cubicBezTo>
                        <a:pt x="2536" y="534"/>
                        <a:pt x="2336" y="601"/>
                        <a:pt x="2102" y="735"/>
                      </a:cubicBezTo>
                      <a:cubicBezTo>
                        <a:pt x="1869" y="835"/>
                        <a:pt x="1602" y="935"/>
                        <a:pt x="1369" y="1102"/>
                      </a:cubicBezTo>
                      <a:cubicBezTo>
                        <a:pt x="1135" y="1202"/>
                        <a:pt x="868" y="1302"/>
                        <a:pt x="601" y="1335"/>
                      </a:cubicBezTo>
                      <a:cubicBezTo>
                        <a:pt x="301" y="1402"/>
                        <a:pt x="201" y="1435"/>
                        <a:pt x="1" y="1468"/>
                      </a:cubicBezTo>
                      <a:cubicBezTo>
                        <a:pt x="1" y="1569"/>
                        <a:pt x="34" y="1669"/>
                        <a:pt x="68" y="1769"/>
                      </a:cubicBezTo>
                      <a:lnTo>
                        <a:pt x="368" y="1769"/>
                      </a:lnTo>
                      <a:cubicBezTo>
                        <a:pt x="426" y="1778"/>
                        <a:pt x="485" y="1782"/>
                        <a:pt x="543" y="1782"/>
                      </a:cubicBezTo>
                      <a:cubicBezTo>
                        <a:pt x="682" y="1782"/>
                        <a:pt x="817" y="1759"/>
                        <a:pt x="935" y="1735"/>
                      </a:cubicBezTo>
                      <a:cubicBezTo>
                        <a:pt x="1168" y="1669"/>
                        <a:pt x="1435" y="1468"/>
                        <a:pt x="2202" y="1235"/>
                      </a:cubicBezTo>
                      <a:cubicBezTo>
                        <a:pt x="2691" y="1086"/>
                        <a:pt x="2895" y="1059"/>
                        <a:pt x="2979" y="1059"/>
                      </a:cubicBezTo>
                      <a:cubicBezTo>
                        <a:pt x="3028" y="1059"/>
                        <a:pt x="3036" y="1068"/>
                        <a:pt x="3036" y="1068"/>
                      </a:cubicBezTo>
                      <a:cubicBezTo>
                        <a:pt x="3036" y="1068"/>
                        <a:pt x="3737" y="835"/>
                        <a:pt x="4104" y="735"/>
                      </a:cubicBezTo>
                      <a:cubicBezTo>
                        <a:pt x="4471" y="601"/>
                        <a:pt x="4537" y="668"/>
                        <a:pt x="4738" y="601"/>
                      </a:cubicBezTo>
                      <a:cubicBezTo>
                        <a:pt x="4938" y="534"/>
                        <a:pt x="5138" y="501"/>
                        <a:pt x="5338" y="501"/>
                      </a:cubicBezTo>
                      <a:cubicBezTo>
                        <a:pt x="5305" y="334"/>
                        <a:pt x="5271" y="167"/>
                        <a:pt x="5238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79" name="Google Shape;22879;p61"/>
                <p:cNvSpPr/>
                <p:nvPr/>
              </p:nvSpPr>
              <p:spPr>
                <a:xfrm>
                  <a:off x="5074925" y="3220600"/>
                  <a:ext cx="118425" cy="40875"/>
                </a:xfrm>
                <a:custGeom>
                  <a:rect b="b" l="l" r="r" t="t"/>
                  <a:pathLst>
                    <a:path extrusionOk="0" h="1635" w="4737">
                      <a:moveTo>
                        <a:pt x="4737" y="0"/>
                      </a:moveTo>
                      <a:cubicBezTo>
                        <a:pt x="4570" y="67"/>
                        <a:pt x="4403" y="100"/>
                        <a:pt x="4237" y="134"/>
                      </a:cubicBezTo>
                      <a:lnTo>
                        <a:pt x="3136" y="134"/>
                      </a:lnTo>
                      <a:cubicBezTo>
                        <a:pt x="3085" y="127"/>
                        <a:pt x="3048" y="124"/>
                        <a:pt x="3020" y="124"/>
                      </a:cubicBezTo>
                      <a:cubicBezTo>
                        <a:pt x="2898" y="124"/>
                        <a:pt x="2913" y="173"/>
                        <a:pt x="2535" y="200"/>
                      </a:cubicBezTo>
                      <a:cubicBezTo>
                        <a:pt x="2168" y="234"/>
                        <a:pt x="1802" y="300"/>
                        <a:pt x="1468" y="434"/>
                      </a:cubicBezTo>
                      <a:cubicBezTo>
                        <a:pt x="767" y="601"/>
                        <a:pt x="1234" y="534"/>
                        <a:pt x="868" y="601"/>
                      </a:cubicBezTo>
                      <a:cubicBezTo>
                        <a:pt x="734" y="634"/>
                        <a:pt x="567" y="667"/>
                        <a:pt x="467" y="767"/>
                      </a:cubicBezTo>
                      <a:cubicBezTo>
                        <a:pt x="367" y="767"/>
                        <a:pt x="234" y="867"/>
                        <a:pt x="0" y="968"/>
                      </a:cubicBezTo>
                      <a:cubicBezTo>
                        <a:pt x="34" y="1034"/>
                        <a:pt x="100" y="1101"/>
                        <a:pt x="200" y="1168"/>
                      </a:cubicBezTo>
                      <a:cubicBezTo>
                        <a:pt x="367" y="1068"/>
                        <a:pt x="567" y="1001"/>
                        <a:pt x="767" y="934"/>
                      </a:cubicBezTo>
                      <a:cubicBezTo>
                        <a:pt x="1068" y="801"/>
                        <a:pt x="968" y="901"/>
                        <a:pt x="1168" y="801"/>
                      </a:cubicBezTo>
                      <a:cubicBezTo>
                        <a:pt x="1268" y="784"/>
                        <a:pt x="1368" y="776"/>
                        <a:pt x="1468" y="776"/>
                      </a:cubicBezTo>
                      <a:cubicBezTo>
                        <a:pt x="1568" y="776"/>
                        <a:pt x="1668" y="784"/>
                        <a:pt x="1768" y="801"/>
                      </a:cubicBezTo>
                      <a:cubicBezTo>
                        <a:pt x="1935" y="801"/>
                        <a:pt x="2068" y="767"/>
                        <a:pt x="2202" y="734"/>
                      </a:cubicBezTo>
                      <a:lnTo>
                        <a:pt x="2502" y="734"/>
                      </a:lnTo>
                      <a:lnTo>
                        <a:pt x="3479" y="581"/>
                      </a:lnTo>
                      <a:lnTo>
                        <a:pt x="3479" y="581"/>
                      </a:lnTo>
                      <a:cubicBezTo>
                        <a:pt x="3433" y="594"/>
                        <a:pt x="3389" y="614"/>
                        <a:pt x="3369" y="634"/>
                      </a:cubicBezTo>
                      <a:cubicBezTo>
                        <a:pt x="3269" y="701"/>
                        <a:pt x="3169" y="734"/>
                        <a:pt x="3036" y="801"/>
                      </a:cubicBezTo>
                      <a:cubicBezTo>
                        <a:pt x="2802" y="901"/>
                        <a:pt x="2736" y="901"/>
                        <a:pt x="2235" y="1034"/>
                      </a:cubicBezTo>
                      <a:cubicBezTo>
                        <a:pt x="2035" y="1134"/>
                        <a:pt x="1802" y="1168"/>
                        <a:pt x="1568" y="1168"/>
                      </a:cubicBezTo>
                      <a:cubicBezTo>
                        <a:pt x="1168" y="1234"/>
                        <a:pt x="1335" y="1234"/>
                        <a:pt x="1134" y="1301"/>
                      </a:cubicBezTo>
                      <a:cubicBezTo>
                        <a:pt x="1001" y="1368"/>
                        <a:pt x="834" y="1435"/>
                        <a:pt x="667" y="1468"/>
                      </a:cubicBezTo>
                      <a:lnTo>
                        <a:pt x="534" y="1501"/>
                      </a:lnTo>
                      <a:cubicBezTo>
                        <a:pt x="634" y="1535"/>
                        <a:pt x="701" y="1601"/>
                        <a:pt x="801" y="1635"/>
                      </a:cubicBezTo>
                      <a:cubicBezTo>
                        <a:pt x="868" y="1581"/>
                        <a:pt x="913" y="1571"/>
                        <a:pt x="971" y="1571"/>
                      </a:cubicBezTo>
                      <a:cubicBezTo>
                        <a:pt x="1010" y="1571"/>
                        <a:pt x="1054" y="1575"/>
                        <a:pt x="1115" y="1575"/>
                      </a:cubicBezTo>
                      <a:cubicBezTo>
                        <a:pt x="1190" y="1575"/>
                        <a:pt x="1290" y="1568"/>
                        <a:pt x="1435" y="1535"/>
                      </a:cubicBezTo>
                      <a:cubicBezTo>
                        <a:pt x="1835" y="1435"/>
                        <a:pt x="1768" y="1435"/>
                        <a:pt x="1868" y="1368"/>
                      </a:cubicBezTo>
                      <a:cubicBezTo>
                        <a:pt x="2202" y="1234"/>
                        <a:pt x="2502" y="1134"/>
                        <a:pt x="2836" y="1034"/>
                      </a:cubicBezTo>
                      <a:cubicBezTo>
                        <a:pt x="2888" y="1017"/>
                        <a:pt x="2952" y="1011"/>
                        <a:pt x="3020" y="1011"/>
                      </a:cubicBezTo>
                      <a:cubicBezTo>
                        <a:pt x="3173" y="1011"/>
                        <a:pt x="3347" y="1041"/>
                        <a:pt x="3461" y="1041"/>
                      </a:cubicBezTo>
                      <a:cubicBezTo>
                        <a:pt x="3491" y="1041"/>
                        <a:pt x="3516" y="1039"/>
                        <a:pt x="3536" y="1034"/>
                      </a:cubicBezTo>
                      <a:cubicBezTo>
                        <a:pt x="3703" y="1001"/>
                        <a:pt x="3670" y="934"/>
                        <a:pt x="3936" y="801"/>
                      </a:cubicBezTo>
                      <a:cubicBezTo>
                        <a:pt x="4043" y="747"/>
                        <a:pt x="4102" y="731"/>
                        <a:pt x="4134" y="731"/>
                      </a:cubicBezTo>
                      <a:cubicBezTo>
                        <a:pt x="4182" y="731"/>
                        <a:pt x="4170" y="767"/>
                        <a:pt x="4170" y="767"/>
                      </a:cubicBezTo>
                      <a:lnTo>
                        <a:pt x="4403" y="734"/>
                      </a:lnTo>
                      <a:cubicBezTo>
                        <a:pt x="4537" y="501"/>
                        <a:pt x="4637" y="267"/>
                        <a:pt x="4737" y="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2880" name="Google Shape;22880;p61"/>
          <p:cNvGrpSpPr/>
          <p:nvPr/>
        </p:nvGrpSpPr>
        <p:grpSpPr>
          <a:xfrm>
            <a:off x="6621426" y="236334"/>
            <a:ext cx="700918" cy="681648"/>
            <a:chOff x="4209876" y="967650"/>
            <a:chExt cx="700918" cy="681648"/>
          </a:xfrm>
        </p:grpSpPr>
        <p:grpSp>
          <p:nvGrpSpPr>
            <p:cNvPr id="22881" name="Google Shape;22881;p61"/>
            <p:cNvGrpSpPr/>
            <p:nvPr/>
          </p:nvGrpSpPr>
          <p:grpSpPr>
            <a:xfrm rot="-3105715">
              <a:off x="4343151" y="1033423"/>
              <a:ext cx="434370" cy="550100"/>
              <a:chOff x="1143284" y="1881302"/>
              <a:chExt cx="522231" cy="661371"/>
            </a:xfrm>
          </p:grpSpPr>
          <p:sp>
            <p:nvSpPr>
              <p:cNvPr id="22882" name="Google Shape;22882;p61"/>
              <p:cNvSpPr/>
              <p:nvPr/>
            </p:nvSpPr>
            <p:spPr>
              <a:xfrm flipH="1" rot="9256444">
                <a:off x="1273863" y="2105876"/>
                <a:ext cx="52226" cy="53058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3" name="Google Shape;22883;p61"/>
              <p:cNvSpPr/>
              <p:nvPr/>
            </p:nvSpPr>
            <p:spPr>
              <a:xfrm flipH="1" rot="9256444">
                <a:off x="1450936" y="1966008"/>
                <a:ext cx="9162" cy="9162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4" name="Google Shape;22884;p61"/>
              <p:cNvSpPr/>
              <p:nvPr/>
            </p:nvSpPr>
            <p:spPr>
              <a:xfrm flipH="1" rot="9256444">
                <a:off x="1651132" y="1902907"/>
                <a:ext cx="12474" cy="11647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5" name="Google Shape;22885;p61"/>
              <p:cNvSpPr/>
              <p:nvPr/>
            </p:nvSpPr>
            <p:spPr>
              <a:xfrm flipH="1" rot="9256444">
                <a:off x="1351217" y="1885333"/>
                <a:ext cx="24069" cy="24070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6" name="Google Shape;22886;p61"/>
              <p:cNvSpPr/>
              <p:nvPr/>
            </p:nvSpPr>
            <p:spPr>
              <a:xfrm rot="-7120311">
                <a:off x="1389006" y="2200113"/>
                <a:ext cx="52228" cy="53053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7" name="Google Shape;22887;p61"/>
              <p:cNvSpPr/>
              <p:nvPr/>
            </p:nvSpPr>
            <p:spPr>
              <a:xfrm rot="-7120311">
                <a:off x="1330555" y="1979192"/>
                <a:ext cx="53056" cy="52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8" name="Google Shape;22888;p61"/>
              <p:cNvSpPr/>
              <p:nvPr/>
            </p:nvSpPr>
            <p:spPr>
              <a:xfrm rot="-7120311">
                <a:off x="1390565" y="2531875"/>
                <a:ext cx="9162" cy="9161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9" name="Google Shape;22889;p61"/>
              <p:cNvSpPr/>
              <p:nvPr/>
            </p:nvSpPr>
            <p:spPr>
              <a:xfrm rot="-7120311">
                <a:off x="1423302" y="2335305"/>
                <a:ext cx="12475" cy="12474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0" name="Google Shape;22890;p61"/>
              <p:cNvSpPr/>
              <p:nvPr/>
            </p:nvSpPr>
            <p:spPr>
              <a:xfrm rot="-7120311">
                <a:off x="1260797" y="2362820"/>
                <a:ext cx="12475" cy="11646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1" name="Google Shape;22891;p61"/>
              <p:cNvSpPr/>
              <p:nvPr/>
            </p:nvSpPr>
            <p:spPr>
              <a:xfrm rot="-7120311">
                <a:off x="1515049" y="2015444"/>
                <a:ext cx="24897" cy="24896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2" name="Google Shape;22892;p61"/>
              <p:cNvSpPr/>
              <p:nvPr/>
            </p:nvSpPr>
            <p:spPr>
              <a:xfrm rot="-7120311">
                <a:off x="1626221" y="2015439"/>
                <a:ext cx="24069" cy="24896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3" name="Google Shape;22893;p61"/>
              <p:cNvSpPr/>
              <p:nvPr/>
            </p:nvSpPr>
            <p:spPr>
              <a:xfrm rot="-7120311">
                <a:off x="1417099" y="2091463"/>
                <a:ext cx="24897" cy="24068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4" name="Google Shape;22894;p61"/>
              <p:cNvSpPr/>
              <p:nvPr/>
            </p:nvSpPr>
            <p:spPr>
              <a:xfrm rot="-7120311">
                <a:off x="1548675" y="2171929"/>
                <a:ext cx="24069" cy="24068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5" name="Google Shape;22895;p61"/>
              <p:cNvSpPr/>
              <p:nvPr/>
            </p:nvSpPr>
            <p:spPr>
              <a:xfrm rot="-7120311">
                <a:off x="1159262" y="2014711"/>
                <a:ext cx="89496" cy="89491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96" name="Google Shape;22896;p61"/>
            <p:cNvGrpSpPr/>
            <p:nvPr/>
          </p:nvGrpSpPr>
          <p:grpSpPr>
            <a:xfrm>
              <a:off x="4440440" y="1176521"/>
              <a:ext cx="263061" cy="263901"/>
              <a:chOff x="4813900" y="3105225"/>
              <a:chExt cx="164300" cy="164825"/>
            </a:xfrm>
          </p:grpSpPr>
          <p:sp>
            <p:nvSpPr>
              <p:cNvPr id="22897" name="Google Shape;22897;p61"/>
              <p:cNvSpPr/>
              <p:nvPr/>
            </p:nvSpPr>
            <p:spPr>
              <a:xfrm>
                <a:off x="4813900" y="3105225"/>
                <a:ext cx="164300" cy="164350"/>
              </a:xfrm>
              <a:custGeom>
                <a:rect b="b" l="l" r="r" t="t"/>
                <a:pathLst>
                  <a:path extrusionOk="0" h="6574" w="6572">
                    <a:moveTo>
                      <a:pt x="3296" y="0"/>
                    </a:moveTo>
                    <a:cubicBezTo>
                      <a:pt x="2433" y="0"/>
                      <a:pt x="1563" y="335"/>
                      <a:pt x="901" y="1013"/>
                    </a:cubicBezTo>
                    <a:cubicBezTo>
                      <a:pt x="668" y="1246"/>
                      <a:pt x="501" y="1513"/>
                      <a:pt x="367" y="1813"/>
                    </a:cubicBezTo>
                    <a:cubicBezTo>
                      <a:pt x="134" y="2280"/>
                      <a:pt x="0" y="2780"/>
                      <a:pt x="0" y="3281"/>
                    </a:cubicBezTo>
                    <a:lnTo>
                      <a:pt x="0" y="3581"/>
                    </a:lnTo>
                    <a:cubicBezTo>
                      <a:pt x="151" y="5360"/>
                      <a:pt x="1674" y="6574"/>
                      <a:pt x="3300" y="6574"/>
                    </a:cubicBezTo>
                    <a:cubicBezTo>
                      <a:pt x="3839" y="6574"/>
                      <a:pt x="4389" y="6440"/>
                      <a:pt x="4904" y="6150"/>
                    </a:cubicBezTo>
                    <a:cubicBezTo>
                      <a:pt x="5471" y="5816"/>
                      <a:pt x="5938" y="5316"/>
                      <a:pt x="6238" y="4715"/>
                    </a:cubicBezTo>
                    <a:cubicBezTo>
                      <a:pt x="6372" y="4448"/>
                      <a:pt x="6472" y="4148"/>
                      <a:pt x="6505" y="3881"/>
                    </a:cubicBezTo>
                    <a:cubicBezTo>
                      <a:pt x="6538" y="3681"/>
                      <a:pt x="6572" y="3481"/>
                      <a:pt x="6572" y="3314"/>
                    </a:cubicBezTo>
                    <a:cubicBezTo>
                      <a:pt x="6572" y="3047"/>
                      <a:pt x="6538" y="2814"/>
                      <a:pt x="6505" y="2580"/>
                    </a:cubicBezTo>
                    <a:cubicBezTo>
                      <a:pt x="6372" y="2080"/>
                      <a:pt x="6171" y="1646"/>
                      <a:pt x="5871" y="1246"/>
                    </a:cubicBezTo>
                    <a:cubicBezTo>
                      <a:pt x="5220" y="419"/>
                      <a:pt x="4262" y="0"/>
                      <a:pt x="329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898" name="Google Shape;22898;p61"/>
              <p:cNvGrpSpPr/>
              <p:nvPr/>
            </p:nvGrpSpPr>
            <p:grpSpPr>
              <a:xfrm>
                <a:off x="4813900" y="3131350"/>
                <a:ext cx="162650" cy="138700"/>
                <a:chOff x="4813900" y="3131350"/>
                <a:chExt cx="162650" cy="138700"/>
              </a:xfrm>
            </p:grpSpPr>
            <p:sp>
              <p:nvSpPr>
                <p:cNvPr id="22899" name="Google Shape;22899;p61"/>
                <p:cNvSpPr/>
                <p:nvPr/>
              </p:nvSpPr>
              <p:spPr>
                <a:xfrm>
                  <a:off x="4822225" y="3131350"/>
                  <a:ext cx="153475" cy="47825"/>
                </a:xfrm>
                <a:custGeom>
                  <a:rect b="b" l="l" r="r" t="t"/>
                  <a:pathLst>
                    <a:path extrusionOk="0" h="1913" w="6139">
                      <a:moveTo>
                        <a:pt x="568" y="1"/>
                      </a:moveTo>
                      <a:cubicBezTo>
                        <a:pt x="335" y="234"/>
                        <a:pt x="168" y="501"/>
                        <a:pt x="1" y="768"/>
                      </a:cubicBezTo>
                      <a:cubicBezTo>
                        <a:pt x="134" y="801"/>
                        <a:pt x="268" y="868"/>
                        <a:pt x="401" y="935"/>
                      </a:cubicBezTo>
                      <a:cubicBezTo>
                        <a:pt x="501" y="1002"/>
                        <a:pt x="601" y="1102"/>
                        <a:pt x="701" y="1235"/>
                      </a:cubicBezTo>
                      <a:cubicBezTo>
                        <a:pt x="868" y="1435"/>
                        <a:pt x="1035" y="1602"/>
                        <a:pt x="1235" y="1769"/>
                      </a:cubicBezTo>
                      <a:cubicBezTo>
                        <a:pt x="1382" y="1876"/>
                        <a:pt x="1465" y="1913"/>
                        <a:pt x="1535" y="1913"/>
                      </a:cubicBezTo>
                      <a:cubicBezTo>
                        <a:pt x="1640" y="1913"/>
                        <a:pt x="1716" y="1829"/>
                        <a:pt x="1936" y="1769"/>
                      </a:cubicBezTo>
                      <a:cubicBezTo>
                        <a:pt x="2025" y="1745"/>
                        <a:pt x="2094" y="1736"/>
                        <a:pt x="2154" y="1736"/>
                      </a:cubicBezTo>
                      <a:cubicBezTo>
                        <a:pt x="2299" y="1736"/>
                        <a:pt x="2390" y="1785"/>
                        <a:pt x="2574" y="1785"/>
                      </a:cubicBezTo>
                      <a:cubicBezTo>
                        <a:pt x="2629" y="1785"/>
                        <a:pt x="2693" y="1781"/>
                        <a:pt x="2770" y="1769"/>
                      </a:cubicBezTo>
                      <a:cubicBezTo>
                        <a:pt x="3203" y="1702"/>
                        <a:pt x="3203" y="1735"/>
                        <a:pt x="3337" y="1635"/>
                      </a:cubicBezTo>
                      <a:cubicBezTo>
                        <a:pt x="3437" y="1569"/>
                        <a:pt x="3537" y="1469"/>
                        <a:pt x="3604" y="1369"/>
                      </a:cubicBezTo>
                      <a:cubicBezTo>
                        <a:pt x="3604" y="1369"/>
                        <a:pt x="3904" y="1202"/>
                        <a:pt x="4037" y="1135"/>
                      </a:cubicBezTo>
                      <a:cubicBezTo>
                        <a:pt x="4088" y="1110"/>
                        <a:pt x="4139" y="1099"/>
                        <a:pt x="4188" y="1099"/>
                      </a:cubicBezTo>
                      <a:cubicBezTo>
                        <a:pt x="4268" y="1099"/>
                        <a:pt x="4342" y="1127"/>
                        <a:pt x="4404" y="1168"/>
                      </a:cubicBezTo>
                      <a:cubicBezTo>
                        <a:pt x="4471" y="1235"/>
                        <a:pt x="4904" y="1535"/>
                        <a:pt x="4904" y="1535"/>
                      </a:cubicBezTo>
                      <a:lnTo>
                        <a:pt x="5338" y="1769"/>
                      </a:lnTo>
                      <a:lnTo>
                        <a:pt x="5872" y="1669"/>
                      </a:lnTo>
                      <a:cubicBezTo>
                        <a:pt x="5972" y="1635"/>
                        <a:pt x="6039" y="1602"/>
                        <a:pt x="6139" y="1535"/>
                      </a:cubicBezTo>
                      <a:cubicBezTo>
                        <a:pt x="6039" y="1068"/>
                        <a:pt x="5838" y="601"/>
                        <a:pt x="5538" y="234"/>
                      </a:cubicBezTo>
                      <a:lnTo>
                        <a:pt x="5038" y="201"/>
                      </a:lnTo>
                      <a:cubicBezTo>
                        <a:pt x="4989" y="191"/>
                        <a:pt x="4943" y="187"/>
                        <a:pt x="4899" y="187"/>
                      </a:cubicBezTo>
                      <a:cubicBezTo>
                        <a:pt x="4793" y="187"/>
                        <a:pt x="4699" y="211"/>
                        <a:pt x="4604" y="234"/>
                      </a:cubicBezTo>
                      <a:lnTo>
                        <a:pt x="3904" y="368"/>
                      </a:lnTo>
                      <a:cubicBezTo>
                        <a:pt x="3570" y="435"/>
                        <a:pt x="3537" y="501"/>
                        <a:pt x="3337" y="535"/>
                      </a:cubicBezTo>
                      <a:cubicBezTo>
                        <a:pt x="3137" y="535"/>
                        <a:pt x="2936" y="535"/>
                        <a:pt x="2770" y="501"/>
                      </a:cubicBezTo>
                      <a:cubicBezTo>
                        <a:pt x="2770" y="501"/>
                        <a:pt x="2236" y="401"/>
                        <a:pt x="1969" y="368"/>
                      </a:cubicBezTo>
                      <a:cubicBezTo>
                        <a:pt x="1919" y="351"/>
                        <a:pt x="1861" y="343"/>
                        <a:pt x="1798" y="343"/>
                      </a:cubicBezTo>
                      <a:cubicBezTo>
                        <a:pt x="1736" y="343"/>
                        <a:pt x="1669" y="351"/>
                        <a:pt x="1602" y="368"/>
                      </a:cubicBezTo>
                      <a:cubicBezTo>
                        <a:pt x="1602" y="368"/>
                        <a:pt x="1302" y="334"/>
                        <a:pt x="1068" y="268"/>
                      </a:cubicBezTo>
                      <a:cubicBezTo>
                        <a:pt x="802" y="234"/>
                        <a:pt x="735" y="234"/>
                        <a:pt x="568" y="1"/>
                      </a:cubicBezTo>
                      <a:close/>
                    </a:path>
                  </a:pathLst>
                </a:custGeom>
                <a:solidFill>
                  <a:srgbClr val="F1C98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00" name="Google Shape;22900;p61"/>
                <p:cNvSpPr/>
                <p:nvPr/>
              </p:nvSpPr>
              <p:spPr>
                <a:xfrm>
                  <a:off x="4813900" y="3193900"/>
                  <a:ext cx="162650" cy="76150"/>
                </a:xfrm>
                <a:custGeom>
                  <a:rect b="b" l="l" r="r" t="t"/>
                  <a:pathLst>
                    <a:path extrusionOk="0" h="3046" w="6506">
                      <a:moveTo>
                        <a:pt x="201" y="1"/>
                      </a:moveTo>
                      <a:cubicBezTo>
                        <a:pt x="134" y="1"/>
                        <a:pt x="67" y="34"/>
                        <a:pt x="0" y="34"/>
                      </a:cubicBezTo>
                      <a:cubicBezTo>
                        <a:pt x="150" y="1828"/>
                        <a:pt x="1640" y="3046"/>
                        <a:pt x="3261" y="3046"/>
                      </a:cubicBezTo>
                      <a:cubicBezTo>
                        <a:pt x="3809" y="3046"/>
                        <a:pt x="4373" y="2906"/>
                        <a:pt x="4904" y="2603"/>
                      </a:cubicBezTo>
                      <a:cubicBezTo>
                        <a:pt x="4737" y="2536"/>
                        <a:pt x="4537" y="2469"/>
                        <a:pt x="4370" y="2436"/>
                      </a:cubicBezTo>
                      <a:cubicBezTo>
                        <a:pt x="4259" y="2410"/>
                        <a:pt x="4185" y="2400"/>
                        <a:pt x="4133" y="2400"/>
                      </a:cubicBezTo>
                      <a:cubicBezTo>
                        <a:pt x="3981" y="2400"/>
                        <a:pt x="4010" y="2486"/>
                        <a:pt x="3836" y="2536"/>
                      </a:cubicBezTo>
                      <a:cubicBezTo>
                        <a:pt x="3774" y="2551"/>
                        <a:pt x="3705" y="2558"/>
                        <a:pt x="3636" y="2558"/>
                      </a:cubicBezTo>
                      <a:cubicBezTo>
                        <a:pt x="3407" y="2558"/>
                        <a:pt x="3177" y="2487"/>
                        <a:pt x="3203" y="2436"/>
                      </a:cubicBezTo>
                      <a:cubicBezTo>
                        <a:pt x="3303" y="2369"/>
                        <a:pt x="3369" y="2302"/>
                        <a:pt x="3470" y="2236"/>
                      </a:cubicBezTo>
                      <a:cubicBezTo>
                        <a:pt x="3603" y="2252"/>
                        <a:pt x="3736" y="2261"/>
                        <a:pt x="3870" y="2261"/>
                      </a:cubicBezTo>
                      <a:cubicBezTo>
                        <a:pt x="4003" y="2261"/>
                        <a:pt x="4137" y="2252"/>
                        <a:pt x="4270" y="2236"/>
                      </a:cubicBezTo>
                      <a:cubicBezTo>
                        <a:pt x="4537" y="2169"/>
                        <a:pt x="4804" y="2036"/>
                        <a:pt x="5037" y="1902"/>
                      </a:cubicBezTo>
                      <a:cubicBezTo>
                        <a:pt x="5338" y="1702"/>
                        <a:pt x="5271" y="1769"/>
                        <a:pt x="6005" y="1302"/>
                      </a:cubicBezTo>
                      <a:cubicBezTo>
                        <a:pt x="6071" y="1235"/>
                        <a:pt x="6171" y="1202"/>
                        <a:pt x="6238" y="1168"/>
                      </a:cubicBezTo>
                      <a:cubicBezTo>
                        <a:pt x="6372" y="901"/>
                        <a:pt x="6472" y="601"/>
                        <a:pt x="6505" y="334"/>
                      </a:cubicBezTo>
                      <a:lnTo>
                        <a:pt x="6505" y="334"/>
                      </a:lnTo>
                      <a:lnTo>
                        <a:pt x="5905" y="401"/>
                      </a:lnTo>
                      <a:cubicBezTo>
                        <a:pt x="5004" y="501"/>
                        <a:pt x="5371" y="501"/>
                        <a:pt x="5204" y="601"/>
                      </a:cubicBezTo>
                      <a:cubicBezTo>
                        <a:pt x="5037" y="701"/>
                        <a:pt x="5004" y="735"/>
                        <a:pt x="4937" y="901"/>
                      </a:cubicBezTo>
                      <a:cubicBezTo>
                        <a:pt x="4871" y="1068"/>
                        <a:pt x="4770" y="1168"/>
                        <a:pt x="4637" y="1268"/>
                      </a:cubicBezTo>
                      <a:cubicBezTo>
                        <a:pt x="4337" y="1402"/>
                        <a:pt x="4037" y="1502"/>
                        <a:pt x="3736" y="1569"/>
                      </a:cubicBezTo>
                      <a:cubicBezTo>
                        <a:pt x="3596" y="1594"/>
                        <a:pt x="3461" y="1605"/>
                        <a:pt x="3329" y="1605"/>
                      </a:cubicBezTo>
                      <a:cubicBezTo>
                        <a:pt x="3115" y="1605"/>
                        <a:pt x="2909" y="1576"/>
                        <a:pt x="2702" y="1535"/>
                      </a:cubicBezTo>
                      <a:cubicBezTo>
                        <a:pt x="2069" y="1468"/>
                        <a:pt x="2302" y="1368"/>
                        <a:pt x="1968" y="1135"/>
                      </a:cubicBezTo>
                      <a:cubicBezTo>
                        <a:pt x="1768" y="935"/>
                        <a:pt x="1568" y="735"/>
                        <a:pt x="1435" y="468"/>
                      </a:cubicBezTo>
                      <a:cubicBezTo>
                        <a:pt x="1235" y="301"/>
                        <a:pt x="1034" y="168"/>
                        <a:pt x="801" y="67"/>
                      </a:cubicBezTo>
                      <a:cubicBezTo>
                        <a:pt x="601" y="34"/>
                        <a:pt x="401" y="1"/>
                        <a:pt x="201" y="1"/>
                      </a:cubicBezTo>
                      <a:close/>
                    </a:path>
                  </a:pathLst>
                </a:custGeom>
                <a:solidFill>
                  <a:srgbClr val="F1C98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2901" name="Google Shape;22901;p61"/>
          <p:cNvGrpSpPr/>
          <p:nvPr/>
        </p:nvGrpSpPr>
        <p:grpSpPr>
          <a:xfrm>
            <a:off x="488483" y="3416438"/>
            <a:ext cx="1135168" cy="1097798"/>
            <a:chOff x="1093608" y="2614453"/>
            <a:chExt cx="1135168" cy="1097798"/>
          </a:xfrm>
        </p:grpSpPr>
        <p:grpSp>
          <p:nvGrpSpPr>
            <p:cNvPr id="22902" name="Google Shape;22902;p61"/>
            <p:cNvGrpSpPr/>
            <p:nvPr/>
          </p:nvGrpSpPr>
          <p:grpSpPr>
            <a:xfrm flipH="1" rot="-8100000">
              <a:off x="1185971" y="2843628"/>
              <a:ext cx="913072" cy="639448"/>
              <a:chOff x="6310422" y="1766154"/>
              <a:chExt cx="1258557" cy="881400"/>
            </a:xfrm>
          </p:grpSpPr>
          <p:sp>
            <p:nvSpPr>
              <p:cNvPr id="22903" name="Google Shape;22903;p61"/>
              <p:cNvSpPr/>
              <p:nvPr/>
            </p:nvSpPr>
            <p:spPr>
              <a:xfrm flipH="1">
                <a:off x="6773076" y="1835633"/>
                <a:ext cx="53054" cy="53111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4" name="Google Shape;22904;p61"/>
              <p:cNvSpPr/>
              <p:nvPr/>
            </p:nvSpPr>
            <p:spPr>
              <a:xfrm flipH="1">
                <a:off x="6722560" y="1939212"/>
                <a:ext cx="24068" cy="24071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5" name="Google Shape;22905;p61"/>
              <p:cNvSpPr/>
              <p:nvPr/>
            </p:nvSpPr>
            <p:spPr>
              <a:xfrm flipH="1">
                <a:off x="7520944" y="1916022"/>
                <a:ext cx="24897" cy="24071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6" name="Google Shape;22906;p61"/>
              <p:cNvSpPr/>
              <p:nvPr/>
            </p:nvSpPr>
            <p:spPr>
              <a:xfrm flipH="1" rot="9256444">
                <a:off x="6649975" y="1888161"/>
                <a:ext cx="53054" cy="52230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7" name="Google Shape;22907;p61"/>
              <p:cNvSpPr/>
              <p:nvPr/>
            </p:nvSpPr>
            <p:spPr>
              <a:xfrm flipH="1" rot="9256444">
                <a:off x="7227553" y="1768243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8" name="Google Shape;22908;p61"/>
              <p:cNvSpPr/>
              <p:nvPr/>
            </p:nvSpPr>
            <p:spPr>
              <a:xfrm flipH="1" rot="9256444">
                <a:off x="6945027" y="2240841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9" name="Google Shape;22909;p61"/>
              <p:cNvSpPr/>
              <p:nvPr/>
            </p:nvSpPr>
            <p:spPr>
              <a:xfrm flipH="1" rot="9256444">
                <a:off x="7041744" y="1922568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0" name="Google Shape;22910;p61"/>
              <p:cNvSpPr/>
              <p:nvPr/>
            </p:nvSpPr>
            <p:spPr>
              <a:xfrm flipH="1" rot="9256444">
                <a:off x="6438534" y="2187654"/>
                <a:ext cx="24069" cy="24898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1" name="Google Shape;22911;p61"/>
              <p:cNvSpPr/>
              <p:nvPr/>
            </p:nvSpPr>
            <p:spPr>
              <a:xfrm flipH="1" rot="9256444">
                <a:off x="6351956" y="1937637"/>
                <a:ext cx="24897" cy="24070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2" name="Google Shape;22912;p61"/>
              <p:cNvSpPr/>
              <p:nvPr/>
            </p:nvSpPr>
            <p:spPr>
              <a:xfrm flipH="1" rot="9256444">
                <a:off x="7410621" y="1928709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3" name="Google Shape;22913;p61"/>
              <p:cNvSpPr/>
              <p:nvPr/>
            </p:nvSpPr>
            <p:spPr>
              <a:xfrm flipH="1" rot="9256444">
                <a:off x="6411589" y="1954420"/>
                <a:ext cx="89494" cy="89500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4" name="Google Shape;22914;p61"/>
              <p:cNvSpPr/>
              <p:nvPr/>
            </p:nvSpPr>
            <p:spPr>
              <a:xfrm rot="-7120311">
                <a:off x="6746709" y="2264494"/>
                <a:ext cx="53056" cy="53104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5" name="Google Shape;22915;p61"/>
              <p:cNvSpPr/>
              <p:nvPr/>
            </p:nvSpPr>
            <p:spPr>
              <a:xfrm rot="-7120311">
                <a:off x="6571995" y="2248456"/>
                <a:ext cx="12475" cy="12474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6" name="Google Shape;22916;p61"/>
              <p:cNvSpPr/>
              <p:nvPr/>
            </p:nvSpPr>
            <p:spPr>
              <a:xfrm rot="-7120311">
                <a:off x="6808137" y="2179237"/>
                <a:ext cx="24069" cy="24068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7" name="Google Shape;22917;p61"/>
              <p:cNvSpPr/>
              <p:nvPr/>
            </p:nvSpPr>
            <p:spPr>
              <a:xfrm rot="-7120311">
                <a:off x="6314867" y="2267568"/>
                <a:ext cx="24897" cy="24896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8" name="Google Shape;22918;p61"/>
              <p:cNvSpPr/>
              <p:nvPr/>
            </p:nvSpPr>
            <p:spPr>
              <a:xfrm flipH="1" rot="10800000">
                <a:off x="6616009" y="2595324"/>
                <a:ext cx="53054" cy="52231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9" name="Google Shape;22919;p61"/>
              <p:cNvSpPr/>
              <p:nvPr/>
            </p:nvSpPr>
            <p:spPr>
              <a:xfrm flipH="1" rot="10800000">
                <a:off x="6649969" y="2095885"/>
                <a:ext cx="53054" cy="53111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0" name="Google Shape;22920;p61"/>
              <p:cNvSpPr/>
              <p:nvPr/>
            </p:nvSpPr>
            <p:spPr>
              <a:xfrm flipH="1" rot="10800000">
                <a:off x="6959584" y="2380359"/>
                <a:ext cx="24068" cy="24071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1" name="Google Shape;22921;p61"/>
              <p:cNvSpPr/>
              <p:nvPr/>
            </p:nvSpPr>
            <p:spPr>
              <a:xfrm flipH="1" rot="10800000">
                <a:off x="6333559" y="2505824"/>
                <a:ext cx="24897" cy="24071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2" name="Google Shape;22922;p61"/>
              <p:cNvSpPr/>
              <p:nvPr/>
            </p:nvSpPr>
            <p:spPr>
              <a:xfrm flipH="1" rot="-1543556">
                <a:off x="6615999" y="2449876"/>
                <a:ext cx="53054" cy="52230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3" name="Google Shape;22923;p61"/>
              <p:cNvSpPr/>
              <p:nvPr/>
            </p:nvSpPr>
            <p:spPr>
              <a:xfrm flipH="1" rot="-1543556">
                <a:off x="6921899" y="2192601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4" name="Google Shape;22924;p61"/>
              <p:cNvSpPr/>
              <p:nvPr/>
            </p:nvSpPr>
            <p:spPr>
              <a:xfrm flipH="1" rot="-1543556">
                <a:off x="6812759" y="2498450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5" name="Google Shape;22925;p61"/>
              <p:cNvSpPr/>
              <p:nvPr/>
            </p:nvSpPr>
            <p:spPr>
              <a:xfrm flipH="1" rot="-1543556">
                <a:off x="6871478" y="2062884"/>
                <a:ext cx="24069" cy="24898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6" name="Google Shape;22926;p61"/>
              <p:cNvSpPr/>
              <p:nvPr/>
            </p:nvSpPr>
            <p:spPr>
              <a:xfrm flipH="1" rot="-1543556">
                <a:off x="7502548" y="2484210"/>
                <a:ext cx="24897" cy="24070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7" name="Google Shape;22927;p61"/>
              <p:cNvSpPr/>
              <p:nvPr/>
            </p:nvSpPr>
            <p:spPr>
              <a:xfrm flipH="1" rot="-1543556">
                <a:off x="6443882" y="2492309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8" name="Google Shape;22928;p61"/>
              <p:cNvSpPr/>
              <p:nvPr/>
            </p:nvSpPr>
            <p:spPr>
              <a:xfrm flipH="1" rot="-1543556">
                <a:off x="6535808" y="2252146"/>
                <a:ext cx="89494" cy="89500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9" name="Google Shape;22929;p61"/>
              <p:cNvSpPr/>
              <p:nvPr/>
            </p:nvSpPr>
            <p:spPr>
              <a:xfrm rot="3679689">
                <a:off x="7294930" y="2184987"/>
                <a:ext cx="12475" cy="12474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0" name="Google Shape;22930;p61"/>
              <p:cNvSpPr/>
              <p:nvPr/>
            </p:nvSpPr>
            <p:spPr>
              <a:xfrm rot="3679689">
                <a:off x="7047194" y="2242613"/>
                <a:ext cx="24069" cy="24068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1" name="Google Shape;22931;p61"/>
              <p:cNvSpPr/>
              <p:nvPr/>
            </p:nvSpPr>
            <p:spPr>
              <a:xfrm rot="3679689">
                <a:off x="7539636" y="2153453"/>
                <a:ext cx="24897" cy="24896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32" name="Google Shape;22932;p61"/>
            <p:cNvGrpSpPr/>
            <p:nvPr/>
          </p:nvGrpSpPr>
          <p:grpSpPr>
            <a:xfrm>
              <a:off x="1252705" y="2888794"/>
              <a:ext cx="976071" cy="479049"/>
              <a:chOff x="3136875" y="2970625"/>
              <a:chExt cx="609625" cy="299200"/>
            </a:xfrm>
          </p:grpSpPr>
          <p:sp>
            <p:nvSpPr>
              <p:cNvPr id="22933" name="Google Shape;22933;p61"/>
              <p:cNvSpPr/>
              <p:nvPr/>
            </p:nvSpPr>
            <p:spPr>
              <a:xfrm>
                <a:off x="3290300" y="2970625"/>
                <a:ext cx="298575" cy="299200"/>
              </a:xfrm>
              <a:custGeom>
                <a:rect b="b" l="l" r="r" t="t"/>
                <a:pathLst>
                  <a:path extrusionOk="0" h="11968" w="11943">
                    <a:moveTo>
                      <a:pt x="6021" y="0"/>
                    </a:moveTo>
                    <a:cubicBezTo>
                      <a:pt x="3025" y="0"/>
                      <a:pt x="85" y="2234"/>
                      <a:pt x="1" y="5829"/>
                    </a:cubicBezTo>
                    <a:lnTo>
                      <a:pt x="1" y="5996"/>
                    </a:lnTo>
                    <a:cubicBezTo>
                      <a:pt x="1" y="6563"/>
                      <a:pt x="101" y="7130"/>
                      <a:pt x="234" y="7664"/>
                    </a:cubicBezTo>
                    <a:cubicBezTo>
                      <a:pt x="301" y="7864"/>
                      <a:pt x="368" y="8031"/>
                      <a:pt x="435" y="8231"/>
                    </a:cubicBezTo>
                    <a:cubicBezTo>
                      <a:pt x="868" y="9299"/>
                      <a:pt x="1602" y="10199"/>
                      <a:pt x="2503" y="10866"/>
                    </a:cubicBezTo>
                    <a:cubicBezTo>
                      <a:pt x="2636" y="10967"/>
                      <a:pt x="2803" y="11033"/>
                      <a:pt x="2970" y="11133"/>
                    </a:cubicBezTo>
                    <a:cubicBezTo>
                      <a:pt x="3870" y="11667"/>
                      <a:pt x="4904" y="11967"/>
                      <a:pt x="5972" y="11967"/>
                    </a:cubicBezTo>
                    <a:cubicBezTo>
                      <a:pt x="8173" y="11967"/>
                      <a:pt x="10175" y="10766"/>
                      <a:pt x="11209" y="8832"/>
                    </a:cubicBezTo>
                    <a:cubicBezTo>
                      <a:pt x="11342" y="8631"/>
                      <a:pt x="11442" y="8398"/>
                      <a:pt x="11509" y="8198"/>
                    </a:cubicBezTo>
                    <a:cubicBezTo>
                      <a:pt x="11776" y="7497"/>
                      <a:pt x="11943" y="6763"/>
                      <a:pt x="11943" y="6030"/>
                    </a:cubicBezTo>
                    <a:cubicBezTo>
                      <a:pt x="11943" y="5663"/>
                      <a:pt x="11909" y="5296"/>
                      <a:pt x="11843" y="4929"/>
                    </a:cubicBezTo>
                    <a:cubicBezTo>
                      <a:pt x="11809" y="4662"/>
                      <a:pt x="11743" y="4362"/>
                      <a:pt x="11643" y="4095"/>
                    </a:cubicBezTo>
                    <a:cubicBezTo>
                      <a:pt x="11509" y="3661"/>
                      <a:pt x="11309" y="3261"/>
                      <a:pt x="11075" y="2861"/>
                    </a:cubicBezTo>
                    <a:cubicBezTo>
                      <a:pt x="11009" y="2761"/>
                      <a:pt x="10942" y="2661"/>
                      <a:pt x="10842" y="2560"/>
                    </a:cubicBezTo>
                    <a:cubicBezTo>
                      <a:pt x="9609" y="792"/>
                      <a:pt x="7805" y="0"/>
                      <a:pt x="6021" y="0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934" name="Google Shape;22934;p61"/>
              <p:cNvGrpSpPr/>
              <p:nvPr/>
            </p:nvGrpSpPr>
            <p:grpSpPr>
              <a:xfrm>
                <a:off x="3290300" y="2997925"/>
                <a:ext cx="298575" cy="271900"/>
                <a:chOff x="3290300" y="2997925"/>
                <a:chExt cx="298575" cy="271900"/>
              </a:xfrm>
            </p:grpSpPr>
            <p:sp>
              <p:nvSpPr>
                <p:cNvPr id="22935" name="Google Shape;22935;p61"/>
                <p:cNvSpPr/>
                <p:nvPr/>
              </p:nvSpPr>
              <p:spPr>
                <a:xfrm>
                  <a:off x="3291975" y="2997925"/>
                  <a:ext cx="269375" cy="104275"/>
                </a:xfrm>
                <a:custGeom>
                  <a:rect b="b" l="l" r="r" t="t"/>
                  <a:pathLst>
                    <a:path extrusionOk="0" h="4171" w="10775">
                      <a:moveTo>
                        <a:pt x="9274" y="1"/>
                      </a:moveTo>
                      <a:cubicBezTo>
                        <a:pt x="9007" y="101"/>
                        <a:pt x="8740" y="201"/>
                        <a:pt x="8507" y="268"/>
                      </a:cubicBezTo>
                      <a:cubicBezTo>
                        <a:pt x="8140" y="401"/>
                        <a:pt x="8106" y="334"/>
                        <a:pt x="7573" y="501"/>
                      </a:cubicBezTo>
                      <a:cubicBezTo>
                        <a:pt x="7039" y="668"/>
                        <a:pt x="7106" y="501"/>
                        <a:pt x="6405" y="768"/>
                      </a:cubicBezTo>
                      <a:cubicBezTo>
                        <a:pt x="5938" y="968"/>
                        <a:pt x="5404" y="1135"/>
                        <a:pt x="4904" y="1235"/>
                      </a:cubicBezTo>
                      <a:cubicBezTo>
                        <a:pt x="4437" y="1368"/>
                        <a:pt x="3970" y="1468"/>
                        <a:pt x="3503" y="1535"/>
                      </a:cubicBezTo>
                      <a:cubicBezTo>
                        <a:pt x="2736" y="1602"/>
                        <a:pt x="2569" y="1669"/>
                        <a:pt x="1869" y="1702"/>
                      </a:cubicBezTo>
                      <a:cubicBezTo>
                        <a:pt x="1283" y="1730"/>
                        <a:pt x="1350" y="1851"/>
                        <a:pt x="1037" y="1851"/>
                      </a:cubicBezTo>
                      <a:cubicBezTo>
                        <a:pt x="976" y="1851"/>
                        <a:pt x="900" y="1846"/>
                        <a:pt x="801" y="1835"/>
                      </a:cubicBezTo>
                      <a:cubicBezTo>
                        <a:pt x="401" y="2536"/>
                        <a:pt x="101" y="3303"/>
                        <a:pt x="1" y="4104"/>
                      </a:cubicBezTo>
                      <a:cubicBezTo>
                        <a:pt x="67" y="4137"/>
                        <a:pt x="167" y="4170"/>
                        <a:pt x="267" y="4170"/>
                      </a:cubicBezTo>
                      <a:cubicBezTo>
                        <a:pt x="434" y="4170"/>
                        <a:pt x="734" y="3970"/>
                        <a:pt x="1101" y="3937"/>
                      </a:cubicBezTo>
                      <a:cubicBezTo>
                        <a:pt x="1502" y="3904"/>
                        <a:pt x="1902" y="3870"/>
                        <a:pt x="2302" y="3770"/>
                      </a:cubicBezTo>
                      <a:cubicBezTo>
                        <a:pt x="2903" y="3637"/>
                        <a:pt x="3470" y="3503"/>
                        <a:pt x="4037" y="3303"/>
                      </a:cubicBezTo>
                      <a:cubicBezTo>
                        <a:pt x="4737" y="3103"/>
                        <a:pt x="4170" y="3003"/>
                        <a:pt x="5238" y="2869"/>
                      </a:cubicBezTo>
                      <a:cubicBezTo>
                        <a:pt x="5409" y="2848"/>
                        <a:pt x="5529" y="2840"/>
                        <a:pt x="5619" y="2840"/>
                      </a:cubicBezTo>
                      <a:cubicBezTo>
                        <a:pt x="5847" y="2840"/>
                        <a:pt x="5878" y="2890"/>
                        <a:pt x="6037" y="2890"/>
                      </a:cubicBezTo>
                      <a:cubicBezTo>
                        <a:pt x="6206" y="2890"/>
                        <a:pt x="6520" y="2834"/>
                        <a:pt x="7373" y="2603"/>
                      </a:cubicBezTo>
                      <a:cubicBezTo>
                        <a:pt x="8273" y="2402"/>
                        <a:pt x="9107" y="2136"/>
                        <a:pt x="9941" y="1769"/>
                      </a:cubicBezTo>
                      <a:cubicBezTo>
                        <a:pt x="10241" y="1669"/>
                        <a:pt x="10541" y="1569"/>
                        <a:pt x="10775" y="1468"/>
                      </a:cubicBezTo>
                      <a:cubicBezTo>
                        <a:pt x="10375" y="901"/>
                        <a:pt x="9841" y="401"/>
                        <a:pt x="9274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36" name="Google Shape;22936;p61"/>
                <p:cNvSpPr/>
                <p:nvPr/>
              </p:nvSpPr>
              <p:spPr>
                <a:xfrm>
                  <a:off x="3290300" y="3042975"/>
                  <a:ext cx="291075" cy="119275"/>
                </a:xfrm>
                <a:custGeom>
                  <a:rect b="b" l="l" r="r" t="t"/>
                  <a:pathLst>
                    <a:path extrusionOk="0" h="4771" w="11643">
                      <a:moveTo>
                        <a:pt x="11042" y="0"/>
                      </a:moveTo>
                      <a:lnTo>
                        <a:pt x="10675" y="167"/>
                      </a:lnTo>
                      <a:cubicBezTo>
                        <a:pt x="10242" y="367"/>
                        <a:pt x="9775" y="534"/>
                        <a:pt x="9308" y="667"/>
                      </a:cubicBezTo>
                      <a:cubicBezTo>
                        <a:pt x="8674" y="867"/>
                        <a:pt x="8273" y="767"/>
                        <a:pt x="7940" y="967"/>
                      </a:cubicBezTo>
                      <a:cubicBezTo>
                        <a:pt x="7573" y="1134"/>
                        <a:pt x="7239" y="1067"/>
                        <a:pt x="6739" y="1234"/>
                      </a:cubicBezTo>
                      <a:cubicBezTo>
                        <a:pt x="6405" y="1368"/>
                        <a:pt x="6039" y="1468"/>
                        <a:pt x="5672" y="1534"/>
                      </a:cubicBezTo>
                      <a:cubicBezTo>
                        <a:pt x="5138" y="1568"/>
                        <a:pt x="4638" y="1668"/>
                        <a:pt x="4104" y="1768"/>
                      </a:cubicBezTo>
                      <a:cubicBezTo>
                        <a:pt x="3804" y="1935"/>
                        <a:pt x="3503" y="2035"/>
                        <a:pt x="3170" y="2068"/>
                      </a:cubicBezTo>
                      <a:cubicBezTo>
                        <a:pt x="2836" y="2135"/>
                        <a:pt x="1902" y="2368"/>
                        <a:pt x="1902" y="2368"/>
                      </a:cubicBezTo>
                      <a:cubicBezTo>
                        <a:pt x="1902" y="2368"/>
                        <a:pt x="1102" y="2569"/>
                        <a:pt x="568" y="2735"/>
                      </a:cubicBezTo>
                      <a:lnTo>
                        <a:pt x="1" y="2935"/>
                      </a:lnTo>
                      <a:lnTo>
                        <a:pt x="1" y="3102"/>
                      </a:lnTo>
                      <a:cubicBezTo>
                        <a:pt x="1" y="3669"/>
                        <a:pt x="101" y="4236"/>
                        <a:pt x="234" y="4770"/>
                      </a:cubicBezTo>
                      <a:cubicBezTo>
                        <a:pt x="902" y="4703"/>
                        <a:pt x="1836" y="4503"/>
                        <a:pt x="1836" y="4503"/>
                      </a:cubicBezTo>
                      <a:cubicBezTo>
                        <a:pt x="2770" y="4403"/>
                        <a:pt x="3704" y="4236"/>
                        <a:pt x="4604" y="4003"/>
                      </a:cubicBezTo>
                      <a:cubicBezTo>
                        <a:pt x="5138" y="3769"/>
                        <a:pt x="4204" y="3970"/>
                        <a:pt x="5672" y="3669"/>
                      </a:cubicBezTo>
                      <a:cubicBezTo>
                        <a:pt x="6506" y="3569"/>
                        <a:pt x="7306" y="3369"/>
                        <a:pt x="8107" y="3102"/>
                      </a:cubicBezTo>
                      <a:cubicBezTo>
                        <a:pt x="8440" y="3002"/>
                        <a:pt x="8774" y="2835"/>
                        <a:pt x="9074" y="2635"/>
                      </a:cubicBezTo>
                      <a:cubicBezTo>
                        <a:pt x="9841" y="2202"/>
                        <a:pt x="9308" y="2235"/>
                        <a:pt x="10475" y="1735"/>
                      </a:cubicBezTo>
                      <a:cubicBezTo>
                        <a:pt x="11042" y="1501"/>
                        <a:pt x="11409" y="1334"/>
                        <a:pt x="11643" y="1234"/>
                      </a:cubicBezTo>
                      <a:cubicBezTo>
                        <a:pt x="11476" y="801"/>
                        <a:pt x="11309" y="367"/>
                        <a:pt x="11042" y="0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37" name="Google Shape;22937;p61"/>
                <p:cNvSpPr/>
                <p:nvPr/>
              </p:nvSpPr>
              <p:spPr>
                <a:xfrm>
                  <a:off x="3301150" y="3094675"/>
                  <a:ext cx="287725" cy="147625"/>
                </a:xfrm>
                <a:custGeom>
                  <a:rect b="b" l="l" r="r" t="t"/>
                  <a:pathLst>
                    <a:path extrusionOk="0" h="5905" w="11509">
                      <a:moveTo>
                        <a:pt x="11409" y="0"/>
                      </a:moveTo>
                      <a:lnTo>
                        <a:pt x="11175" y="134"/>
                      </a:lnTo>
                      <a:cubicBezTo>
                        <a:pt x="10995" y="218"/>
                        <a:pt x="10858" y="224"/>
                        <a:pt x="10716" y="224"/>
                      </a:cubicBezTo>
                      <a:cubicBezTo>
                        <a:pt x="10691" y="224"/>
                        <a:pt x="10667" y="224"/>
                        <a:pt x="10642" y="224"/>
                      </a:cubicBezTo>
                      <a:cubicBezTo>
                        <a:pt x="10409" y="224"/>
                        <a:pt x="10142" y="240"/>
                        <a:pt x="9641" y="567"/>
                      </a:cubicBezTo>
                      <a:cubicBezTo>
                        <a:pt x="9107" y="901"/>
                        <a:pt x="8573" y="1201"/>
                        <a:pt x="8006" y="1468"/>
                      </a:cubicBezTo>
                      <a:cubicBezTo>
                        <a:pt x="7673" y="1668"/>
                        <a:pt x="7339" y="1835"/>
                        <a:pt x="6972" y="2002"/>
                      </a:cubicBezTo>
                      <a:cubicBezTo>
                        <a:pt x="6672" y="2102"/>
                        <a:pt x="6338" y="2202"/>
                        <a:pt x="6005" y="2268"/>
                      </a:cubicBezTo>
                      <a:cubicBezTo>
                        <a:pt x="5471" y="2435"/>
                        <a:pt x="4804" y="2469"/>
                        <a:pt x="4304" y="2635"/>
                      </a:cubicBezTo>
                      <a:cubicBezTo>
                        <a:pt x="4200" y="2665"/>
                        <a:pt x="4093" y="2675"/>
                        <a:pt x="3982" y="2675"/>
                      </a:cubicBezTo>
                      <a:cubicBezTo>
                        <a:pt x="3759" y="2675"/>
                        <a:pt x="3521" y="2635"/>
                        <a:pt x="3261" y="2635"/>
                      </a:cubicBezTo>
                      <a:cubicBezTo>
                        <a:pt x="3066" y="2635"/>
                        <a:pt x="2858" y="2658"/>
                        <a:pt x="2636" y="2735"/>
                      </a:cubicBezTo>
                      <a:cubicBezTo>
                        <a:pt x="2135" y="2902"/>
                        <a:pt x="1635" y="3036"/>
                        <a:pt x="1101" y="3102"/>
                      </a:cubicBezTo>
                      <a:cubicBezTo>
                        <a:pt x="834" y="3202"/>
                        <a:pt x="534" y="3236"/>
                        <a:pt x="201" y="3303"/>
                      </a:cubicBezTo>
                      <a:lnTo>
                        <a:pt x="1" y="3303"/>
                      </a:lnTo>
                      <a:cubicBezTo>
                        <a:pt x="434" y="4337"/>
                        <a:pt x="1168" y="5237"/>
                        <a:pt x="2069" y="5904"/>
                      </a:cubicBezTo>
                      <a:lnTo>
                        <a:pt x="2336" y="5838"/>
                      </a:lnTo>
                      <a:cubicBezTo>
                        <a:pt x="2803" y="5804"/>
                        <a:pt x="3270" y="5704"/>
                        <a:pt x="3703" y="5571"/>
                      </a:cubicBezTo>
                      <a:cubicBezTo>
                        <a:pt x="4804" y="5237"/>
                        <a:pt x="5838" y="4870"/>
                        <a:pt x="5838" y="4870"/>
                      </a:cubicBezTo>
                      <a:cubicBezTo>
                        <a:pt x="6472" y="4804"/>
                        <a:pt x="7106" y="4737"/>
                        <a:pt x="7739" y="4604"/>
                      </a:cubicBezTo>
                      <a:cubicBezTo>
                        <a:pt x="8407" y="4437"/>
                        <a:pt x="9074" y="4237"/>
                        <a:pt x="9707" y="3970"/>
                      </a:cubicBezTo>
                      <a:cubicBezTo>
                        <a:pt x="10275" y="3703"/>
                        <a:pt x="10608" y="3469"/>
                        <a:pt x="11075" y="3236"/>
                      </a:cubicBezTo>
                      <a:cubicBezTo>
                        <a:pt x="11342" y="2535"/>
                        <a:pt x="11509" y="1801"/>
                        <a:pt x="11509" y="1068"/>
                      </a:cubicBezTo>
                      <a:cubicBezTo>
                        <a:pt x="11509" y="701"/>
                        <a:pt x="11475" y="334"/>
                        <a:pt x="11409" y="0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38" name="Google Shape;22938;p61"/>
                <p:cNvSpPr/>
                <p:nvPr/>
              </p:nvSpPr>
              <p:spPr>
                <a:xfrm>
                  <a:off x="3364525" y="3191400"/>
                  <a:ext cx="206850" cy="78425"/>
                </a:xfrm>
                <a:custGeom>
                  <a:rect b="b" l="l" r="r" t="t"/>
                  <a:pathLst>
                    <a:path extrusionOk="0" h="3137" w="8274">
                      <a:moveTo>
                        <a:pt x="8273" y="1"/>
                      </a:moveTo>
                      <a:lnTo>
                        <a:pt x="8273" y="1"/>
                      </a:lnTo>
                      <a:cubicBezTo>
                        <a:pt x="8040" y="101"/>
                        <a:pt x="7773" y="201"/>
                        <a:pt x="7606" y="268"/>
                      </a:cubicBezTo>
                      <a:cubicBezTo>
                        <a:pt x="7273" y="434"/>
                        <a:pt x="7273" y="368"/>
                        <a:pt x="6705" y="601"/>
                      </a:cubicBezTo>
                      <a:cubicBezTo>
                        <a:pt x="6305" y="735"/>
                        <a:pt x="5872" y="868"/>
                        <a:pt x="5438" y="968"/>
                      </a:cubicBezTo>
                      <a:cubicBezTo>
                        <a:pt x="5004" y="1101"/>
                        <a:pt x="4437" y="1202"/>
                        <a:pt x="4037" y="1368"/>
                      </a:cubicBezTo>
                      <a:cubicBezTo>
                        <a:pt x="3603" y="1502"/>
                        <a:pt x="2536" y="2069"/>
                        <a:pt x="2536" y="2069"/>
                      </a:cubicBezTo>
                      <a:cubicBezTo>
                        <a:pt x="2269" y="2169"/>
                        <a:pt x="1969" y="2236"/>
                        <a:pt x="1669" y="2236"/>
                      </a:cubicBezTo>
                      <a:cubicBezTo>
                        <a:pt x="1518" y="2202"/>
                        <a:pt x="1360" y="2186"/>
                        <a:pt x="1202" y="2186"/>
                      </a:cubicBezTo>
                      <a:cubicBezTo>
                        <a:pt x="1043" y="2186"/>
                        <a:pt x="885" y="2202"/>
                        <a:pt x="735" y="2236"/>
                      </a:cubicBezTo>
                      <a:cubicBezTo>
                        <a:pt x="534" y="2236"/>
                        <a:pt x="234" y="2269"/>
                        <a:pt x="1" y="2302"/>
                      </a:cubicBezTo>
                      <a:cubicBezTo>
                        <a:pt x="901" y="2836"/>
                        <a:pt x="1935" y="3136"/>
                        <a:pt x="3003" y="3136"/>
                      </a:cubicBezTo>
                      <a:cubicBezTo>
                        <a:pt x="5204" y="3136"/>
                        <a:pt x="7206" y="1935"/>
                        <a:pt x="8273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2939" name="Google Shape;22939;p61"/>
              <p:cNvSpPr/>
              <p:nvPr/>
            </p:nvSpPr>
            <p:spPr>
              <a:xfrm>
                <a:off x="3136875" y="2987775"/>
                <a:ext cx="609625" cy="266500"/>
              </a:xfrm>
              <a:custGeom>
                <a:rect b="b" l="l" r="r" t="t"/>
                <a:pathLst>
                  <a:path extrusionOk="0" h="10660" w="24385">
                    <a:moveTo>
                      <a:pt x="17878" y="1301"/>
                    </a:moveTo>
                    <a:cubicBezTo>
                      <a:pt x="17479" y="1301"/>
                      <a:pt x="17044" y="1325"/>
                      <a:pt x="16579" y="1374"/>
                    </a:cubicBezTo>
                    <a:cubicBezTo>
                      <a:pt x="16712" y="1508"/>
                      <a:pt x="16846" y="1674"/>
                      <a:pt x="16946" y="1841"/>
                    </a:cubicBezTo>
                    <a:cubicBezTo>
                      <a:pt x="18080" y="1841"/>
                      <a:pt x="18814" y="2041"/>
                      <a:pt x="18980" y="2508"/>
                    </a:cubicBezTo>
                    <a:cubicBezTo>
                      <a:pt x="19347" y="3542"/>
                      <a:pt x="16512" y="5477"/>
                      <a:pt x="12643" y="6811"/>
                    </a:cubicBezTo>
                    <a:cubicBezTo>
                      <a:pt x="10388" y="7589"/>
                      <a:pt x="8281" y="8004"/>
                      <a:pt x="6842" y="8004"/>
                    </a:cubicBezTo>
                    <a:cubicBezTo>
                      <a:pt x="5811" y="8004"/>
                      <a:pt x="5124" y="7791"/>
                      <a:pt x="4970" y="7345"/>
                    </a:cubicBezTo>
                    <a:cubicBezTo>
                      <a:pt x="4837" y="6911"/>
                      <a:pt x="5271" y="6278"/>
                      <a:pt x="6171" y="5610"/>
                    </a:cubicBezTo>
                    <a:lnTo>
                      <a:pt x="6171" y="5310"/>
                    </a:lnTo>
                    <a:lnTo>
                      <a:pt x="6171" y="5177"/>
                    </a:lnTo>
                    <a:lnTo>
                      <a:pt x="6171" y="4977"/>
                    </a:lnTo>
                    <a:cubicBezTo>
                      <a:pt x="4237" y="6178"/>
                      <a:pt x="3269" y="7345"/>
                      <a:pt x="3536" y="8146"/>
                    </a:cubicBezTo>
                    <a:cubicBezTo>
                      <a:pt x="3760" y="8773"/>
                      <a:pt x="4727" y="9080"/>
                      <a:pt x="6150" y="9080"/>
                    </a:cubicBezTo>
                    <a:cubicBezTo>
                      <a:pt x="7902" y="9080"/>
                      <a:pt x="10346" y="8614"/>
                      <a:pt x="12943" y="7712"/>
                    </a:cubicBezTo>
                    <a:cubicBezTo>
                      <a:pt x="15011" y="7045"/>
                      <a:pt x="16946" y="6077"/>
                      <a:pt x="18714" y="4843"/>
                    </a:cubicBezTo>
                    <a:cubicBezTo>
                      <a:pt x="20148" y="3843"/>
                      <a:pt x="20815" y="2875"/>
                      <a:pt x="20582" y="2241"/>
                    </a:cubicBezTo>
                    <a:cubicBezTo>
                      <a:pt x="20371" y="1636"/>
                      <a:pt x="19372" y="1301"/>
                      <a:pt x="17878" y="1301"/>
                    </a:cubicBezTo>
                    <a:close/>
                    <a:moveTo>
                      <a:pt x="19243" y="635"/>
                    </a:moveTo>
                    <a:cubicBezTo>
                      <a:pt x="18345" y="635"/>
                      <a:pt x="17287" y="735"/>
                      <a:pt x="16112" y="940"/>
                    </a:cubicBezTo>
                    <a:cubicBezTo>
                      <a:pt x="16212" y="1041"/>
                      <a:pt x="16312" y="1141"/>
                      <a:pt x="16412" y="1241"/>
                    </a:cubicBezTo>
                    <a:cubicBezTo>
                      <a:pt x="16932" y="1183"/>
                      <a:pt x="17415" y="1155"/>
                      <a:pt x="17855" y="1155"/>
                    </a:cubicBezTo>
                    <a:cubicBezTo>
                      <a:pt x="19446" y="1155"/>
                      <a:pt x="20480" y="1521"/>
                      <a:pt x="20715" y="2175"/>
                    </a:cubicBezTo>
                    <a:cubicBezTo>
                      <a:pt x="20982" y="2942"/>
                      <a:pt x="20315" y="3943"/>
                      <a:pt x="18814" y="5010"/>
                    </a:cubicBezTo>
                    <a:cubicBezTo>
                      <a:pt x="17012" y="6244"/>
                      <a:pt x="15044" y="7245"/>
                      <a:pt x="12976" y="7912"/>
                    </a:cubicBezTo>
                    <a:cubicBezTo>
                      <a:pt x="10808" y="8713"/>
                      <a:pt x="8540" y="9180"/>
                      <a:pt x="6205" y="9280"/>
                    </a:cubicBezTo>
                    <a:cubicBezTo>
                      <a:pt x="4670" y="9280"/>
                      <a:pt x="3603" y="8913"/>
                      <a:pt x="3369" y="8212"/>
                    </a:cubicBezTo>
                    <a:cubicBezTo>
                      <a:pt x="3069" y="7312"/>
                      <a:pt x="4070" y="6077"/>
                      <a:pt x="6105" y="4810"/>
                    </a:cubicBezTo>
                    <a:lnTo>
                      <a:pt x="6171" y="4810"/>
                    </a:lnTo>
                    <a:cubicBezTo>
                      <a:pt x="6171" y="4710"/>
                      <a:pt x="6171" y="4610"/>
                      <a:pt x="6205" y="4543"/>
                    </a:cubicBezTo>
                    <a:cubicBezTo>
                      <a:pt x="6205" y="4443"/>
                      <a:pt x="6205" y="4443"/>
                      <a:pt x="6205" y="4376"/>
                    </a:cubicBezTo>
                    <a:cubicBezTo>
                      <a:pt x="3169" y="6044"/>
                      <a:pt x="1435" y="7779"/>
                      <a:pt x="1801" y="8846"/>
                    </a:cubicBezTo>
                    <a:cubicBezTo>
                      <a:pt x="2041" y="9536"/>
                      <a:pt x="3143" y="9929"/>
                      <a:pt x="4889" y="9929"/>
                    </a:cubicBezTo>
                    <a:cubicBezTo>
                      <a:pt x="5086" y="9929"/>
                      <a:pt x="5291" y="9924"/>
                      <a:pt x="5504" y="9914"/>
                    </a:cubicBezTo>
                    <a:cubicBezTo>
                      <a:pt x="10708" y="9447"/>
                      <a:pt x="15711" y="7712"/>
                      <a:pt x="20081" y="4843"/>
                    </a:cubicBezTo>
                    <a:cubicBezTo>
                      <a:pt x="21816" y="3609"/>
                      <a:pt x="22650" y="2475"/>
                      <a:pt x="22383" y="1708"/>
                    </a:cubicBezTo>
                    <a:lnTo>
                      <a:pt x="22349" y="1708"/>
                    </a:lnTo>
                    <a:cubicBezTo>
                      <a:pt x="22108" y="1005"/>
                      <a:pt x="20971" y="635"/>
                      <a:pt x="19243" y="635"/>
                    </a:cubicBezTo>
                    <a:close/>
                    <a:moveTo>
                      <a:pt x="20054" y="0"/>
                    </a:moveTo>
                    <a:cubicBezTo>
                      <a:pt x="18793" y="0"/>
                      <a:pt x="17277" y="171"/>
                      <a:pt x="15611" y="507"/>
                    </a:cubicBezTo>
                    <a:cubicBezTo>
                      <a:pt x="15745" y="574"/>
                      <a:pt x="15845" y="674"/>
                      <a:pt x="15945" y="774"/>
                    </a:cubicBezTo>
                    <a:lnTo>
                      <a:pt x="16012" y="774"/>
                    </a:lnTo>
                    <a:cubicBezTo>
                      <a:pt x="17252" y="546"/>
                      <a:pt x="18360" y="435"/>
                      <a:pt x="19298" y="435"/>
                    </a:cubicBezTo>
                    <a:cubicBezTo>
                      <a:pt x="21110" y="435"/>
                      <a:pt x="22286" y="850"/>
                      <a:pt x="22550" y="1641"/>
                    </a:cubicBezTo>
                    <a:cubicBezTo>
                      <a:pt x="22850" y="2508"/>
                      <a:pt x="22049" y="3709"/>
                      <a:pt x="20248" y="5010"/>
                    </a:cubicBezTo>
                    <a:cubicBezTo>
                      <a:pt x="15811" y="7879"/>
                      <a:pt x="10775" y="9647"/>
                      <a:pt x="5504" y="10114"/>
                    </a:cubicBezTo>
                    <a:lnTo>
                      <a:pt x="4937" y="10114"/>
                    </a:lnTo>
                    <a:cubicBezTo>
                      <a:pt x="3069" y="10114"/>
                      <a:pt x="1902" y="9680"/>
                      <a:pt x="1635" y="8880"/>
                    </a:cubicBezTo>
                    <a:cubicBezTo>
                      <a:pt x="1201" y="7712"/>
                      <a:pt x="2969" y="5877"/>
                      <a:pt x="6205" y="4143"/>
                    </a:cubicBezTo>
                    <a:lnTo>
                      <a:pt x="6271" y="4109"/>
                    </a:lnTo>
                    <a:cubicBezTo>
                      <a:pt x="6305" y="3976"/>
                      <a:pt x="6338" y="3843"/>
                      <a:pt x="6371" y="3709"/>
                    </a:cubicBezTo>
                    <a:lnTo>
                      <a:pt x="6371" y="3709"/>
                    </a:lnTo>
                    <a:cubicBezTo>
                      <a:pt x="2469" y="5677"/>
                      <a:pt x="0" y="7912"/>
                      <a:pt x="501" y="9347"/>
                    </a:cubicBezTo>
                    <a:cubicBezTo>
                      <a:pt x="805" y="10228"/>
                      <a:pt x="2162" y="10660"/>
                      <a:pt x="4158" y="10660"/>
                    </a:cubicBezTo>
                    <a:cubicBezTo>
                      <a:pt x="6543" y="10660"/>
                      <a:pt x="9839" y="10044"/>
                      <a:pt x="13343" y="8846"/>
                    </a:cubicBezTo>
                    <a:cubicBezTo>
                      <a:pt x="19748" y="6611"/>
                      <a:pt x="24384" y="3242"/>
                      <a:pt x="23717" y="1307"/>
                    </a:cubicBezTo>
                    <a:cubicBezTo>
                      <a:pt x="23410" y="428"/>
                      <a:pt x="22051" y="0"/>
                      <a:pt x="200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940" name="Google Shape;22940;p61"/>
          <p:cNvGrpSpPr/>
          <p:nvPr/>
        </p:nvGrpSpPr>
        <p:grpSpPr>
          <a:xfrm>
            <a:off x="7710561" y="3918020"/>
            <a:ext cx="913083" cy="639456"/>
            <a:chOff x="4115461" y="2760259"/>
            <a:chExt cx="913083" cy="639456"/>
          </a:xfrm>
        </p:grpSpPr>
        <p:grpSp>
          <p:nvGrpSpPr>
            <p:cNvPr id="22941" name="Google Shape;22941;p61"/>
            <p:cNvGrpSpPr/>
            <p:nvPr/>
          </p:nvGrpSpPr>
          <p:grpSpPr>
            <a:xfrm flipH="1">
              <a:off x="4115461" y="2760259"/>
              <a:ext cx="913083" cy="639456"/>
              <a:chOff x="6310422" y="1766154"/>
              <a:chExt cx="1258557" cy="881400"/>
            </a:xfrm>
          </p:grpSpPr>
          <p:sp>
            <p:nvSpPr>
              <p:cNvPr id="22942" name="Google Shape;22942;p61"/>
              <p:cNvSpPr/>
              <p:nvPr/>
            </p:nvSpPr>
            <p:spPr>
              <a:xfrm flipH="1">
                <a:off x="6773076" y="1835633"/>
                <a:ext cx="53054" cy="53111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3" name="Google Shape;22943;p61"/>
              <p:cNvSpPr/>
              <p:nvPr/>
            </p:nvSpPr>
            <p:spPr>
              <a:xfrm flipH="1">
                <a:off x="6722560" y="1939212"/>
                <a:ext cx="24068" cy="24071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4" name="Google Shape;22944;p61"/>
              <p:cNvSpPr/>
              <p:nvPr/>
            </p:nvSpPr>
            <p:spPr>
              <a:xfrm flipH="1">
                <a:off x="7520944" y="1916022"/>
                <a:ext cx="24897" cy="24071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5" name="Google Shape;22945;p61"/>
              <p:cNvSpPr/>
              <p:nvPr/>
            </p:nvSpPr>
            <p:spPr>
              <a:xfrm flipH="1" rot="9256444">
                <a:off x="6649975" y="1888161"/>
                <a:ext cx="53054" cy="52230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6" name="Google Shape;22946;p61"/>
              <p:cNvSpPr/>
              <p:nvPr/>
            </p:nvSpPr>
            <p:spPr>
              <a:xfrm flipH="1" rot="9256444">
                <a:off x="7227553" y="1768243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7" name="Google Shape;22947;p61"/>
              <p:cNvSpPr/>
              <p:nvPr/>
            </p:nvSpPr>
            <p:spPr>
              <a:xfrm flipH="1" rot="9256444">
                <a:off x="6945027" y="2240841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8" name="Google Shape;22948;p61"/>
              <p:cNvSpPr/>
              <p:nvPr/>
            </p:nvSpPr>
            <p:spPr>
              <a:xfrm flipH="1" rot="9256444">
                <a:off x="7041744" y="1922568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9" name="Google Shape;22949;p61"/>
              <p:cNvSpPr/>
              <p:nvPr/>
            </p:nvSpPr>
            <p:spPr>
              <a:xfrm flipH="1" rot="9256444">
                <a:off x="6438534" y="2187654"/>
                <a:ext cx="24069" cy="24898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0" name="Google Shape;22950;p61"/>
              <p:cNvSpPr/>
              <p:nvPr/>
            </p:nvSpPr>
            <p:spPr>
              <a:xfrm flipH="1" rot="9256444">
                <a:off x="6351956" y="1937637"/>
                <a:ext cx="24897" cy="24070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1" name="Google Shape;22951;p61"/>
              <p:cNvSpPr/>
              <p:nvPr/>
            </p:nvSpPr>
            <p:spPr>
              <a:xfrm flipH="1" rot="9256444">
                <a:off x="7410621" y="1928709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2" name="Google Shape;22952;p61"/>
              <p:cNvSpPr/>
              <p:nvPr/>
            </p:nvSpPr>
            <p:spPr>
              <a:xfrm flipH="1" rot="9256444">
                <a:off x="6411589" y="1954420"/>
                <a:ext cx="89494" cy="89500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3" name="Google Shape;22953;p61"/>
              <p:cNvSpPr/>
              <p:nvPr/>
            </p:nvSpPr>
            <p:spPr>
              <a:xfrm rot="-7120311">
                <a:off x="6746709" y="2264494"/>
                <a:ext cx="53056" cy="53104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4" name="Google Shape;22954;p61"/>
              <p:cNvSpPr/>
              <p:nvPr/>
            </p:nvSpPr>
            <p:spPr>
              <a:xfrm rot="-7120311">
                <a:off x="6571995" y="2248456"/>
                <a:ext cx="12475" cy="12474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5" name="Google Shape;22955;p61"/>
              <p:cNvSpPr/>
              <p:nvPr/>
            </p:nvSpPr>
            <p:spPr>
              <a:xfrm rot="-7120311">
                <a:off x="6808137" y="2179237"/>
                <a:ext cx="24069" cy="24068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6" name="Google Shape;22956;p61"/>
              <p:cNvSpPr/>
              <p:nvPr/>
            </p:nvSpPr>
            <p:spPr>
              <a:xfrm rot="-7120311">
                <a:off x="6314867" y="2267568"/>
                <a:ext cx="24897" cy="24896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7" name="Google Shape;22957;p61"/>
              <p:cNvSpPr/>
              <p:nvPr/>
            </p:nvSpPr>
            <p:spPr>
              <a:xfrm flipH="1" rot="10800000">
                <a:off x="6616009" y="2595324"/>
                <a:ext cx="53054" cy="52231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8" name="Google Shape;22958;p61"/>
              <p:cNvSpPr/>
              <p:nvPr/>
            </p:nvSpPr>
            <p:spPr>
              <a:xfrm flipH="1" rot="10800000">
                <a:off x="6649969" y="2095885"/>
                <a:ext cx="53054" cy="53111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9" name="Google Shape;22959;p61"/>
              <p:cNvSpPr/>
              <p:nvPr/>
            </p:nvSpPr>
            <p:spPr>
              <a:xfrm flipH="1" rot="10800000">
                <a:off x="6959584" y="2380359"/>
                <a:ext cx="24068" cy="24071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0" name="Google Shape;22960;p61"/>
              <p:cNvSpPr/>
              <p:nvPr/>
            </p:nvSpPr>
            <p:spPr>
              <a:xfrm flipH="1" rot="10800000">
                <a:off x="6333559" y="2505824"/>
                <a:ext cx="24897" cy="24071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1" name="Google Shape;22961;p61"/>
              <p:cNvSpPr/>
              <p:nvPr/>
            </p:nvSpPr>
            <p:spPr>
              <a:xfrm flipH="1" rot="-1543556">
                <a:off x="6615999" y="2449876"/>
                <a:ext cx="53054" cy="52230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2" name="Google Shape;22962;p61"/>
              <p:cNvSpPr/>
              <p:nvPr/>
            </p:nvSpPr>
            <p:spPr>
              <a:xfrm flipH="1" rot="-1543556">
                <a:off x="6921899" y="2192601"/>
                <a:ext cx="12474" cy="1247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3" name="Google Shape;22963;p61"/>
              <p:cNvSpPr/>
              <p:nvPr/>
            </p:nvSpPr>
            <p:spPr>
              <a:xfrm flipH="1" rot="-1543556">
                <a:off x="6812759" y="2498450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4" name="Google Shape;22964;p61"/>
              <p:cNvSpPr/>
              <p:nvPr/>
            </p:nvSpPr>
            <p:spPr>
              <a:xfrm flipH="1" rot="-1543556">
                <a:off x="6871478" y="2062884"/>
                <a:ext cx="24069" cy="24898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5" name="Google Shape;22965;p61"/>
              <p:cNvSpPr/>
              <p:nvPr/>
            </p:nvSpPr>
            <p:spPr>
              <a:xfrm flipH="1" rot="-1543556">
                <a:off x="7502548" y="2484210"/>
                <a:ext cx="24897" cy="24070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6" name="Google Shape;22966;p61"/>
              <p:cNvSpPr/>
              <p:nvPr/>
            </p:nvSpPr>
            <p:spPr>
              <a:xfrm flipH="1" rot="-1543556">
                <a:off x="6443882" y="2492309"/>
                <a:ext cx="24897" cy="24898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7" name="Google Shape;22967;p61"/>
              <p:cNvSpPr/>
              <p:nvPr/>
            </p:nvSpPr>
            <p:spPr>
              <a:xfrm flipH="1" rot="-1543556">
                <a:off x="6535808" y="2252146"/>
                <a:ext cx="89494" cy="89500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8" name="Google Shape;22968;p61"/>
              <p:cNvSpPr/>
              <p:nvPr/>
            </p:nvSpPr>
            <p:spPr>
              <a:xfrm rot="3679689">
                <a:off x="7294930" y="2184987"/>
                <a:ext cx="12475" cy="12474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9" name="Google Shape;22969;p61"/>
              <p:cNvSpPr/>
              <p:nvPr/>
            </p:nvSpPr>
            <p:spPr>
              <a:xfrm rot="3679689">
                <a:off x="7047194" y="2242613"/>
                <a:ext cx="24069" cy="24068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0" name="Google Shape;22970;p61"/>
              <p:cNvSpPr/>
              <p:nvPr/>
            </p:nvSpPr>
            <p:spPr>
              <a:xfrm rot="3679689">
                <a:off x="7539636" y="2153453"/>
                <a:ext cx="24897" cy="24896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71" name="Google Shape;22971;p61"/>
            <p:cNvGrpSpPr/>
            <p:nvPr/>
          </p:nvGrpSpPr>
          <p:grpSpPr>
            <a:xfrm>
              <a:off x="4283667" y="2793752"/>
              <a:ext cx="572834" cy="572473"/>
              <a:chOff x="2699900" y="2912400"/>
              <a:chExt cx="357775" cy="357550"/>
            </a:xfrm>
          </p:grpSpPr>
          <p:sp>
            <p:nvSpPr>
              <p:cNvPr id="22972" name="Google Shape;22972;p61"/>
              <p:cNvSpPr/>
              <p:nvPr/>
            </p:nvSpPr>
            <p:spPr>
              <a:xfrm>
                <a:off x="2699900" y="2912400"/>
                <a:ext cx="357775" cy="357550"/>
              </a:xfrm>
              <a:custGeom>
                <a:rect b="b" l="l" r="r" t="t"/>
                <a:pathLst>
                  <a:path extrusionOk="0" h="14302" w="14311">
                    <a:moveTo>
                      <a:pt x="7166" y="1"/>
                    </a:moveTo>
                    <a:cubicBezTo>
                      <a:pt x="4460" y="1"/>
                      <a:pt x="1775" y="1500"/>
                      <a:pt x="567" y="4356"/>
                    </a:cubicBezTo>
                    <a:cubicBezTo>
                      <a:pt x="467" y="4589"/>
                      <a:pt x="367" y="4856"/>
                      <a:pt x="300" y="5090"/>
                    </a:cubicBezTo>
                    <a:cubicBezTo>
                      <a:pt x="100" y="5757"/>
                      <a:pt x="0" y="6457"/>
                      <a:pt x="0" y="7158"/>
                    </a:cubicBezTo>
                    <a:lnTo>
                      <a:pt x="0" y="7191"/>
                    </a:lnTo>
                    <a:cubicBezTo>
                      <a:pt x="0" y="7758"/>
                      <a:pt x="67" y="8325"/>
                      <a:pt x="234" y="8892"/>
                    </a:cubicBezTo>
                    <a:cubicBezTo>
                      <a:pt x="267" y="9059"/>
                      <a:pt x="300" y="9193"/>
                      <a:pt x="334" y="9359"/>
                    </a:cubicBezTo>
                    <a:cubicBezTo>
                      <a:pt x="434" y="9593"/>
                      <a:pt x="534" y="9826"/>
                      <a:pt x="634" y="10060"/>
                    </a:cubicBezTo>
                    <a:cubicBezTo>
                      <a:pt x="1901" y="12891"/>
                      <a:pt x="4542" y="14301"/>
                      <a:pt x="7176" y="14301"/>
                    </a:cubicBezTo>
                    <a:cubicBezTo>
                      <a:pt x="9880" y="14301"/>
                      <a:pt x="12577" y="12816"/>
                      <a:pt x="13777" y="9860"/>
                    </a:cubicBezTo>
                    <a:cubicBezTo>
                      <a:pt x="13910" y="9526"/>
                      <a:pt x="14043" y="9193"/>
                      <a:pt x="14110" y="8859"/>
                    </a:cubicBezTo>
                    <a:cubicBezTo>
                      <a:pt x="14177" y="8592"/>
                      <a:pt x="14244" y="8325"/>
                      <a:pt x="14277" y="8025"/>
                    </a:cubicBezTo>
                    <a:cubicBezTo>
                      <a:pt x="14310" y="7792"/>
                      <a:pt x="14310" y="7525"/>
                      <a:pt x="14310" y="7291"/>
                    </a:cubicBezTo>
                    <a:lnTo>
                      <a:pt x="14310" y="7124"/>
                    </a:lnTo>
                    <a:cubicBezTo>
                      <a:pt x="14310" y="7024"/>
                      <a:pt x="14310" y="6924"/>
                      <a:pt x="14310" y="6824"/>
                    </a:cubicBezTo>
                    <a:cubicBezTo>
                      <a:pt x="14277" y="6591"/>
                      <a:pt x="14277" y="6357"/>
                      <a:pt x="14244" y="6124"/>
                    </a:cubicBezTo>
                    <a:cubicBezTo>
                      <a:pt x="14143" y="5423"/>
                      <a:pt x="13943" y="4723"/>
                      <a:pt x="13610" y="4056"/>
                    </a:cubicBezTo>
                    <a:cubicBezTo>
                      <a:pt x="13443" y="3722"/>
                      <a:pt x="13276" y="3422"/>
                      <a:pt x="13076" y="3122"/>
                    </a:cubicBezTo>
                    <a:cubicBezTo>
                      <a:pt x="11631" y="1014"/>
                      <a:pt x="9392" y="1"/>
                      <a:pt x="716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973" name="Google Shape;22973;p61"/>
              <p:cNvGrpSpPr/>
              <p:nvPr/>
            </p:nvGrpSpPr>
            <p:grpSpPr>
              <a:xfrm>
                <a:off x="2699900" y="2989600"/>
                <a:ext cx="357775" cy="209125"/>
                <a:chOff x="2699900" y="2989600"/>
                <a:chExt cx="357775" cy="209125"/>
              </a:xfrm>
            </p:grpSpPr>
            <p:sp>
              <p:nvSpPr>
                <p:cNvPr id="22974" name="Google Shape;22974;p61"/>
                <p:cNvSpPr/>
                <p:nvPr/>
              </p:nvSpPr>
              <p:spPr>
                <a:xfrm>
                  <a:off x="2784600" y="3090625"/>
                  <a:ext cx="24550" cy="20750"/>
                </a:xfrm>
                <a:custGeom>
                  <a:rect b="b" l="l" r="r" t="t"/>
                  <a:pathLst>
                    <a:path extrusionOk="0" h="830" w="982">
                      <a:moveTo>
                        <a:pt x="505" y="1"/>
                      </a:moveTo>
                      <a:cubicBezTo>
                        <a:pt x="228" y="1"/>
                        <a:pt x="0" y="310"/>
                        <a:pt x="115" y="596"/>
                      </a:cubicBezTo>
                      <a:cubicBezTo>
                        <a:pt x="194" y="754"/>
                        <a:pt x="348" y="830"/>
                        <a:pt x="503" y="830"/>
                      </a:cubicBezTo>
                      <a:cubicBezTo>
                        <a:pt x="674" y="830"/>
                        <a:pt x="845" y="738"/>
                        <a:pt x="915" y="562"/>
                      </a:cubicBezTo>
                      <a:cubicBezTo>
                        <a:pt x="982" y="362"/>
                        <a:pt x="882" y="95"/>
                        <a:pt x="648" y="29"/>
                      </a:cubicBezTo>
                      <a:cubicBezTo>
                        <a:pt x="600" y="10"/>
                        <a:pt x="552" y="1"/>
                        <a:pt x="50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75" name="Google Shape;22975;p61"/>
                <p:cNvSpPr/>
                <p:nvPr/>
              </p:nvSpPr>
              <p:spPr>
                <a:xfrm>
                  <a:off x="2707400" y="2989600"/>
                  <a:ext cx="332750" cy="60900"/>
                </a:xfrm>
                <a:custGeom>
                  <a:rect b="b" l="l" r="r" t="t"/>
                  <a:pathLst>
                    <a:path extrusionOk="0" h="2436" w="13310">
                      <a:moveTo>
                        <a:pt x="12776" y="0"/>
                      </a:moveTo>
                      <a:lnTo>
                        <a:pt x="12576" y="100"/>
                      </a:lnTo>
                      <a:cubicBezTo>
                        <a:pt x="11709" y="334"/>
                        <a:pt x="10808" y="534"/>
                        <a:pt x="9907" y="667"/>
                      </a:cubicBezTo>
                      <a:cubicBezTo>
                        <a:pt x="9207" y="767"/>
                        <a:pt x="9374" y="834"/>
                        <a:pt x="8706" y="1134"/>
                      </a:cubicBezTo>
                      <a:cubicBezTo>
                        <a:pt x="8353" y="1311"/>
                        <a:pt x="8046" y="1347"/>
                        <a:pt x="7712" y="1347"/>
                      </a:cubicBezTo>
                      <a:cubicBezTo>
                        <a:pt x="7479" y="1347"/>
                        <a:pt x="7233" y="1330"/>
                        <a:pt x="6949" y="1330"/>
                      </a:cubicBezTo>
                      <a:cubicBezTo>
                        <a:pt x="6871" y="1330"/>
                        <a:pt x="6790" y="1331"/>
                        <a:pt x="6705" y="1334"/>
                      </a:cubicBezTo>
                      <a:cubicBezTo>
                        <a:pt x="6463" y="1360"/>
                        <a:pt x="6221" y="1371"/>
                        <a:pt x="5979" y="1371"/>
                      </a:cubicBezTo>
                      <a:cubicBezTo>
                        <a:pt x="5587" y="1371"/>
                        <a:pt x="5195" y="1342"/>
                        <a:pt x="4804" y="1301"/>
                      </a:cubicBezTo>
                      <a:cubicBezTo>
                        <a:pt x="4487" y="1284"/>
                        <a:pt x="4178" y="1276"/>
                        <a:pt x="3874" y="1276"/>
                      </a:cubicBezTo>
                      <a:cubicBezTo>
                        <a:pt x="3569" y="1276"/>
                        <a:pt x="3269" y="1284"/>
                        <a:pt x="2969" y="1301"/>
                      </a:cubicBezTo>
                      <a:cubicBezTo>
                        <a:pt x="2736" y="1334"/>
                        <a:pt x="2502" y="1351"/>
                        <a:pt x="2273" y="1351"/>
                      </a:cubicBezTo>
                      <a:cubicBezTo>
                        <a:pt x="2043" y="1351"/>
                        <a:pt x="1818" y="1334"/>
                        <a:pt x="1601" y="1301"/>
                      </a:cubicBezTo>
                      <a:cubicBezTo>
                        <a:pt x="1134" y="1268"/>
                        <a:pt x="701" y="1268"/>
                        <a:pt x="267" y="1268"/>
                      </a:cubicBezTo>
                      <a:cubicBezTo>
                        <a:pt x="167" y="1501"/>
                        <a:pt x="67" y="1768"/>
                        <a:pt x="0" y="2002"/>
                      </a:cubicBezTo>
                      <a:lnTo>
                        <a:pt x="1768" y="2002"/>
                      </a:lnTo>
                      <a:cubicBezTo>
                        <a:pt x="2335" y="2035"/>
                        <a:pt x="2869" y="2068"/>
                        <a:pt x="3436" y="2168"/>
                      </a:cubicBezTo>
                      <a:lnTo>
                        <a:pt x="4704" y="2435"/>
                      </a:lnTo>
                      <a:cubicBezTo>
                        <a:pt x="5704" y="2435"/>
                        <a:pt x="6672" y="2335"/>
                        <a:pt x="7639" y="2135"/>
                      </a:cubicBezTo>
                      <a:cubicBezTo>
                        <a:pt x="9674" y="1768"/>
                        <a:pt x="8073" y="2002"/>
                        <a:pt x="9040" y="1601"/>
                      </a:cubicBezTo>
                      <a:cubicBezTo>
                        <a:pt x="9464" y="1441"/>
                        <a:pt x="9593" y="1408"/>
                        <a:pt x="9686" y="1408"/>
                      </a:cubicBezTo>
                      <a:cubicBezTo>
                        <a:pt x="9750" y="1408"/>
                        <a:pt x="9796" y="1423"/>
                        <a:pt x="9908" y="1423"/>
                      </a:cubicBezTo>
                      <a:cubicBezTo>
                        <a:pt x="10006" y="1423"/>
                        <a:pt x="10154" y="1412"/>
                        <a:pt x="10408" y="1368"/>
                      </a:cubicBezTo>
                      <a:cubicBezTo>
                        <a:pt x="11375" y="1201"/>
                        <a:pt x="11242" y="1168"/>
                        <a:pt x="11642" y="1101"/>
                      </a:cubicBezTo>
                      <a:cubicBezTo>
                        <a:pt x="12076" y="1034"/>
                        <a:pt x="12476" y="1068"/>
                        <a:pt x="12876" y="1001"/>
                      </a:cubicBezTo>
                      <a:cubicBezTo>
                        <a:pt x="13010" y="968"/>
                        <a:pt x="13176" y="968"/>
                        <a:pt x="13310" y="968"/>
                      </a:cubicBezTo>
                      <a:cubicBezTo>
                        <a:pt x="13176" y="634"/>
                        <a:pt x="12976" y="300"/>
                        <a:pt x="1277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76" name="Google Shape;22976;p61"/>
                <p:cNvSpPr/>
                <p:nvPr/>
              </p:nvSpPr>
              <p:spPr>
                <a:xfrm>
                  <a:off x="2699900" y="3065475"/>
                  <a:ext cx="357775" cy="69250"/>
                </a:xfrm>
                <a:custGeom>
                  <a:rect b="b" l="l" r="r" t="t"/>
                  <a:pathLst>
                    <a:path extrusionOk="0" h="2770" w="14311">
                      <a:moveTo>
                        <a:pt x="14277" y="1"/>
                      </a:moveTo>
                      <a:lnTo>
                        <a:pt x="13076" y="101"/>
                      </a:lnTo>
                      <a:cubicBezTo>
                        <a:pt x="12576" y="167"/>
                        <a:pt x="11375" y="301"/>
                        <a:pt x="10441" y="434"/>
                      </a:cubicBezTo>
                      <a:cubicBezTo>
                        <a:pt x="9874" y="534"/>
                        <a:pt x="9340" y="701"/>
                        <a:pt x="8840" y="1035"/>
                      </a:cubicBezTo>
                      <a:cubicBezTo>
                        <a:pt x="8840" y="1035"/>
                        <a:pt x="8306" y="1202"/>
                        <a:pt x="7472" y="1435"/>
                      </a:cubicBezTo>
                      <a:cubicBezTo>
                        <a:pt x="7141" y="1528"/>
                        <a:pt x="6994" y="1557"/>
                        <a:pt x="6891" y="1557"/>
                      </a:cubicBezTo>
                      <a:cubicBezTo>
                        <a:pt x="6735" y="1557"/>
                        <a:pt x="6681" y="1489"/>
                        <a:pt x="6238" y="1468"/>
                      </a:cubicBezTo>
                      <a:cubicBezTo>
                        <a:pt x="5471" y="1435"/>
                        <a:pt x="4770" y="901"/>
                        <a:pt x="4437" y="735"/>
                      </a:cubicBezTo>
                      <a:cubicBezTo>
                        <a:pt x="4003" y="501"/>
                        <a:pt x="3536" y="334"/>
                        <a:pt x="3069" y="234"/>
                      </a:cubicBezTo>
                      <a:cubicBezTo>
                        <a:pt x="2940" y="204"/>
                        <a:pt x="2823" y="190"/>
                        <a:pt x="2714" y="190"/>
                      </a:cubicBezTo>
                      <a:cubicBezTo>
                        <a:pt x="2230" y="190"/>
                        <a:pt x="1916" y="462"/>
                        <a:pt x="1534" y="735"/>
                      </a:cubicBezTo>
                      <a:cubicBezTo>
                        <a:pt x="1067" y="1068"/>
                        <a:pt x="1067" y="901"/>
                        <a:pt x="234" y="1001"/>
                      </a:cubicBezTo>
                      <a:lnTo>
                        <a:pt x="0" y="1035"/>
                      </a:lnTo>
                      <a:cubicBezTo>
                        <a:pt x="0" y="1635"/>
                        <a:pt x="100" y="2202"/>
                        <a:pt x="234" y="2769"/>
                      </a:cubicBezTo>
                      <a:cubicBezTo>
                        <a:pt x="400" y="2769"/>
                        <a:pt x="667" y="2736"/>
                        <a:pt x="1101" y="2636"/>
                      </a:cubicBezTo>
                      <a:cubicBezTo>
                        <a:pt x="1635" y="2569"/>
                        <a:pt x="2168" y="2502"/>
                        <a:pt x="2702" y="2502"/>
                      </a:cubicBezTo>
                      <a:cubicBezTo>
                        <a:pt x="2800" y="2495"/>
                        <a:pt x="2905" y="2493"/>
                        <a:pt x="3017" y="2493"/>
                      </a:cubicBezTo>
                      <a:cubicBezTo>
                        <a:pt x="3216" y="2493"/>
                        <a:pt x="3435" y="2500"/>
                        <a:pt x="3673" y="2500"/>
                      </a:cubicBezTo>
                      <a:cubicBezTo>
                        <a:pt x="3891" y="2500"/>
                        <a:pt x="4123" y="2494"/>
                        <a:pt x="4370" y="2469"/>
                      </a:cubicBezTo>
                      <a:cubicBezTo>
                        <a:pt x="4803" y="2436"/>
                        <a:pt x="5204" y="2402"/>
                        <a:pt x="5637" y="2336"/>
                      </a:cubicBezTo>
                      <a:cubicBezTo>
                        <a:pt x="6204" y="2236"/>
                        <a:pt x="6538" y="2236"/>
                        <a:pt x="7172" y="2136"/>
                      </a:cubicBezTo>
                      <a:cubicBezTo>
                        <a:pt x="7302" y="2122"/>
                        <a:pt x="7421" y="2117"/>
                        <a:pt x="7533" y="2117"/>
                      </a:cubicBezTo>
                      <a:cubicBezTo>
                        <a:pt x="7905" y="2117"/>
                        <a:pt x="8204" y="2174"/>
                        <a:pt x="8599" y="2174"/>
                      </a:cubicBezTo>
                      <a:cubicBezTo>
                        <a:pt x="8665" y="2174"/>
                        <a:pt x="8734" y="2173"/>
                        <a:pt x="8806" y="2169"/>
                      </a:cubicBezTo>
                      <a:cubicBezTo>
                        <a:pt x="9407" y="2136"/>
                        <a:pt x="9373" y="2069"/>
                        <a:pt x="9540" y="1969"/>
                      </a:cubicBezTo>
                      <a:cubicBezTo>
                        <a:pt x="9840" y="1735"/>
                        <a:pt x="10141" y="1502"/>
                        <a:pt x="10441" y="1202"/>
                      </a:cubicBezTo>
                      <a:cubicBezTo>
                        <a:pt x="10574" y="1068"/>
                        <a:pt x="10749" y="1051"/>
                        <a:pt x="10983" y="1051"/>
                      </a:cubicBezTo>
                      <a:cubicBezTo>
                        <a:pt x="11061" y="1051"/>
                        <a:pt x="11145" y="1053"/>
                        <a:pt x="11236" y="1053"/>
                      </a:cubicBezTo>
                      <a:cubicBezTo>
                        <a:pt x="11419" y="1053"/>
                        <a:pt x="11631" y="1046"/>
                        <a:pt x="11875" y="1001"/>
                      </a:cubicBezTo>
                      <a:cubicBezTo>
                        <a:pt x="12609" y="901"/>
                        <a:pt x="12742" y="935"/>
                        <a:pt x="13743" y="768"/>
                      </a:cubicBezTo>
                      <a:cubicBezTo>
                        <a:pt x="14010" y="701"/>
                        <a:pt x="14177" y="701"/>
                        <a:pt x="14310" y="701"/>
                      </a:cubicBezTo>
                      <a:cubicBezTo>
                        <a:pt x="14310" y="468"/>
                        <a:pt x="14277" y="234"/>
                        <a:pt x="1427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77" name="Google Shape;22977;p61"/>
                <p:cNvSpPr/>
                <p:nvPr/>
              </p:nvSpPr>
              <p:spPr>
                <a:xfrm>
                  <a:off x="2709050" y="3094675"/>
                  <a:ext cx="348625" cy="69225"/>
                </a:xfrm>
                <a:custGeom>
                  <a:rect b="b" l="l" r="r" t="t"/>
                  <a:pathLst>
                    <a:path extrusionOk="0" h="2769" w="13945">
                      <a:moveTo>
                        <a:pt x="13944" y="0"/>
                      </a:moveTo>
                      <a:cubicBezTo>
                        <a:pt x="12810" y="0"/>
                        <a:pt x="11242" y="100"/>
                        <a:pt x="10975" y="234"/>
                      </a:cubicBezTo>
                      <a:cubicBezTo>
                        <a:pt x="10609" y="400"/>
                        <a:pt x="10308" y="601"/>
                        <a:pt x="10008" y="867"/>
                      </a:cubicBezTo>
                      <a:cubicBezTo>
                        <a:pt x="9708" y="1101"/>
                        <a:pt x="9341" y="1268"/>
                        <a:pt x="8974" y="1268"/>
                      </a:cubicBezTo>
                      <a:cubicBezTo>
                        <a:pt x="8474" y="1401"/>
                        <a:pt x="7540" y="1468"/>
                        <a:pt x="7106" y="1635"/>
                      </a:cubicBezTo>
                      <a:cubicBezTo>
                        <a:pt x="6939" y="1685"/>
                        <a:pt x="6772" y="1710"/>
                        <a:pt x="6606" y="1710"/>
                      </a:cubicBezTo>
                      <a:cubicBezTo>
                        <a:pt x="6439" y="1710"/>
                        <a:pt x="6272" y="1685"/>
                        <a:pt x="6105" y="1635"/>
                      </a:cubicBezTo>
                      <a:lnTo>
                        <a:pt x="3870" y="1635"/>
                      </a:lnTo>
                      <a:cubicBezTo>
                        <a:pt x="3654" y="1651"/>
                        <a:pt x="3437" y="1660"/>
                        <a:pt x="3220" y="1660"/>
                      </a:cubicBezTo>
                      <a:cubicBezTo>
                        <a:pt x="3003" y="1660"/>
                        <a:pt x="2786" y="1651"/>
                        <a:pt x="2569" y="1635"/>
                      </a:cubicBezTo>
                      <a:cubicBezTo>
                        <a:pt x="2236" y="1635"/>
                        <a:pt x="1869" y="1668"/>
                        <a:pt x="1569" y="1801"/>
                      </a:cubicBezTo>
                      <a:lnTo>
                        <a:pt x="1068" y="1801"/>
                      </a:lnTo>
                      <a:cubicBezTo>
                        <a:pt x="968" y="1801"/>
                        <a:pt x="368" y="1935"/>
                        <a:pt x="1" y="2035"/>
                      </a:cubicBezTo>
                      <a:cubicBezTo>
                        <a:pt x="68" y="2302"/>
                        <a:pt x="168" y="2535"/>
                        <a:pt x="268" y="2769"/>
                      </a:cubicBezTo>
                      <a:cubicBezTo>
                        <a:pt x="354" y="2744"/>
                        <a:pt x="449" y="2738"/>
                        <a:pt x="619" y="2738"/>
                      </a:cubicBezTo>
                      <a:cubicBezTo>
                        <a:pt x="805" y="2738"/>
                        <a:pt x="1081" y="2745"/>
                        <a:pt x="1531" y="2745"/>
                      </a:cubicBezTo>
                      <a:cubicBezTo>
                        <a:pt x="1784" y="2745"/>
                        <a:pt x="2092" y="2743"/>
                        <a:pt x="2469" y="2735"/>
                      </a:cubicBezTo>
                      <a:cubicBezTo>
                        <a:pt x="4104" y="2702"/>
                        <a:pt x="3270" y="2735"/>
                        <a:pt x="3737" y="2669"/>
                      </a:cubicBezTo>
                      <a:cubicBezTo>
                        <a:pt x="4204" y="2569"/>
                        <a:pt x="4538" y="2535"/>
                        <a:pt x="5238" y="2402"/>
                      </a:cubicBezTo>
                      <a:cubicBezTo>
                        <a:pt x="5472" y="2385"/>
                        <a:pt x="5705" y="2377"/>
                        <a:pt x="5939" y="2377"/>
                      </a:cubicBezTo>
                      <a:cubicBezTo>
                        <a:pt x="6172" y="2377"/>
                        <a:pt x="6406" y="2385"/>
                        <a:pt x="6639" y="2402"/>
                      </a:cubicBezTo>
                      <a:cubicBezTo>
                        <a:pt x="7106" y="2402"/>
                        <a:pt x="7540" y="2402"/>
                        <a:pt x="7940" y="2369"/>
                      </a:cubicBezTo>
                      <a:cubicBezTo>
                        <a:pt x="8307" y="2335"/>
                        <a:pt x="8741" y="2268"/>
                        <a:pt x="9574" y="2135"/>
                      </a:cubicBezTo>
                      <a:cubicBezTo>
                        <a:pt x="9941" y="2102"/>
                        <a:pt x="10275" y="2002"/>
                        <a:pt x="10609" y="1868"/>
                      </a:cubicBezTo>
                      <a:cubicBezTo>
                        <a:pt x="10775" y="1801"/>
                        <a:pt x="10909" y="1735"/>
                        <a:pt x="11042" y="1635"/>
                      </a:cubicBezTo>
                      <a:lnTo>
                        <a:pt x="12276" y="1301"/>
                      </a:lnTo>
                      <a:lnTo>
                        <a:pt x="13911" y="734"/>
                      </a:lnTo>
                      <a:cubicBezTo>
                        <a:pt x="13944" y="501"/>
                        <a:pt x="13944" y="234"/>
                        <a:pt x="1394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78" name="Google Shape;22978;p61"/>
                <p:cNvSpPr/>
                <p:nvPr/>
              </p:nvSpPr>
              <p:spPr>
                <a:xfrm>
                  <a:off x="2766600" y="3133850"/>
                  <a:ext cx="286075" cy="64875"/>
                </a:xfrm>
                <a:custGeom>
                  <a:rect b="b" l="l" r="r" t="t"/>
                  <a:pathLst>
                    <a:path extrusionOk="0" h="2595" w="11443">
                      <a:moveTo>
                        <a:pt x="11442" y="1"/>
                      </a:moveTo>
                      <a:lnTo>
                        <a:pt x="10275" y="501"/>
                      </a:lnTo>
                      <a:lnTo>
                        <a:pt x="9674" y="902"/>
                      </a:lnTo>
                      <a:cubicBezTo>
                        <a:pt x="9674" y="902"/>
                        <a:pt x="8807" y="1102"/>
                        <a:pt x="8507" y="1168"/>
                      </a:cubicBezTo>
                      <a:cubicBezTo>
                        <a:pt x="8206" y="1235"/>
                        <a:pt x="7706" y="1302"/>
                        <a:pt x="7172" y="1402"/>
                      </a:cubicBezTo>
                      <a:cubicBezTo>
                        <a:pt x="6672" y="1502"/>
                        <a:pt x="5805" y="1469"/>
                        <a:pt x="5671" y="1602"/>
                      </a:cubicBezTo>
                      <a:cubicBezTo>
                        <a:pt x="5538" y="1702"/>
                        <a:pt x="5538" y="1635"/>
                        <a:pt x="5104" y="1736"/>
                      </a:cubicBezTo>
                      <a:cubicBezTo>
                        <a:pt x="4950" y="1783"/>
                        <a:pt x="4783" y="1793"/>
                        <a:pt x="4602" y="1793"/>
                      </a:cubicBezTo>
                      <a:cubicBezTo>
                        <a:pt x="4482" y="1793"/>
                        <a:pt x="4356" y="1788"/>
                        <a:pt x="4223" y="1788"/>
                      </a:cubicBezTo>
                      <a:cubicBezTo>
                        <a:pt x="3993" y="1788"/>
                        <a:pt x="3742" y="1801"/>
                        <a:pt x="3470" y="1869"/>
                      </a:cubicBezTo>
                      <a:cubicBezTo>
                        <a:pt x="2803" y="2036"/>
                        <a:pt x="2703" y="1969"/>
                        <a:pt x="2236" y="2102"/>
                      </a:cubicBezTo>
                      <a:cubicBezTo>
                        <a:pt x="1769" y="2203"/>
                        <a:pt x="1468" y="2169"/>
                        <a:pt x="968" y="2269"/>
                      </a:cubicBezTo>
                      <a:cubicBezTo>
                        <a:pt x="468" y="2336"/>
                        <a:pt x="1" y="2436"/>
                        <a:pt x="1" y="2436"/>
                      </a:cubicBezTo>
                      <a:cubicBezTo>
                        <a:pt x="1" y="2436"/>
                        <a:pt x="1041" y="2594"/>
                        <a:pt x="1595" y="2594"/>
                      </a:cubicBezTo>
                      <a:cubicBezTo>
                        <a:pt x="1713" y="2594"/>
                        <a:pt x="1810" y="2587"/>
                        <a:pt x="1869" y="2570"/>
                      </a:cubicBezTo>
                      <a:cubicBezTo>
                        <a:pt x="2102" y="2469"/>
                        <a:pt x="2336" y="2436"/>
                        <a:pt x="2569" y="2436"/>
                      </a:cubicBezTo>
                      <a:cubicBezTo>
                        <a:pt x="2753" y="2419"/>
                        <a:pt x="2928" y="2411"/>
                        <a:pt x="3103" y="2411"/>
                      </a:cubicBezTo>
                      <a:cubicBezTo>
                        <a:pt x="3278" y="2411"/>
                        <a:pt x="3453" y="2419"/>
                        <a:pt x="3637" y="2436"/>
                      </a:cubicBezTo>
                      <a:cubicBezTo>
                        <a:pt x="4348" y="2436"/>
                        <a:pt x="4600" y="2481"/>
                        <a:pt x="4857" y="2481"/>
                      </a:cubicBezTo>
                      <a:cubicBezTo>
                        <a:pt x="4986" y="2481"/>
                        <a:pt x="5115" y="2469"/>
                        <a:pt x="5304" y="2436"/>
                      </a:cubicBezTo>
                      <a:lnTo>
                        <a:pt x="6505" y="2203"/>
                      </a:lnTo>
                      <a:cubicBezTo>
                        <a:pt x="6694" y="2225"/>
                        <a:pt x="6887" y="2236"/>
                        <a:pt x="7081" y="2236"/>
                      </a:cubicBezTo>
                      <a:cubicBezTo>
                        <a:pt x="7469" y="2236"/>
                        <a:pt x="7862" y="2191"/>
                        <a:pt x="8240" y="2102"/>
                      </a:cubicBezTo>
                      <a:cubicBezTo>
                        <a:pt x="8573" y="1969"/>
                        <a:pt x="8907" y="1802"/>
                        <a:pt x="9241" y="1635"/>
                      </a:cubicBezTo>
                      <a:cubicBezTo>
                        <a:pt x="9674" y="1402"/>
                        <a:pt x="10041" y="1168"/>
                        <a:pt x="10041" y="1168"/>
                      </a:cubicBezTo>
                      <a:cubicBezTo>
                        <a:pt x="10041" y="1168"/>
                        <a:pt x="10708" y="1035"/>
                        <a:pt x="11109" y="1002"/>
                      </a:cubicBezTo>
                      <a:cubicBezTo>
                        <a:pt x="11242" y="668"/>
                        <a:pt x="11342" y="335"/>
                        <a:pt x="1144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2979" name="Google Shape;22979;p61"/>
          <p:cNvSpPr txBox="1"/>
          <p:nvPr/>
        </p:nvSpPr>
        <p:spPr>
          <a:xfrm>
            <a:off x="1584900" y="1161788"/>
            <a:ext cx="5419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From GBM and Naive-Bayes predictor models we find that accuracy of train dataset is higher (i.e. ~1.00) in GBM then the latter (i.e. 0.977)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80" name="Google Shape;22980;p61"/>
          <p:cNvSpPr txBox="1"/>
          <p:nvPr/>
        </p:nvSpPr>
        <p:spPr>
          <a:xfrm>
            <a:off x="1584900" y="2902225"/>
            <a:ext cx="5419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</a:t>
            </a: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 also find that accuracy of test dataset is higher (i.e. 0.97) in Naive-Bayes rather  than the former(i.e. 0.825)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981" name="Google Shape;22981;p61"/>
          <p:cNvGrpSpPr/>
          <p:nvPr/>
        </p:nvGrpSpPr>
        <p:grpSpPr>
          <a:xfrm>
            <a:off x="4704075" y="4153517"/>
            <a:ext cx="589546" cy="465517"/>
            <a:chOff x="1445975" y="1119583"/>
            <a:chExt cx="589546" cy="465517"/>
          </a:xfrm>
        </p:grpSpPr>
        <p:grpSp>
          <p:nvGrpSpPr>
            <p:cNvPr id="22982" name="Google Shape;22982;p61"/>
            <p:cNvGrpSpPr/>
            <p:nvPr/>
          </p:nvGrpSpPr>
          <p:grpSpPr>
            <a:xfrm rot="5400000">
              <a:off x="1507990" y="1057568"/>
              <a:ext cx="465517" cy="589546"/>
              <a:chOff x="1143284" y="1881302"/>
              <a:chExt cx="522231" cy="661371"/>
            </a:xfrm>
          </p:grpSpPr>
          <p:sp>
            <p:nvSpPr>
              <p:cNvPr id="22983" name="Google Shape;22983;p61"/>
              <p:cNvSpPr/>
              <p:nvPr/>
            </p:nvSpPr>
            <p:spPr>
              <a:xfrm flipH="1" rot="9256444">
                <a:off x="1273863" y="2105876"/>
                <a:ext cx="52226" cy="53058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4" name="Google Shape;22984;p61"/>
              <p:cNvSpPr/>
              <p:nvPr/>
            </p:nvSpPr>
            <p:spPr>
              <a:xfrm flipH="1" rot="9256444">
                <a:off x="1450936" y="1966008"/>
                <a:ext cx="9162" cy="9162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5" name="Google Shape;22985;p61"/>
              <p:cNvSpPr/>
              <p:nvPr/>
            </p:nvSpPr>
            <p:spPr>
              <a:xfrm flipH="1" rot="9256444">
                <a:off x="1651132" y="1902907"/>
                <a:ext cx="12474" cy="11647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6" name="Google Shape;22986;p61"/>
              <p:cNvSpPr/>
              <p:nvPr/>
            </p:nvSpPr>
            <p:spPr>
              <a:xfrm flipH="1" rot="9256444">
                <a:off x="1351217" y="1885333"/>
                <a:ext cx="24069" cy="24070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7" name="Google Shape;22987;p61"/>
              <p:cNvSpPr/>
              <p:nvPr/>
            </p:nvSpPr>
            <p:spPr>
              <a:xfrm rot="-7120311">
                <a:off x="1361155" y="2001780"/>
                <a:ext cx="53056" cy="52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8" name="Google Shape;22988;p61"/>
              <p:cNvSpPr/>
              <p:nvPr/>
            </p:nvSpPr>
            <p:spPr>
              <a:xfrm rot="-7120311">
                <a:off x="1390565" y="2531875"/>
                <a:ext cx="9162" cy="9161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9" name="Google Shape;22989;p61"/>
              <p:cNvSpPr/>
              <p:nvPr/>
            </p:nvSpPr>
            <p:spPr>
              <a:xfrm rot="-7120311">
                <a:off x="1423302" y="2335305"/>
                <a:ext cx="12475" cy="12474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0" name="Google Shape;22990;p61"/>
              <p:cNvSpPr/>
              <p:nvPr/>
            </p:nvSpPr>
            <p:spPr>
              <a:xfrm rot="-7120311">
                <a:off x="1260797" y="2362820"/>
                <a:ext cx="12475" cy="11646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1" name="Google Shape;22991;p61"/>
              <p:cNvSpPr/>
              <p:nvPr/>
            </p:nvSpPr>
            <p:spPr>
              <a:xfrm rot="-7120311">
                <a:off x="1515049" y="2015444"/>
                <a:ext cx="24897" cy="24896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2" name="Google Shape;22992;p61"/>
              <p:cNvSpPr/>
              <p:nvPr/>
            </p:nvSpPr>
            <p:spPr>
              <a:xfrm rot="-7120311">
                <a:off x="1417508" y="2154101"/>
                <a:ext cx="24069" cy="24896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3" name="Google Shape;22993;p61"/>
              <p:cNvSpPr/>
              <p:nvPr/>
            </p:nvSpPr>
            <p:spPr>
              <a:xfrm rot="-7120311">
                <a:off x="1212211" y="2168863"/>
                <a:ext cx="24897" cy="24068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4" name="Google Shape;22994;p61"/>
              <p:cNvSpPr/>
              <p:nvPr/>
            </p:nvSpPr>
            <p:spPr>
              <a:xfrm rot="-7120311">
                <a:off x="1159262" y="2014711"/>
                <a:ext cx="89496" cy="89491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95" name="Google Shape;22995;p61"/>
            <p:cNvGrpSpPr/>
            <p:nvPr/>
          </p:nvGrpSpPr>
          <p:grpSpPr>
            <a:xfrm>
              <a:off x="1652606" y="1264236"/>
              <a:ext cx="176281" cy="176201"/>
              <a:chOff x="1652606" y="1408757"/>
              <a:chExt cx="176281" cy="176201"/>
            </a:xfrm>
          </p:grpSpPr>
          <p:sp>
            <p:nvSpPr>
              <p:cNvPr id="22996" name="Google Shape;22996;p61"/>
              <p:cNvSpPr/>
              <p:nvPr/>
            </p:nvSpPr>
            <p:spPr>
              <a:xfrm>
                <a:off x="1653927" y="1408757"/>
                <a:ext cx="174960" cy="174840"/>
              </a:xfrm>
              <a:custGeom>
                <a:rect b="b" l="l" r="r" t="t"/>
                <a:pathLst>
                  <a:path extrusionOk="0" h="4368" w="4371">
                    <a:moveTo>
                      <a:pt x="2198" y="1"/>
                    </a:moveTo>
                    <a:cubicBezTo>
                      <a:pt x="1643" y="1"/>
                      <a:pt x="1090" y="209"/>
                      <a:pt x="668" y="632"/>
                    </a:cubicBezTo>
                    <a:cubicBezTo>
                      <a:pt x="534" y="732"/>
                      <a:pt x="434" y="865"/>
                      <a:pt x="367" y="999"/>
                    </a:cubicBezTo>
                    <a:cubicBezTo>
                      <a:pt x="301" y="1065"/>
                      <a:pt x="234" y="1166"/>
                      <a:pt x="201" y="1266"/>
                    </a:cubicBezTo>
                    <a:cubicBezTo>
                      <a:pt x="167" y="1332"/>
                      <a:pt x="134" y="1399"/>
                      <a:pt x="134" y="1466"/>
                    </a:cubicBezTo>
                    <a:cubicBezTo>
                      <a:pt x="100" y="1533"/>
                      <a:pt x="67" y="1633"/>
                      <a:pt x="34" y="1699"/>
                    </a:cubicBezTo>
                    <a:cubicBezTo>
                      <a:pt x="0" y="1799"/>
                      <a:pt x="0" y="1933"/>
                      <a:pt x="0" y="2033"/>
                    </a:cubicBezTo>
                    <a:lnTo>
                      <a:pt x="0" y="2200"/>
                    </a:lnTo>
                    <a:cubicBezTo>
                      <a:pt x="0" y="2300"/>
                      <a:pt x="0" y="2400"/>
                      <a:pt x="34" y="2500"/>
                    </a:cubicBezTo>
                    <a:cubicBezTo>
                      <a:pt x="34" y="2600"/>
                      <a:pt x="67" y="2700"/>
                      <a:pt x="67" y="2767"/>
                    </a:cubicBezTo>
                    <a:cubicBezTo>
                      <a:pt x="100" y="2833"/>
                      <a:pt x="100" y="2867"/>
                      <a:pt x="100" y="2900"/>
                    </a:cubicBezTo>
                    <a:cubicBezTo>
                      <a:pt x="167" y="3034"/>
                      <a:pt x="234" y="3167"/>
                      <a:pt x="301" y="3300"/>
                    </a:cubicBezTo>
                    <a:cubicBezTo>
                      <a:pt x="367" y="3434"/>
                      <a:pt x="467" y="3567"/>
                      <a:pt x="601" y="3701"/>
                    </a:cubicBezTo>
                    <a:cubicBezTo>
                      <a:pt x="668" y="3767"/>
                      <a:pt x="734" y="3834"/>
                      <a:pt x="801" y="3901"/>
                    </a:cubicBezTo>
                    <a:lnTo>
                      <a:pt x="901" y="3968"/>
                    </a:lnTo>
                    <a:cubicBezTo>
                      <a:pt x="1001" y="4034"/>
                      <a:pt x="1101" y="4101"/>
                      <a:pt x="1235" y="4168"/>
                    </a:cubicBezTo>
                    <a:cubicBezTo>
                      <a:pt x="1535" y="4301"/>
                      <a:pt x="1868" y="4368"/>
                      <a:pt x="2202" y="4368"/>
                    </a:cubicBezTo>
                    <a:cubicBezTo>
                      <a:pt x="2736" y="4368"/>
                      <a:pt x="3269" y="4168"/>
                      <a:pt x="3670" y="3801"/>
                    </a:cubicBezTo>
                    <a:cubicBezTo>
                      <a:pt x="3736" y="3734"/>
                      <a:pt x="3803" y="3667"/>
                      <a:pt x="3870" y="3601"/>
                    </a:cubicBezTo>
                    <a:cubicBezTo>
                      <a:pt x="3937" y="3501"/>
                      <a:pt x="4003" y="3434"/>
                      <a:pt x="4070" y="3334"/>
                    </a:cubicBezTo>
                    <a:cubicBezTo>
                      <a:pt x="4137" y="3234"/>
                      <a:pt x="4170" y="3134"/>
                      <a:pt x="4203" y="3034"/>
                    </a:cubicBezTo>
                    <a:cubicBezTo>
                      <a:pt x="4237" y="2967"/>
                      <a:pt x="4270" y="2900"/>
                      <a:pt x="4303" y="2800"/>
                    </a:cubicBezTo>
                    <a:cubicBezTo>
                      <a:pt x="4303" y="2733"/>
                      <a:pt x="4337" y="2633"/>
                      <a:pt x="4337" y="2567"/>
                    </a:cubicBezTo>
                    <a:cubicBezTo>
                      <a:pt x="4370" y="2533"/>
                      <a:pt x="4370" y="2467"/>
                      <a:pt x="4370" y="2433"/>
                    </a:cubicBezTo>
                    <a:cubicBezTo>
                      <a:pt x="4370" y="2366"/>
                      <a:pt x="4370" y="2266"/>
                      <a:pt x="4370" y="2200"/>
                    </a:cubicBezTo>
                    <a:cubicBezTo>
                      <a:pt x="4370" y="2166"/>
                      <a:pt x="4370" y="2100"/>
                      <a:pt x="4370" y="2033"/>
                    </a:cubicBezTo>
                    <a:cubicBezTo>
                      <a:pt x="4370" y="1933"/>
                      <a:pt x="4337" y="1799"/>
                      <a:pt x="4303" y="1699"/>
                    </a:cubicBezTo>
                    <a:lnTo>
                      <a:pt x="4303" y="1599"/>
                    </a:lnTo>
                    <a:cubicBezTo>
                      <a:pt x="4270" y="1499"/>
                      <a:pt x="4237" y="1366"/>
                      <a:pt x="4170" y="1266"/>
                    </a:cubicBezTo>
                    <a:cubicBezTo>
                      <a:pt x="4103" y="1132"/>
                      <a:pt x="4037" y="999"/>
                      <a:pt x="3937" y="899"/>
                    </a:cubicBezTo>
                    <a:cubicBezTo>
                      <a:pt x="3836" y="732"/>
                      <a:pt x="3736" y="632"/>
                      <a:pt x="3603" y="498"/>
                    </a:cubicBezTo>
                    <a:cubicBezTo>
                      <a:pt x="3193" y="168"/>
                      <a:pt x="2695" y="1"/>
                      <a:pt x="2198" y="1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997" name="Google Shape;22997;p61"/>
              <p:cNvGrpSpPr/>
              <p:nvPr/>
            </p:nvGrpSpPr>
            <p:grpSpPr>
              <a:xfrm>
                <a:off x="1652606" y="1409437"/>
                <a:ext cx="176281" cy="175521"/>
                <a:chOff x="5254225" y="3160200"/>
                <a:chExt cx="110100" cy="109625"/>
              </a:xfrm>
            </p:grpSpPr>
            <p:sp>
              <p:nvSpPr>
                <p:cNvPr id="22998" name="Google Shape;22998;p61"/>
                <p:cNvSpPr/>
                <p:nvPr/>
              </p:nvSpPr>
              <p:spPr>
                <a:xfrm>
                  <a:off x="5271725" y="3160200"/>
                  <a:ext cx="73400" cy="16000"/>
                </a:xfrm>
                <a:custGeom>
                  <a:rect b="b" l="l" r="r" t="t"/>
                  <a:pathLst>
                    <a:path extrusionOk="0" h="640" w="2936">
                      <a:moveTo>
                        <a:pt x="1531" y="0"/>
                      </a:moveTo>
                      <a:cubicBezTo>
                        <a:pt x="976" y="0"/>
                        <a:pt x="423" y="210"/>
                        <a:pt x="1" y="615"/>
                      </a:cubicBezTo>
                      <a:lnTo>
                        <a:pt x="34" y="615"/>
                      </a:lnTo>
                      <a:cubicBezTo>
                        <a:pt x="117" y="632"/>
                        <a:pt x="209" y="640"/>
                        <a:pt x="305" y="640"/>
                      </a:cubicBezTo>
                      <a:cubicBezTo>
                        <a:pt x="401" y="640"/>
                        <a:pt x="501" y="632"/>
                        <a:pt x="601" y="615"/>
                      </a:cubicBezTo>
                      <a:cubicBezTo>
                        <a:pt x="801" y="615"/>
                        <a:pt x="801" y="581"/>
                        <a:pt x="1035" y="548"/>
                      </a:cubicBezTo>
                      <a:cubicBezTo>
                        <a:pt x="1235" y="548"/>
                        <a:pt x="1368" y="481"/>
                        <a:pt x="1502" y="481"/>
                      </a:cubicBezTo>
                      <a:lnTo>
                        <a:pt x="2469" y="481"/>
                      </a:lnTo>
                      <a:cubicBezTo>
                        <a:pt x="2636" y="515"/>
                        <a:pt x="2769" y="515"/>
                        <a:pt x="2936" y="515"/>
                      </a:cubicBezTo>
                      <a:cubicBezTo>
                        <a:pt x="2526" y="168"/>
                        <a:pt x="2027" y="0"/>
                        <a:pt x="153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99" name="Google Shape;22999;p61"/>
                <p:cNvSpPr/>
                <p:nvPr/>
              </p:nvSpPr>
              <p:spPr>
                <a:xfrm>
                  <a:off x="5260050" y="3179825"/>
                  <a:ext cx="99250" cy="12425"/>
                </a:xfrm>
                <a:custGeom>
                  <a:rect b="b" l="l" r="r" t="t"/>
                  <a:pathLst>
                    <a:path extrusionOk="0" h="497" w="3970">
                      <a:moveTo>
                        <a:pt x="2159" y="0"/>
                      </a:moveTo>
                      <a:cubicBezTo>
                        <a:pt x="2050" y="0"/>
                        <a:pt x="2035" y="30"/>
                        <a:pt x="2035" y="30"/>
                      </a:cubicBezTo>
                      <a:cubicBezTo>
                        <a:pt x="2035" y="30"/>
                        <a:pt x="1735" y="30"/>
                        <a:pt x="1402" y="63"/>
                      </a:cubicBezTo>
                      <a:cubicBezTo>
                        <a:pt x="1294" y="73"/>
                        <a:pt x="1235" y="77"/>
                        <a:pt x="1203" y="77"/>
                      </a:cubicBezTo>
                      <a:cubicBezTo>
                        <a:pt x="1126" y="77"/>
                        <a:pt x="1205" y="54"/>
                        <a:pt x="1135" y="30"/>
                      </a:cubicBezTo>
                      <a:cubicBezTo>
                        <a:pt x="1101" y="13"/>
                        <a:pt x="1076" y="5"/>
                        <a:pt x="1022" y="5"/>
                      </a:cubicBezTo>
                      <a:cubicBezTo>
                        <a:pt x="968" y="5"/>
                        <a:pt x="884" y="13"/>
                        <a:pt x="734" y="30"/>
                      </a:cubicBezTo>
                      <a:cubicBezTo>
                        <a:pt x="434" y="63"/>
                        <a:pt x="668" y="130"/>
                        <a:pt x="234" y="197"/>
                      </a:cubicBezTo>
                      <a:lnTo>
                        <a:pt x="134" y="197"/>
                      </a:lnTo>
                      <a:cubicBezTo>
                        <a:pt x="101" y="297"/>
                        <a:pt x="34" y="364"/>
                        <a:pt x="1" y="464"/>
                      </a:cubicBezTo>
                      <a:lnTo>
                        <a:pt x="334" y="397"/>
                      </a:lnTo>
                      <a:cubicBezTo>
                        <a:pt x="668" y="330"/>
                        <a:pt x="968" y="330"/>
                        <a:pt x="1235" y="263"/>
                      </a:cubicBezTo>
                      <a:cubicBezTo>
                        <a:pt x="1368" y="247"/>
                        <a:pt x="1502" y="238"/>
                        <a:pt x="1635" y="238"/>
                      </a:cubicBezTo>
                      <a:cubicBezTo>
                        <a:pt x="1768" y="238"/>
                        <a:pt x="1902" y="247"/>
                        <a:pt x="2035" y="263"/>
                      </a:cubicBezTo>
                      <a:cubicBezTo>
                        <a:pt x="2336" y="263"/>
                        <a:pt x="2469" y="364"/>
                        <a:pt x="2969" y="364"/>
                      </a:cubicBezTo>
                      <a:cubicBezTo>
                        <a:pt x="3470" y="364"/>
                        <a:pt x="3403" y="430"/>
                        <a:pt x="3703" y="430"/>
                      </a:cubicBezTo>
                      <a:cubicBezTo>
                        <a:pt x="3803" y="430"/>
                        <a:pt x="3903" y="464"/>
                        <a:pt x="3970" y="497"/>
                      </a:cubicBezTo>
                      <a:cubicBezTo>
                        <a:pt x="3903" y="364"/>
                        <a:pt x="3837" y="230"/>
                        <a:pt x="3737" y="97"/>
                      </a:cubicBezTo>
                      <a:lnTo>
                        <a:pt x="3203" y="97"/>
                      </a:lnTo>
                      <a:cubicBezTo>
                        <a:pt x="2936" y="97"/>
                        <a:pt x="2669" y="63"/>
                        <a:pt x="2402" y="30"/>
                      </a:cubicBezTo>
                      <a:cubicBezTo>
                        <a:pt x="2291" y="8"/>
                        <a:pt x="2213" y="0"/>
                        <a:pt x="215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00" name="Google Shape;23000;p61"/>
                <p:cNvSpPr/>
                <p:nvPr/>
              </p:nvSpPr>
              <p:spPr>
                <a:xfrm>
                  <a:off x="5255875" y="3195575"/>
                  <a:ext cx="106775" cy="7525"/>
                </a:xfrm>
                <a:custGeom>
                  <a:rect b="b" l="l" r="r" t="t"/>
                  <a:pathLst>
                    <a:path extrusionOk="0" h="301" w="4271">
                      <a:moveTo>
                        <a:pt x="835" y="0"/>
                      </a:moveTo>
                      <a:cubicBezTo>
                        <a:pt x="701" y="0"/>
                        <a:pt x="534" y="0"/>
                        <a:pt x="401" y="34"/>
                      </a:cubicBezTo>
                      <a:lnTo>
                        <a:pt x="67" y="67"/>
                      </a:lnTo>
                      <a:cubicBezTo>
                        <a:pt x="34" y="134"/>
                        <a:pt x="34" y="234"/>
                        <a:pt x="1" y="301"/>
                      </a:cubicBezTo>
                      <a:lnTo>
                        <a:pt x="234" y="267"/>
                      </a:lnTo>
                      <a:cubicBezTo>
                        <a:pt x="356" y="250"/>
                        <a:pt x="433" y="244"/>
                        <a:pt x="483" y="244"/>
                      </a:cubicBezTo>
                      <a:cubicBezTo>
                        <a:pt x="595" y="244"/>
                        <a:pt x="573" y="274"/>
                        <a:pt x="634" y="274"/>
                      </a:cubicBezTo>
                      <a:cubicBezTo>
                        <a:pt x="650" y="274"/>
                        <a:pt x="671" y="272"/>
                        <a:pt x="701" y="267"/>
                      </a:cubicBezTo>
                      <a:cubicBezTo>
                        <a:pt x="901" y="234"/>
                        <a:pt x="1235" y="201"/>
                        <a:pt x="1402" y="167"/>
                      </a:cubicBezTo>
                      <a:cubicBezTo>
                        <a:pt x="1602" y="167"/>
                        <a:pt x="2036" y="201"/>
                        <a:pt x="2603" y="234"/>
                      </a:cubicBezTo>
                      <a:cubicBezTo>
                        <a:pt x="3170" y="234"/>
                        <a:pt x="3036" y="267"/>
                        <a:pt x="3370" y="267"/>
                      </a:cubicBezTo>
                      <a:lnTo>
                        <a:pt x="4270" y="267"/>
                      </a:lnTo>
                      <a:lnTo>
                        <a:pt x="4270" y="167"/>
                      </a:lnTo>
                      <a:cubicBezTo>
                        <a:pt x="4070" y="167"/>
                        <a:pt x="4033" y="182"/>
                        <a:pt x="3883" y="182"/>
                      </a:cubicBezTo>
                      <a:cubicBezTo>
                        <a:pt x="3807" y="182"/>
                        <a:pt x="3703" y="178"/>
                        <a:pt x="3537" y="167"/>
                      </a:cubicBezTo>
                      <a:cubicBezTo>
                        <a:pt x="3003" y="101"/>
                        <a:pt x="2369" y="101"/>
                        <a:pt x="2369" y="101"/>
                      </a:cubicBezTo>
                      <a:cubicBezTo>
                        <a:pt x="2369" y="101"/>
                        <a:pt x="2002" y="67"/>
                        <a:pt x="1669" y="34"/>
                      </a:cubicBezTo>
                      <a:cubicBezTo>
                        <a:pt x="1368" y="0"/>
                        <a:pt x="110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01" name="Google Shape;23001;p61"/>
                <p:cNvSpPr/>
                <p:nvPr/>
              </p:nvSpPr>
              <p:spPr>
                <a:xfrm>
                  <a:off x="5254225" y="3204125"/>
                  <a:ext cx="110100" cy="19000"/>
                </a:xfrm>
                <a:custGeom>
                  <a:rect b="b" l="l" r="r" t="t"/>
                  <a:pathLst>
                    <a:path extrusionOk="0" h="760" w="4404">
                      <a:moveTo>
                        <a:pt x="2235" y="0"/>
                      </a:moveTo>
                      <a:cubicBezTo>
                        <a:pt x="2110" y="0"/>
                        <a:pt x="1985" y="9"/>
                        <a:pt x="1868" y="25"/>
                      </a:cubicBezTo>
                      <a:cubicBezTo>
                        <a:pt x="1434" y="59"/>
                        <a:pt x="1635" y="59"/>
                        <a:pt x="1301" y="59"/>
                      </a:cubicBezTo>
                      <a:cubicBezTo>
                        <a:pt x="1067" y="59"/>
                        <a:pt x="867" y="125"/>
                        <a:pt x="667" y="192"/>
                      </a:cubicBezTo>
                      <a:lnTo>
                        <a:pt x="33" y="259"/>
                      </a:lnTo>
                      <a:lnTo>
                        <a:pt x="33" y="426"/>
                      </a:lnTo>
                      <a:cubicBezTo>
                        <a:pt x="0" y="526"/>
                        <a:pt x="33" y="626"/>
                        <a:pt x="33" y="759"/>
                      </a:cubicBezTo>
                      <a:cubicBezTo>
                        <a:pt x="267" y="693"/>
                        <a:pt x="467" y="626"/>
                        <a:pt x="667" y="559"/>
                      </a:cubicBezTo>
                      <a:cubicBezTo>
                        <a:pt x="1168" y="392"/>
                        <a:pt x="867" y="526"/>
                        <a:pt x="2068" y="392"/>
                      </a:cubicBezTo>
                      <a:cubicBezTo>
                        <a:pt x="2456" y="338"/>
                        <a:pt x="2660" y="319"/>
                        <a:pt x="2772" y="319"/>
                      </a:cubicBezTo>
                      <a:cubicBezTo>
                        <a:pt x="3007" y="319"/>
                        <a:pt x="2842" y="403"/>
                        <a:pt x="3136" y="426"/>
                      </a:cubicBezTo>
                      <a:cubicBezTo>
                        <a:pt x="3280" y="437"/>
                        <a:pt x="3384" y="440"/>
                        <a:pt x="3475" y="440"/>
                      </a:cubicBezTo>
                      <a:cubicBezTo>
                        <a:pt x="3658" y="440"/>
                        <a:pt x="3792" y="426"/>
                        <a:pt x="4103" y="426"/>
                      </a:cubicBezTo>
                      <a:lnTo>
                        <a:pt x="4403" y="426"/>
                      </a:lnTo>
                      <a:cubicBezTo>
                        <a:pt x="4403" y="392"/>
                        <a:pt x="4403" y="326"/>
                        <a:pt x="4403" y="259"/>
                      </a:cubicBezTo>
                      <a:lnTo>
                        <a:pt x="4203" y="226"/>
                      </a:lnTo>
                      <a:cubicBezTo>
                        <a:pt x="3669" y="159"/>
                        <a:pt x="3769" y="159"/>
                        <a:pt x="3269" y="92"/>
                      </a:cubicBezTo>
                      <a:cubicBezTo>
                        <a:pt x="3019" y="59"/>
                        <a:pt x="2960" y="59"/>
                        <a:pt x="2910" y="59"/>
                      </a:cubicBezTo>
                      <a:cubicBezTo>
                        <a:pt x="2860" y="59"/>
                        <a:pt x="2819" y="59"/>
                        <a:pt x="2602" y="25"/>
                      </a:cubicBezTo>
                      <a:cubicBezTo>
                        <a:pt x="2485" y="9"/>
                        <a:pt x="2360" y="0"/>
                        <a:pt x="223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02" name="Google Shape;23002;p61"/>
                <p:cNvSpPr/>
                <p:nvPr/>
              </p:nvSpPr>
              <p:spPr>
                <a:xfrm>
                  <a:off x="5256725" y="3218925"/>
                  <a:ext cx="107600" cy="13375"/>
                </a:xfrm>
                <a:custGeom>
                  <a:rect b="b" l="l" r="r" t="t"/>
                  <a:pathLst>
                    <a:path extrusionOk="0" h="535" w="4304">
                      <a:moveTo>
                        <a:pt x="2535" y="0"/>
                      </a:moveTo>
                      <a:cubicBezTo>
                        <a:pt x="2268" y="0"/>
                        <a:pt x="1968" y="0"/>
                        <a:pt x="1701" y="34"/>
                      </a:cubicBezTo>
                      <a:cubicBezTo>
                        <a:pt x="1434" y="34"/>
                        <a:pt x="1134" y="67"/>
                        <a:pt x="867" y="134"/>
                      </a:cubicBezTo>
                      <a:cubicBezTo>
                        <a:pt x="734" y="167"/>
                        <a:pt x="567" y="201"/>
                        <a:pt x="434" y="267"/>
                      </a:cubicBezTo>
                      <a:cubicBezTo>
                        <a:pt x="300" y="301"/>
                        <a:pt x="134" y="367"/>
                        <a:pt x="0" y="434"/>
                      </a:cubicBezTo>
                      <a:cubicBezTo>
                        <a:pt x="33" y="467"/>
                        <a:pt x="33" y="501"/>
                        <a:pt x="33" y="534"/>
                      </a:cubicBezTo>
                      <a:lnTo>
                        <a:pt x="100" y="534"/>
                      </a:lnTo>
                      <a:cubicBezTo>
                        <a:pt x="234" y="534"/>
                        <a:pt x="400" y="501"/>
                        <a:pt x="534" y="501"/>
                      </a:cubicBezTo>
                      <a:cubicBezTo>
                        <a:pt x="579" y="493"/>
                        <a:pt x="614" y="491"/>
                        <a:pt x="644" y="491"/>
                      </a:cubicBezTo>
                      <a:cubicBezTo>
                        <a:pt x="697" y="491"/>
                        <a:pt x="734" y="499"/>
                        <a:pt x="782" y="499"/>
                      </a:cubicBezTo>
                      <a:cubicBezTo>
                        <a:pt x="827" y="499"/>
                        <a:pt x="881" y="492"/>
                        <a:pt x="967" y="467"/>
                      </a:cubicBezTo>
                      <a:cubicBezTo>
                        <a:pt x="1134" y="434"/>
                        <a:pt x="1268" y="367"/>
                        <a:pt x="1401" y="267"/>
                      </a:cubicBezTo>
                      <a:cubicBezTo>
                        <a:pt x="1479" y="228"/>
                        <a:pt x="1526" y="220"/>
                        <a:pt x="1565" y="220"/>
                      </a:cubicBezTo>
                      <a:cubicBezTo>
                        <a:pt x="1597" y="220"/>
                        <a:pt x="1622" y="225"/>
                        <a:pt x="1654" y="225"/>
                      </a:cubicBezTo>
                      <a:cubicBezTo>
                        <a:pt x="1684" y="225"/>
                        <a:pt x="1718" y="220"/>
                        <a:pt x="1768" y="201"/>
                      </a:cubicBezTo>
                      <a:cubicBezTo>
                        <a:pt x="1787" y="196"/>
                        <a:pt x="1805" y="194"/>
                        <a:pt x="1823" y="194"/>
                      </a:cubicBezTo>
                      <a:cubicBezTo>
                        <a:pt x="1930" y="194"/>
                        <a:pt x="2016" y="267"/>
                        <a:pt x="2102" y="267"/>
                      </a:cubicBezTo>
                      <a:cubicBezTo>
                        <a:pt x="2202" y="284"/>
                        <a:pt x="2293" y="292"/>
                        <a:pt x="2381" y="292"/>
                      </a:cubicBezTo>
                      <a:cubicBezTo>
                        <a:pt x="2469" y="292"/>
                        <a:pt x="2552" y="284"/>
                        <a:pt x="2635" y="267"/>
                      </a:cubicBezTo>
                      <a:cubicBezTo>
                        <a:pt x="2791" y="267"/>
                        <a:pt x="2858" y="282"/>
                        <a:pt x="2934" y="282"/>
                      </a:cubicBezTo>
                      <a:cubicBezTo>
                        <a:pt x="2973" y="282"/>
                        <a:pt x="3013" y="278"/>
                        <a:pt x="3069" y="267"/>
                      </a:cubicBezTo>
                      <a:cubicBezTo>
                        <a:pt x="3236" y="267"/>
                        <a:pt x="3436" y="201"/>
                        <a:pt x="3603" y="201"/>
                      </a:cubicBezTo>
                      <a:lnTo>
                        <a:pt x="4270" y="201"/>
                      </a:lnTo>
                      <a:cubicBezTo>
                        <a:pt x="4303" y="167"/>
                        <a:pt x="4303" y="134"/>
                        <a:pt x="4303" y="101"/>
                      </a:cubicBezTo>
                      <a:lnTo>
                        <a:pt x="4270" y="67"/>
                      </a:lnTo>
                      <a:lnTo>
                        <a:pt x="3369" y="34"/>
                      </a:lnTo>
                      <a:cubicBezTo>
                        <a:pt x="3169" y="17"/>
                        <a:pt x="3086" y="17"/>
                        <a:pt x="2990" y="17"/>
                      </a:cubicBezTo>
                      <a:cubicBezTo>
                        <a:pt x="2894" y="17"/>
                        <a:pt x="2785" y="17"/>
                        <a:pt x="253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03" name="Google Shape;23003;p61"/>
                <p:cNvSpPr/>
                <p:nvPr/>
              </p:nvSpPr>
              <p:spPr>
                <a:xfrm>
                  <a:off x="5262550" y="3229775"/>
                  <a:ext cx="100100" cy="22525"/>
                </a:xfrm>
                <a:custGeom>
                  <a:rect b="b" l="l" r="r" t="t"/>
                  <a:pathLst>
                    <a:path extrusionOk="0" h="901" w="4004">
                      <a:moveTo>
                        <a:pt x="3737" y="0"/>
                      </a:moveTo>
                      <a:cubicBezTo>
                        <a:pt x="3436" y="0"/>
                        <a:pt x="3136" y="0"/>
                        <a:pt x="2836" y="67"/>
                      </a:cubicBezTo>
                      <a:cubicBezTo>
                        <a:pt x="2569" y="100"/>
                        <a:pt x="2602" y="100"/>
                        <a:pt x="2236" y="167"/>
                      </a:cubicBezTo>
                      <a:cubicBezTo>
                        <a:pt x="2113" y="189"/>
                        <a:pt x="2024" y="197"/>
                        <a:pt x="1960" y="197"/>
                      </a:cubicBezTo>
                      <a:cubicBezTo>
                        <a:pt x="1832" y="197"/>
                        <a:pt x="1802" y="167"/>
                        <a:pt x="1802" y="167"/>
                      </a:cubicBezTo>
                      <a:lnTo>
                        <a:pt x="1368" y="167"/>
                      </a:lnTo>
                      <a:cubicBezTo>
                        <a:pt x="1201" y="167"/>
                        <a:pt x="1068" y="200"/>
                        <a:pt x="901" y="234"/>
                      </a:cubicBezTo>
                      <a:cubicBezTo>
                        <a:pt x="601" y="267"/>
                        <a:pt x="701" y="334"/>
                        <a:pt x="568" y="400"/>
                      </a:cubicBezTo>
                      <a:cubicBezTo>
                        <a:pt x="368" y="434"/>
                        <a:pt x="167" y="467"/>
                        <a:pt x="1" y="500"/>
                      </a:cubicBezTo>
                      <a:cubicBezTo>
                        <a:pt x="67" y="634"/>
                        <a:pt x="167" y="767"/>
                        <a:pt x="301" y="901"/>
                      </a:cubicBezTo>
                      <a:cubicBezTo>
                        <a:pt x="401" y="834"/>
                        <a:pt x="501" y="767"/>
                        <a:pt x="634" y="667"/>
                      </a:cubicBezTo>
                      <a:cubicBezTo>
                        <a:pt x="868" y="567"/>
                        <a:pt x="1101" y="467"/>
                        <a:pt x="1368" y="434"/>
                      </a:cubicBezTo>
                      <a:cubicBezTo>
                        <a:pt x="1668" y="334"/>
                        <a:pt x="1735" y="400"/>
                        <a:pt x="2069" y="334"/>
                      </a:cubicBezTo>
                      <a:cubicBezTo>
                        <a:pt x="2269" y="300"/>
                        <a:pt x="2469" y="267"/>
                        <a:pt x="2669" y="267"/>
                      </a:cubicBezTo>
                      <a:cubicBezTo>
                        <a:pt x="2769" y="256"/>
                        <a:pt x="2854" y="252"/>
                        <a:pt x="2938" y="252"/>
                      </a:cubicBezTo>
                      <a:cubicBezTo>
                        <a:pt x="3106" y="252"/>
                        <a:pt x="3270" y="267"/>
                        <a:pt x="3536" y="267"/>
                      </a:cubicBezTo>
                      <a:lnTo>
                        <a:pt x="3903" y="267"/>
                      </a:lnTo>
                      <a:cubicBezTo>
                        <a:pt x="3937" y="200"/>
                        <a:pt x="3970" y="100"/>
                        <a:pt x="4003" y="33"/>
                      </a:cubicBezTo>
                      <a:lnTo>
                        <a:pt x="3737" y="0"/>
                      </a:ln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04" name="Google Shape;23004;p61"/>
                <p:cNvSpPr/>
                <p:nvPr/>
              </p:nvSpPr>
              <p:spPr>
                <a:xfrm>
                  <a:off x="5275050" y="3242525"/>
                  <a:ext cx="81750" cy="17275"/>
                </a:xfrm>
                <a:custGeom>
                  <a:rect b="b" l="l" r="r" t="t"/>
                  <a:pathLst>
                    <a:path extrusionOk="0" h="691" w="3270">
                      <a:moveTo>
                        <a:pt x="2676" y="0"/>
                      </a:moveTo>
                      <a:cubicBezTo>
                        <a:pt x="2528" y="0"/>
                        <a:pt x="2419" y="31"/>
                        <a:pt x="2282" y="31"/>
                      </a:cubicBezTo>
                      <a:cubicBezTo>
                        <a:pt x="2246" y="31"/>
                        <a:pt x="2209" y="29"/>
                        <a:pt x="2169" y="24"/>
                      </a:cubicBezTo>
                      <a:cubicBezTo>
                        <a:pt x="1969" y="24"/>
                        <a:pt x="1769" y="24"/>
                        <a:pt x="1569" y="91"/>
                      </a:cubicBezTo>
                      <a:cubicBezTo>
                        <a:pt x="1402" y="91"/>
                        <a:pt x="1402" y="157"/>
                        <a:pt x="1035" y="191"/>
                      </a:cubicBezTo>
                      <a:cubicBezTo>
                        <a:pt x="868" y="191"/>
                        <a:pt x="701" y="224"/>
                        <a:pt x="568" y="291"/>
                      </a:cubicBezTo>
                      <a:cubicBezTo>
                        <a:pt x="301" y="324"/>
                        <a:pt x="335" y="424"/>
                        <a:pt x="335" y="424"/>
                      </a:cubicBezTo>
                      <a:lnTo>
                        <a:pt x="1" y="624"/>
                      </a:lnTo>
                      <a:lnTo>
                        <a:pt x="101" y="691"/>
                      </a:lnTo>
                      <a:lnTo>
                        <a:pt x="168" y="658"/>
                      </a:lnTo>
                      <a:cubicBezTo>
                        <a:pt x="268" y="624"/>
                        <a:pt x="368" y="558"/>
                        <a:pt x="501" y="558"/>
                      </a:cubicBezTo>
                      <a:lnTo>
                        <a:pt x="935" y="357"/>
                      </a:lnTo>
                      <a:cubicBezTo>
                        <a:pt x="1042" y="322"/>
                        <a:pt x="1106" y="312"/>
                        <a:pt x="1161" y="312"/>
                      </a:cubicBezTo>
                      <a:cubicBezTo>
                        <a:pt x="1238" y="312"/>
                        <a:pt x="1297" y="331"/>
                        <a:pt x="1424" y="331"/>
                      </a:cubicBezTo>
                      <a:cubicBezTo>
                        <a:pt x="1465" y="331"/>
                        <a:pt x="1512" y="329"/>
                        <a:pt x="1569" y="324"/>
                      </a:cubicBezTo>
                      <a:cubicBezTo>
                        <a:pt x="1752" y="291"/>
                        <a:pt x="1869" y="291"/>
                        <a:pt x="1977" y="291"/>
                      </a:cubicBezTo>
                      <a:cubicBezTo>
                        <a:pt x="2086" y="291"/>
                        <a:pt x="2186" y="291"/>
                        <a:pt x="2336" y="257"/>
                      </a:cubicBezTo>
                      <a:cubicBezTo>
                        <a:pt x="2569" y="257"/>
                        <a:pt x="2803" y="257"/>
                        <a:pt x="3070" y="291"/>
                      </a:cubicBezTo>
                      <a:cubicBezTo>
                        <a:pt x="3137" y="224"/>
                        <a:pt x="3203" y="124"/>
                        <a:pt x="3270" y="24"/>
                      </a:cubicBezTo>
                      <a:lnTo>
                        <a:pt x="3270" y="24"/>
                      </a:lnTo>
                      <a:cubicBezTo>
                        <a:pt x="3225" y="35"/>
                        <a:pt x="3181" y="39"/>
                        <a:pt x="3138" y="39"/>
                      </a:cubicBezTo>
                      <a:cubicBezTo>
                        <a:pt x="3051" y="39"/>
                        <a:pt x="2970" y="24"/>
                        <a:pt x="2903" y="24"/>
                      </a:cubicBezTo>
                      <a:cubicBezTo>
                        <a:pt x="2816" y="6"/>
                        <a:pt x="2742" y="0"/>
                        <a:pt x="267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05" name="Google Shape;23005;p61"/>
                <p:cNvSpPr/>
                <p:nvPr/>
              </p:nvSpPr>
              <p:spPr>
                <a:xfrm>
                  <a:off x="5285075" y="3255625"/>
                  <a:ext cx="61725" cy="14200"/>
                </a:xfrm>
                <a:custGeom>
                  <a:rect b="b" l="l" r="r" t="t"/>
                  <a:pathLst>
                    <a:path extrusionOk="0" h="568" w="2469">
                      <a:moveTo>
                        <a:pt x="2469" y="0"/>
                      </a:moveTo>
                      <a:cubicBezTo>
                        <a:pt x="2302" y="0"/>
                        <a:pt x="2168" y="67"/>
                        <a:pt x="1935" y="100"/>
                      </a:cubicBezTo>
                      <a:cubicBezTo>
                        <a:pt x="1701" y="134"/>
                        <a:pt x="1501" y="167"/>
                        <a:pt x="1268" y="167"/>
                      </a:cubicBezTo>
                      <a:cubicBezTo>
                        <a:pt x="1023" y="167"/>
                        <a:pt x="1031" y="152"/>
                        <a:pt x="934" y="152"/>
                      </a:cubicBezTo>
                      <a:cubicBezTo>
                        <a:pt x="886" y="152"/>
                        <a:pt x="812" y="156"/>
                        <a:pt x="667" y="167"/>
                      </a:cubicBezTo>
                      <a:cubicBezTo>
                        <a:pt x="234" y="167"/>
                        <a:pt x="334" y="234"/>
                        <a:pt x="134" y="300"/>
                      </a:cubicBezTo>
                      <a:lnTo>
                        <a:pt x="0" y="334"/>
                      </a:lnTo>
                      <a:cubicBezTo>
                        <a:pt x="300" y="501"/>
                        <a:pt x="634" y="567"/>
                        <a:pt x="968" y="567"/>
                      </a:cubicBezTo>
                      <a:cubicBezTo>
                        <a:pt x="1535" y="567"/>
                        <a:pt x="2068" y="367"/>
                        <a:pt x="246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09" name="Shape 2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0" name="Google Shape;23010;p62"/>
          <p:cNvSpPr txBox="1"/>
          <p:nvPr>
            <p:ph type="title"/>
          </p:nvPr>
        </p:nvSpPr>
        <p:spPr>
          <a:xfrm>
            <a:off x="639475" y="22815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COMPARISON OF PLANETS</a:t>
            </a:r>
            <a:endParaRPr b="1" u="sng"/>
          </a:p>
        </p:txBody>
      </p:sp>
      <p:sp>
        <p:nvSpPr>
          <p:cNvPr id="23011" name="Google Shape;23011;p62"/>
          <p:cNvSpPr txBox="1"/>
          <p:nvPr/>
        </p:nvSpPr>
        <p:spPr>
          <a:xfrm>
            <a:off x="4379802" y="1312382"/>
            <a:ext cx="22434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Habitable Planets</a:t>
            </a:r>
            <a:endParaRPr sz="2000">
              <a:solidFill>
                <a:srgbClr val="708EC0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3012" name="Google Shape;23012;p62"/>
          <p:cNvSpPr txBox="1"/>
          <p:nvPr/>
        </p:nvSpPr>
        <p:spPr>
          <a:xfrm>
            <a:off x="3040150" y="4273876"/>
            <a:ext cx="174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708EC0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Uninhabitable Planets</a:t>
            </a:r>
            <a:endParaRPr sz="2000">
              <a:solidFill>
                <a:srgbClr val="708EC0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3013" name="Google Shape;23013;p62"/>
          <p:cNvCxnSpPr/>
          <p:nvPr/>
        </p:nvCxnSpPr>
        <p:spPr>
          <a:xfrm>
            <a:off x="4811949" y="1621233"/>
            <a:ext cx="14436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014" name="Google Shape;23014;p62"/>
          <p:cNvSpPr txBox="1"/>
          <p:nvPr/>
        </p:nvSpPr>
        <p:spPr>
          <a:xfrm>
            <a:off x="4249028" y="1284592"/>
            <a:ext cx="6828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2%</a:t>
            </a:r>
            <a:endParaRPr sz="2000">
              <a:solidFill>
                <a:schemeClr val="dk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grpSp>
        <p:nvGrpSpPr>
          <p:cNvPr id="23015" name="Google Shape;23015;p62"/>
          <p:cNvGrpSpPr/>
          <p:nvPr/>
        </p:nvGrpSpPr>
        <p:grpSpPr>
          <a:xfrm>
            <a:off x="3050207" y="1610007"/>
            <a:ext cx="3040395" cy="2775271"/>
            <a:chOff x="4348924" y="1823479"/>
            <a:chExt cx="2417040" cy="2264049"/>
          </a:xfrm>
        </p:grpSpPr>
        <p:grpSp>
          <p:nvGrpSpPr>
            <p:cNvPr id="23016" name="Google Shape;23016;p62"/>
            <p:cNvGrpSpPr/>
            <p:nvPr/>
          </p:nvGrpSpPr>
          <p:grpSpPr>
            <a:xfrm rot="5088116">
              <a:off x="4522577" y="1836138"/>
              <a:ext cx="2069734" cy="2238731"/>
              <a:chOff x="2459224" y="1860395"/>
              <a:chExt cx="2069708" cy="2238703"/>
            </a:xfrm>
          </p:grpSpPr>
          <p:grpSp>
            <p:nvGrpSpPr>
              <p:cNvPr id="23017" name="Google Shape;23017;p62"/>
              <p:cNvGrpSpPr/>
              <p:nvPr/>
            </p:nvGrpSpPr>
            <p:grpSpPr>
              <a:xfrm flipH="1" rot="-8122673">
                <a:off x="2820892" y="2194094"/>
                <a:ext cx="1430333" cy="1133830"/>
                <a:chOff x="6310422" y="1766154"/>
                <a:chExt cx="1258557" cy="881400"/>
              </a:xfrm>
            </p:grpSpPr>
            <p:sp>
              <p:nvSpPr>
                <p:cNvPr id="23018" name="Google Shape;23018;p62"/>
                <p:cNvSpPr/>
                <p:nvPr/>
              </p:nvSpPr>
              <p:spPr>
                <a:xfrm flipH="1">
                  <a:off x="6773076" y="1835633"/>
                  <a:ext cx="53054" cy="53111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19" name="Google Shape;23019;p62"/>
                <p:cNvSpPr/>
                <p:nvPr/>
              </p:nvSpPr>
              <p:spPr>
                <a:xfrm flipH="1">
                  <a:off x="6722560" y="1939212"/>
                  <a:ext cx="24068" cy="24071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20" name="Google Shape;23020;p62"/>
                <p:cNvSpPr/>
                <p:nvPr/>
              </p:nvSpPr>
              <p:spPr>
                <a:xfrm flipH="1">
                  <a:off x="7520944" y="1916022"/>
                  <a:ext cx="24897" cy="24071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21" name="Google Shape;23021;p62"/>
                <p:cNvSpPr/>
                <p:nvPr/>
              </p:nvSpPr>
              <p:spPr>
                <a:xfrm flipH="1" rot="9256444">
                  <a:off x="6649975" y="1888161"/>
                  <a:ext cx="53054" cy="52230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22" name="Google Shape;23022;p62"/>
                <p:cNvSpPr/>
                <p:nvPr/>
              </p:nvSpPr>
              <p:spPr>
                <a:xfrm flipH="1" rot="9256444">
                  <a:off x="7227553" y="1768243"/>
                  <a:ext cx="12474" cy="1247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23" name="Google Shape;23023;p62"/>
                <p:cNvSpPr/>
                <p:nvPr/>
              </p:nvSpPr>
              <p:spPr>
                <a:xfrm flipH="1" rot="9256444">
                  <a:off x="6945027" y="2240841"/>
                  <a:ext cx="12474" cy="1247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24" name="Google Shape;23024;p62"/>
                <p:cNvSpPr/>
                <p:nvPr/>
              </p:nvSpPr>
              <p:spPr>
                <a:xfrm flipH="1" rot="9256444">
                  <a:off x="7041744" y="1922568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25" name="Google Shape;23025;p62"/>
                <p:cNvSpPr/>
                <p:nvPr/>
              </p:nvSpPr>
              <p:spPr>
                <a:xfrm flipH="1" rot="9256444">
                  <a:off x="6438534" y="2187654"/>
                  <a:ext cx="24069" cy="24898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26" name="Google Shape;23026;p62"/>
                <p:cNvSpPr/>
                <p:nvPr/>
              </p:nvSpPr>
              <p:spPr>
                <a:xfrm flipH="1" rot="9256444">
                  <a:off x="6351956" y="1937637"/>
                  <a:ext cx="24897" cy="24070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27" name="Google Shape;23027;p62"/>
                <p:cNvSpPr/>
                <p:nvPr/>
              </p:nvSpPr>
              <p:spPr>
                <a:xfrm flipH="1" rot="9256444">
                  <a:off x="7410621" y="1928709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28" name="Google Shape;23028;p62"/>
                <p:cNvSpPr/>
                <p:nvPr/>
              </p:nvSpPr>
              <p:spPr>
                <a:xfrm flipH="1" rot="9256444">
                  <a:off x="6411589" y="1954420"/>
                  <a:ext cx="89494" cy="89500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29" name="Google Shape;23029;p62"/>
                <p:cNvSpPr/>
                <p:nvPr/>
              </p:nvSpPr>
              <p:spPr>
                <a:xfrm rot="-7120311">
                  <a:off x="6746709" y="2264494"/>
                  <a:ext cx="53056" cy="53104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30" name="Google Shape;23030;p62"/>
                <p:cNvSpPr/>
                <p:nvPr/>
              </p:nvSpPr>
              <p:spPr>
                <a:xfrm rot="-7120311">
                  <a:off x="6571995" y="2248456"/>
                  <a:ext cx="12475" cy="12474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31" name="Google Shape;23031;p62"/>
                <p:cNvSpPr/>
                <p:nvPr/>
              </p:nvSpPr>
              <p:spPr>
                <a:xfrm rot="-7120311">
                  <a:off x="6808137" y="2179237"/>
                  <a:ext cx="24069" cy="24068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32" name="Google Shape;23032;p62"/>
                <p:cNvSpPr/>
                <p:nvPr/>
              </p:nvSpPr>
              <p:spPr>
                <a:xfrm rot="-7120311">
                  <a:off x="6314867" y="2267568"/>
                  <a:ext cx="24897" cy="24896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33" name="Google Shape;23033;p62"/>
                <p:cNvSpPr/>
                <p:nvPr/>
              </p:nvSpPr>
              <p:spPr>
                <a:xfrm flipH="1" rot="10800000">
                  <a:off x="6616009" y="2595324"/>
                  <a:ext cx="53054" cy="52231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34" name="Google Shape;23034;p62"/>
                <p:cNvSpPr/>
                <p:nvPr/>
              </p:nvSpPr>
              <p:spPr>
                <a:xfrm flipH="1" rot="10800000">
                  <a:off x="6649969" y="2095885"/>
                  <a:ext cx="53054" cy="53111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35" name="Google Shape;23035;p62"/>
                <p:cNvSpPr/>
                <p:nvPr/>
              </p:nvSpPr>
              <p:spPr>
                <a:xfrm flipH="1" rot="10800000">
                  <a:off x="6959584" y="2380359"/>
                  <a:ext cx="24068" cy="24071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36" name="Google Shape;23036;p62"/>
                <p:cNvSpPr/>
                <p:nvPr/>
              </p:nvSpPr>
              <p:spPr>
                <a:xfrm flipH="1" rot="10800000">
                  <a:off x="6333559" y="2505824"/>
                  <a:ext cx="24897" cy="24071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37" name="Google Shape;23037;p62"/>
                <p:cNvSpPr/>
                <p:nvPr/>
              </p:nvSpPr>
              <p:spPr>
                <a:xfrm flipH="1" rot="-1543556">
                  <a:off x="6615999" y="2449876"/>
                  <a:ext cx="53054" cy="52230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38" name="Google Shape;23038;p62"/>
                <p:cNvSpPr/>
                <p:nvPr/>
              </p:nvSpPr>
              <p:spPr>
                <a:xfrm flipH="1" rot="-1543556">
                  <a:off x="6921899" y="2192601"/>
                  <a:ext cx="12474" cy="1247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39" name="Google Shape;23039;p62"/>
                <p:cNvSpPr/>
                <p:nvPr/>
              </p:nvSpPr>
              <p:spPr>
                <a:xfrm flipH="1" rot="-1543556">
                  <a:off x="6812759" y="2498450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40" name="Google Shape;23040;p62"/>
                <p:cNvSpPr/>
                <p:nvPr/>
              </p:nvSpPr>
              <p:spPr>
                <a:xfrm flipH="1" rot="-1543556">
                  <a:off x="6871478" y="2062884"/>
                  <a:ext cx="24069" cy="24898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41" name="Google Shape;23041;p62"/>
                <p:cNvSpPr/>
                <p:nvPr/>
              </p:nvSpPr>
              <p:spPr>
                <a:xfrm flipH="1" rot="-1543556">
                  <a:off x="7502548" y="2484210"/>
                  <a:ext cx="24897" cy="24070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42" name="Google Shape;23042;p62"/>
                <p:cNvSpPr/>
                <p:nvPr/>
              </p:nvSpPr>
              <p:spPr>
                <a:xfrm flipH="1" rot="-1543556">
                  <a:off x="6443882" y="2492309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43" name="Google Shape;23043;p62"/>
                <p:cNvSpPr/>
                <p:nvPr/>
              </p:nvSpPr>
              <p:spPr>
                <a:xfrm flipH="1" rot="-1543556">
                  <a:off x="6535808" y="2252146"/>
                  <a:ext cx="89494" cy="89500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44" name="Google Shape;23044;p62"/>
                <p:cNvSpPr/>
                <p:nvPr/>
              </p:nvSpPr>
              <p:spPr>
                <a:xfrm rot="3679689">
                  <a:off x="7294930" y="2184987"/>
                  <a:ext cx="12475" cy="12474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45" name="Google Shape;23045;p62"/>
                <p:cNvSpPr/>
                <p:nvPr/>
              </p:nvSpPr>
              <p:spPr>
                <a:xfrm rot="3679689">
                  <a:off x="7047194" y="2242613"/>
                  <a:ext cx="24069" cy="24068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46" name="Google Shape;23046;p62"/>
                <p:cNvSpPr/>
                <p:nvPr/>
              </p:nvSpPr>
              <p:spPr>
                <a:xfrm rot="3679689">
                  <a:off x="7539636" y="2153453"/>
                  <a:ext cx="24897" cy="24896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047" name="Google Shape;23047;p62"/>
              <p:cNvGrpSpPr/>
              <p:nvPr/>
            </p:nvGrpSpPr>
            <p:grpSpPr>
              <a:xfrm flipH="1" rot="2654868">
                <a:off x="2657212" y="2632317"/>
                <a:ext cx="1430336" cy="1133806"/>
                <a:chOff x="6310422" y="1766154"/>
                <a:chExt cx="1258557" cy="881400"/>
              </a:xfrm>
            </p:grpSpPr>
            <p:sp>
              <p:nvSpPr>
                <p:cNvPr id="23048" name="Google Shape;23048;p62"/>
                <p:cNvSpPr/>
                <p:nvPr/>
              </p:nvSpPr>
              <p:spPr>
                <a:xfrm flipH="1">
                  <a:off x="6773076" y="1835633"/>
                  <a:ext cx="53054" cy="53111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49" name="Google Shape;23049;p62"/>
                <p:cNvSpPr/>
                <p:nvPr/>
              </p:nvSpPr>
              <p:spPr>
                <a:xfrm flipH="1">
                  <a:off x="6722560" y="1939212"/>
                  <a:ext cx="24068" cy="24071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50" name="Google Shape;23050;p62"/>
                <p:cNvSpPr/>
                <p:nvPr/>
              </p:nvSpPr>
              <p:spPr>
                <a:xfrm flipH="1">
                  <a:off x="7520944" y="1916022"/>
                  <a:ext cx="24897" cy="24071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51" name="Google Shape;23051;p62"/>
                <p:cNvSpPr/>
                <p:nvPr/>
              </p:nvSpPr>
              <p:spPr>
                <a:xfrm flipH="1" rot="9256444">
                  <a:off x="6649975" y="1888161"/>
                  <a:ext cx="53054" cy="52230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52" name="Google Shape;23052;p62"/>
                <p:cNvSpPr/>
                <p:nvPr/>
              </p:nvSpPr>
              <p:spPr>
                <a:xfrm flipH="1" rot="9256444">
                  <a:off x="7227553" y="1768243"/>
                  <a:ext cx="12474" cy="1247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53" name="Google Shape;23053;p62"/>
                <p:cNvSpPr/>
                <p:nvPr/>
              </p:nvSpPr>
              <p:spPr>
                <a:xfrm flipH="1" rot="9256444">
                  <a:off x="6945027" y="2240841"/>
                  <a:ext cx="12474" cy="1247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54" name="Google Shape;23054;p62"/>
                <p:cNvSpPr/>
                <p:nvPr/>
              </p:nvSpPr>
              <p:spPr>
                <a:xfrm flipH="1" rot="9256444">
                  <a:off x="7041744" y="1922568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55" name="Google Shape;23055;p62"/>
                <p:cNvSpPr/>
                <p:nvPr/>
              </p:nvSpPr>
              <p:spPr>
                <a:xfrm flipH="1" rot="9256444">
                  <a:off x="6438534" y="2187654"/>
                  <a:ext cx="24069" cy="24898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56" name="Google Shape;23056;p62"/>
                <p:cNvSpPr/>
                <p:nvPr/>
              </p:nvSpPr>
              <p:spPr>
                <a:xfrm flipH="1" rot="9256444">
                  <a:off x="6351956" y="1937637"/>
                  <a:ext cx="24897" cy="24070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57" name="Google Shape;23057;p62"/>
                <p:cNvSpPr/>
                <p:nvPr/>
              </p:nvSpPr>
              <p:spPr>
                <a:xfrm flipH="1" rot="9256444">
                  <a:off x="7410621" y="1928709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58" name="Google Shape;23058;p62"/>
                <p:cNvSpPr/>
                <p:nvPr/>
              </p:nvSpPr>
              <p:spPr>
                <a:xfrm flipH="1" rot="9256444">
                  <a:off x="6411589" y="1954420"/>
                  <a:ext cx="89494" cy="89500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59" name="Google Shape;23059;p62"/>
                <p:cNvSpPr/>
                <p:nvPr/>
              </p:nvSpPr>
              <p:spPr>
                <a:xfrm rot="-7120311">
                  <a:off x="6746709" y="2264494"/>
                  <a:ext cx="53056" cy="53104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60" name="Google Shape;23060;p62"/>
                <p:cNvSpPr/>
                <p:nvPr/>
              </p:nvSpPr>
              <p:spPr>
                <a:xfrm rot="-7120311">
                  <a:off x="6571995" y="2248456"/>
                  <a:ext cx="12475" cy="12474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61" name="Google Shape;23061;p62"/>
                <p:cNvSpPr/>
                <p:nvPr/>
              </p:nvSpPr>
              <p:spPr>
                <a:xfrm rot="-7120311">
                  <a:off x="6808137" y="2179237"/>
                  <a:ext cx="24069" cy="24068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62" name="Google Shape;23062;p62"/>
                <p:cNvSpPr/>
                <p:nvPr/>
              </p:nvSpPr>
              <p:spPr>
                <a:xfrm rot="-7120311">
                  <a:off x="6314867" y="2267568"/>
                  <a:ext cx="24897" cy="24896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63" name="Google Shape;23063;p62"/>
                <p:cNvSpPr/>
                <p:nvPr/>
              </p:nvSpPr>
              <p:spPr>
                <a:xfrm flipH="1" rot="10800000">
                  <a:off x="6616009" y="2595324"/>
                  <a:ext cx="53054" cy="52231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64" name="Google Shape;23064;p62"/>
                <p:cNvSpPr/>
                <p:nvPr/>
              </p:nvSpPr>
              <p:spPr>
                <a:xfrm flipH="1" rot="10800000">
                  <a:off x="6649969" y="2095885"/>
                  <a:ext cx="53054" cy="53111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65" name="Google Shape;23065;p62"/>
                <p:cNvSpPr/>
                <p:nvPr/>
              </p:nvSpPr>
              <p:spPr>
                <a:xfrm flipH="1" rot="10800000">
                  <a:off x="6959584" y="2380359"/>
                  <a:ext cx="24068" cy="24071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66" name="Google Shape;23066;p62"/>
                <p:cNvSpPr/>
                <p:nvPr/>
              </p:nvSpPr>
              <p:spPr>
                <a:xfrm flipH="1" rot="10800000">
                  <a:off x="6333559" y="2505824"/>
                  <a:ext cx="24897" cy="24071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67" name="Google Shape;23067;p62"/>
                <p:cNvSpPr/>
                <p:nvPr/>
              </p:nvSpPr>
              <p:spPr>
                <a:xfrm flipH="1" rot="-1543556">
                  <a:off x="6615999" y="2449876"/>
                  <a:ext cx="53054" cy="52230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68" name="Google Shape;23068;p62"/>
                <p:cNvSpPr/>
                <p:nvPr/>
              </p:nvSpPr>
              <p:spPr>
                <a:xfrm flipH="1" rot="-1543556">
                  <a:off x="6921899" y="2192601"/>
                  <a:ext cx="12474" cy="1247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69" name="Google Shape;23069;p62"/>
                <p:cNvSpPr/>
                <p:nvPr/>
              </p:nvSpPr>
              <p:spPr>
                <a:xfrm flipH="1" rot="-1543556">
                  <a:off x="6812759" y="2498450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70" name="Google Shape;23070;p62"/>
                <p:cNvSpPr/>
                <p:nvPr/>
              </p:nvSpPr>
              <p:spPr>
                <a:xfrm flipH="1" rot="-1543556">
                  <a:off x="6871478" y="2062884"/>
                  <a:ext cx="24069" cy="24898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71" name="Google Shape;23071;p62"/>
                <p:cNvSpPr/>
                <p:nvPr/>
              </p:nvSpPr>
              <p:spPr>
                <a:xfrm flipH="1" rot="-1543556">
                  <a:off x="7502548" y="2484210"/>
                  <a:ext cx="24897" cy="24070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72" name="Google Shape;23072;p62"/>
                <p:cNvSpPr/>
                <p:nvPr/>
              </p:nvSpPr>
              <p:spPr>
                <a:xfrm flipH="1" rot="-1543556">
                  <a:off x="6443882" y="2492309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73" name="Google Shape;23073;p62"/>
                <p:cNvSpPr/>
                <p:nvPr/>
              </p:nvSpPr>
              <p:spPr>
                <a:xfrm flipH="1" rot="-1543556">
                  <a:off x="6535808" y="2252146"/>
                  <a:ext cx="89494" cy="89500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74" name="Google Shape;23074;p62"/>
                <p:cNvSpPr/>
                <p:nvPr/>
              </p:nvSpPr>
              <p:spPr>
                <a:xfrm rot="3679689">
                  <a:off x="7294930" y="2184987"/>
                  <a:ext cx="12475" cy="12474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75" name="Google Shape;23075;p62"/>
                <p:cNvSpPr/>
                <p:nvPr/>
              </p:nvSpPr>
              <p:spPr>
                <a:xfrm rot="3679689">
                  <a:off x="7047194" y="2242613"/>
                  <a:ext cx="24069" cy="24068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76" name="Google Shape;23076;p62"/>
                <p:cNvSpPr/>
                <p:nvPr/>
              </p:nvSpPr>
              <p:spPr>
                <a:xfrm rot="3679689">
                  <a:off x="7539636" y="2153453"/>
                  <a:ext cx="24897" cy="24896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077" name="Google Shape;23077;p62"/>
              <p:cNvGrpSpPr/>
              <p:nvPr/>
            </p:nvGrpSpPr>
            <p:grpSpPr>
              <a:xfrm flipH="1" rot="-45072">
                <a:off x="3098646" y="2308734"/>
                <a:ext cx="1430347" cy="1133833"/>
                <a:chOff x="6310422" y="1766154"/>
                <a:chExt cx="1258557" cy="881400"/>
              </a:xfrm>
            </p:grpSpPr>
            <p:sp>
              <p:nvSpPr>
                <p:cNvPr id="23078" name="Google Shape;23078;p62"/>
                <p:cNvSpPr/>
                <p:nvPr/>
              </p:nvSpPr>
              <p:spPr>
                <a:xfrm flipH="1">
                  <a:off x="6773076" y="1835633"/>
                  <a:ext cx="53054" cy="53111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79" name="Google Shape;23079;p62"/>
                <p:cNvSpPr/>
                <p:nvPr/>
              </p:nvSpPr>
              <p:spPr>
                <a:xfrm flipH="1">
                  <a:off x="6722560" y="1939212"/>
                  <a:ext cx="24068" cy="24071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80" name="Google Shape;23080;p62"/>
                <p:cNvSpPr/>
                <p:nvPr/>
              </p:nvSpPr>
              <p:spPr>
                <a:xfrm flipH="1">
                  <a:off x="7520944" y="1916022"/>
                  <a:ext cx="24897" cy="24071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81" name="Google Shape;23081;p62"/>
                <p:cNvSpPr/>
                <p:nvPr/>
              </p:nvSpPr>
              <p:spPr>
                <a:xfrm flipH="1" rot="9256444">
                  <a:off x="6649975" y="1888161"/>
                  <a:ext cx="53054" cy="52230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82" name="Google Shape;23082;p62"/>
                <p:cNvSpPr/>
                <p:nvPr/>
              </p:nvSpPr>
              <p:spPr>
                <a:xfrm flipH="1" rot="9256444">
                  <a:off x="7227553" y="1768243"/>
                  <a:ext cx="12474" cy="1247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83" name="Google Shape;23083;p62"/>
                <p:cNvSpPr/>
                <p:nvPr/>
              </p:nvSpPr>
              <p:spPr>
                <a:xfrm flipH="1" rot="9256444">
                  <a:off x="6945027" y="2240841"/>
                  <a:ext cx="12474" cy="1247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84" name="Google Shape;23084;p62"/>
                <p:cNvSpPr/>
                <p:nvPr/>
              </p:nvSpPr>
              <p:spPr>
                <a:xfrm flipH="1" rot="9256444">
                  <a:off x="7041744" y="1922568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85" name="Google Shape;23085;p62"/>
                <p:cNvSpPr/>
                <p:nvPr/>
              </p:nvSpPr>
              <p:spPr>
                <a:xfrm flipH="1" rot="9256444">
                  <a:off x="6438534" y="2187654"/>
                  <a:ext cx="24069" cy="24898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86" name="Google Shape;23086;p62"/>
                <p:cNvSpPr/>
                <p:nvPr/>
              </p:nvSpPr>
              <p:spPr>
                <a:xfrm flipH="1" rot="9256444">
                  <a:off x="6351956" y="1937637"/>
                  <a:ext cx="24897" cy="24070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87" name="Google Shape;23087;p62"/>
                <p:cNvSpPr/>
                <p:nvPr/>
              </p:nvSpPr>
              <p:spPr>
                <a:xfrm flipH="1" rot="9256444">
                  <a:off x="7410621" y="1928709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88" name="Google Shape;23088;p62"/>
                <p:cNvSpPr/>
                <p:nvPr/>
              </p:nvSpPr>
              <p:spPr>
                <a:xfrm flipH="1" rot="9256444">
                  <a:off x="6411589" y="1954420"/>
                  <a:ext cx="89494" cy="89500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89" name="Google Shape;23089;p62"/>
                <p:cNvSpPr/>
                <p:nvPr/>
              </p:nvSpPr>
              <p:spPr>
                <a:xfrm rot="-7120311">
                  <a:off x="6746709" y="2264494"/>
                  <a:ext cx="53056" cy="53104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90" name="Google Shape;23090;p62"/>
                <p:cNvSpPr/>
                <p:nvPr/>
              </p:nvSpPr>
              <p:spPr>
                <a:xfrm rot="-7120311">
                  <a:off x="6571995" y="2248456"/>
                  <a:ext cx="12475" cy="12474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91" name="Google Shape;23091;p62"/>
                <p:cNvSpPr/>
                <p:nvPr/>
              </p:nvSpPr>
              <p:spPr>
                <a:xfrm rot="-7120311">
                  <a:off x="6808137" y="2179237"/>
                  <a:ext cx="24069" cy="24068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92" name="Google Shape;23092;p62"/>
                <p:cNvSpPr/>
                <p:nvPr/>
              </p:nvSpPr>
              <p:spPr>
                <a:xfrm rot="-7120311">
                  <a:off x="6314867" y="2267568"/>
                  <a:ext cx="24897" cy="24896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93" name="Google Shape;23093;p62"/>
                <p:cNvSpPr/>
                <p:nvPr/>
              </p:nvSpPr>
              <p:spPr>
                <a:xfrm flipH="1" rot="10800000">
                  <a:off x="6616009" y="2595324"/>
                  <a:ext cx="53054" cy="52231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94" name="Google Shape;23094;p62"/>
                <p:cNvSpPr/>
                <p:nvPr/>
              </p:nvSpPr>
              <p:spPr>
                <a:xfrm flipH="1" rot="10800000">
                  <a:off x="6649969" y="2095885"/>
                  <a:ext cx="53054" cy="53111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95" name="Google Shape;23095;p62"/>
                <p:cNvSpPr/>
                <p:nvPr/>
              </p:nvSpPr>
              <p:spPr>
                <a:xfrm flipH="1" rot="10800000">
                  <a:off x="6959584" y="2380359"/>
                  <a:ext cx="24068" cy="24071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96" name="Google Shape;23096;p62"/>
                <p:cNvSpPr/>
                <p:nvPr/>
              </p:nvSpPr>
              <p:spPr>
                <a:xfrm flipH="1" rot="10800000">
                  <a:off x="6333559" y="2505824"/>
                  <a:ext cx="24897" cy="24071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97" name="Google Shape;23097;p62"/>
                <p:cNvSpPr/>
                <p:nvPr/>
              </p:nvSpPr>
              <p:spPr>
                <a:xfrm flipH="1" rot="-1543556">
                  <a:off x="6615999" y="2449876"/>
                  <a:ext cx="53054" cy="52230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98" name="Google Shape;23098;p62"/>
                <p:cNvSpPr/>
                <p:nvPr/>
              </p:nvSpPr>
              <p:spPr>
                <a:xfrm flipH="1" rot="-1543556">
                  <a:off x="6921899" y="2192601"/>
                  <a:ext cx="12474" cy="1247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99" name="Google Shape;23099;p62"/>
                <p:cNvSpPr/>
                <p:nvPr/>
              </p:nvSpPr>
              <p:spPr>
                <a:xfrm flipH="1" rot="-1543556">
                  <a:off x="6812759" y="2498450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00" name="Google Shape;23100;p62"/>
                <p:cNvSpPr/>
                <p:nvPr/>
              </p:nvSpPr>
              <p:spPr>
                <a:xfrm flipH="1" rot="-1543556">
                  <a:off x="6871478" y="2062884"/>
                  <a:ext cx="24069" cy="24898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01" name="Google Shape;23101;p62"/>
                <p:cNvSpPr/>
                <p:nvPr/>
              </p:nvSpPr>
              <p:spPr>
                <a:xfrm flipH="1" rot="-1543556">
                  <a:off x="7502548" y="2484210"/>
                  <a:ext cx="24897" cy="24070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02" name="Google Shape;23102;p62"/>
                <p:cNvSpPr/>
                <p:nvPr/>
              </p:nvSpPr>
              <p:spPr>
                <a:xfrm flipH="1" rot="-1543556">
                  <a:off x="6443882" y="2492309"/>
                  <a:ext cx="24897" cy="24898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03" name="Google Shape;23103;p62"/>
                <p:cNvSpPr/>
                <p:nvPr/>
              </p:nvSpPr>
              <p:spPr>
                <a:xfrm flipH="1" rot="-1543556">
                  <a:off x="6535808" y="2252146"/>
                  <a:ext cx="89494" cy="89500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04" name="Google Shape;23104;p62"/>
                <p:cNvSpPr/>
                <p:nvPr/>
              </p:nvSpPr>
              <p:spPr>
                <a:xfrm rot="3679689">
                  <a:off x="7294930" y="2184987"/>
                  <a:ext cx="12475" cy="12474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05" name="Google Shape;23105;p62"/>
                <p:cNvSpPr/>
                <p:nvPr/>
              </p:nvSpPr>
              <p:spPr>
                <a:xfrm rot="3679689">
                  <a:off x="7047194" y="2242613"/>
                  <a:ext cx="24069" cy="24068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06" name="Google Shape;23106;p62"/>
                <p:cNvSpPr/>
                <p:nvPr/>
              </p:nvSpPr>
              <p:spPr>
                <a:xfrm rot="3679689">
                  <a:off x="7539636" y="2153453"/>
                  <a:ext cx="24897" cy="24896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3107" name="Google Shape;23107;p62"/>
            <p:cNvGrpSpPr/>
            <p:nvPr/>
          </p:nvGrpSpPr>
          <p:grpSpPr>
            <a:xfrm>
              <a:off x="4849348" y="2305292"/>
              <a:ext cx="1416193" cy="1416194"/>
              <a:chOff x="5681300" y="2527788"/>
              <a:chExt cx="805800" cy="805800"/>
            </a:xfrm>
          </p:grpSpPr>
          <p:sp>
            <p:nvSpPr>
              <p:cNvPr id="23108" name="Google Shape;23108;p62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rgbClr val="F1C98B">
                  <a:alpha val="413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9" name="Google Shape;23109;p62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fmla="val 16459697" name="adj1"/>
                  <a:gd fmla="val 16158474" name="adj2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3110" name="Google Shape;23110;p62"/>
            <p:cNvCxnSpPr/>
            <p:nvPr/>
          </p:nvCxnSpPr>
          <p:spPr>
            <a:xfrm rot="10800000">
              <a:off x="5557445" y="1936592"/>
              <a:ext cx="0" cy="3687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cxnSp>
        <p:nvCxnSpPr>
          <p:cNvPr id="23111" name="Google Shape;23111;p62"/>
          <p:cNvCxnSpPr/>
          <p:nvPr/>
        </p:nvCxnSpPr>
        <p:spPr>
          <a:xfrm>
            <a:off x="3127550" y="4906835"/>
            <a:ext cx="11763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12" name="Google Shape;23112;p62"/>
          <p:cNvCxnSpPr/>
          <p:nvPr/>
        </p:nvCxnSpPr>
        <p:spPr>
          <a:xfrm>
            <a:off x="4578404" y="3840394"/>
            <a:ext cx="5400" cy="4911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3113" name="Google Shape;23113;p62"/>
          <p:cNvSpPr txBox="1"/>
          <p:nvPr/>
        </p:nvSpPr>
        <p:spPr>
          <a:xfrm>
            <a:off x="4249028" y="4279975"/>
            <a:ext cx="6828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98%</a:t>
            </a:r>
            <a:endParaRPr sz="2000">
              <a:solidFill>
                <a:schemeClr val="accent5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17" name="Shape 23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8" name="Google Shape;23118;p63"/>
          <p:cNvSpPr txBox="1"/>
          <p:nvPr>
            <p:ph type="title"/>
          </p:nvPr>
        </p:nvSpPr>
        <p:spPr>
          <a:xfrm>
            <a:off x="1895450" y="169075"/>
            <a:ext cx="6606000" cy="84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 u="sng"/>
              <a:t>OUTCOMES OF THE PROJECT</a:t>
            </a:r>
            <a:endParaRPr b="1" sz="4000" u="sng"/>
          </a:p>
        </p:txBody>
      </p:sp>
      <p:sp>
        <p:nvSpPr>
          <p:cNvPr id="23119" name="Google Shape;23119;p63"/>
          <p:cNvSpPr txBox="1"/>
          <p:nvPr>
            <p:ph idx="1" type="body"/>
          </p:nvPr>
        </p:nvSpPr>
        <p:spPr>
          <a:xfrm>
            <a:off x="188475" y="1482550"/>
            <a:ext cx="88704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Identified that life is indeed possible on exoplanets far from our solar system.</a:t>
            </a:r>
            <a:endParaRPr/>
          </a:p>
        </p:txBody>
      </p:sp>
      <p:cxnSp>
        <p:nvCxnSpPr>
          <p:cNvPr id="23120" name="Google Shape;23120;p63"/>
          <p:cNvCxnSpPr/>
          <p:nvPr/>
        </p:nvCxnSpPr>
        <p:spPr>
          <a:xfrm>
            <a:off x="1753181" y="968025"/>
            <a:ext cx="64842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21" name="Google Shape;23121;p63"/>
          <p:cNvSpPr txBox="1"/>
          <p:nvPr/>
        </p:nvSpPr>
        <p:spPr>
          <a:xfrm>
            <a:off x="229400" y="2260300"/>
            <a:ext cx="8596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2)    Identified the factors that determine habitability on exoplanets using feature importance  </a:t>
            </a:r>
            <a:endParaRPr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22" name="Google Shape;23122;p63"/>
          <p:cNvSpPr txBox="1"/>
          <p:nvPr/>
        </p:nvSpPr>
        <p:spPr>
          <a:xfrm>
            <a:off x="273900" y="3106800"/>
            <a:ext cx="8596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)   Although Equilibrium Temperature is important, factors determining habitability are highly interdependent → Other metrics can be useful too  </a:t>
            </a:r>
            <a:endParaRPr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26" name="Shape 23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7" name="Google Shape;23127;p64"/>
          <p:cNvSpPr txBox="1"/>
          <p:nvPr>
            <p:ph type="title"/>
          </p:nvPr>
        </p:nvSpPr>
        <p:spPr>
          <a:xfrm>
            <a:off x="1895450" y="169075"/>
            <a:ext cx="6606000" cy="84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 u="sng"/>
              <a:t>INSIGHTS FROM </a:t>
            </a:r>
            <a:r>
              <a:rPr b="1" lang="en" sz="4000" u="sng"/>
              <a:t>THE PROJECT</a:t>
            </a:r>
            <a:endParaRPr b="1" sz="4000" u="sng"/>
          </a:p>
        </p:txBody>
      </p:sp>
      <p:sp>
        <p:nvSpPr>
          <p:cNvPr id="23128" name="Google Shape;23128;p64"/>
          <p:cNvSpPr txBox="1"/>
          <p:nvPr>
            <p:ph idx="1" type="body"/>
          </p:nvPr>
        </p:nvSpPr>
        <p:spPr>
          <a:xfrm>
            <a:off x="188475" y="1482550"/>
            <a:ext cx="8870400" cy="25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Naive to stop exploration when </a:t>
            </a:r>
            <a:r>
              <a:rPr lang="en"/>
              <a:t>Equilibrium Temperature</a:t>
            </a:r>
            <a:r>
              <a:rPr lang="en"/>
              <a:t> and ESI of an exoplanet is found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>
                <a:solidFill>
                  <a:schemeClr val="accent3"/>
                </a:solidFill>
              </a:rPr>
              <a:t>Reliance on a mere handful of models for an extremely broad subject is unwise</a:t>
            </a:r>
            <a:br>
              <a:rPr lang="en">
                <a:solidFill>
                  <a:schemeClr val="accent3"/>
                </a:solidFill>
              </a:rPr>
            </a:br>
            <a:endParaRPr>
              <a:solidFill>
                <a:schemeClr val="accent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AutoNum type="arabicParenR"/>
            </a:pPr>
            <a:r>
              <a:rPr lang="en">
                <a:solidFill>
                  <a:schemeClr val="accent3"/>
                </a:solidFill>
              </a:rPr>
              <a:t>Some other factors are simply unknown/unavailable</a:t>
            </a:r>
            <a:br>
              <a:rPr lang="en">
                <a:solidFill>
                  <a:schemeClr val="accent3"/>
                </a:solidFill>
              </a:rPr>
            </a:br>
            <a:r>
              <a:rPr lang="en">
                <a:solidFill>
                  <a:schemeClr val="accent3"/>
                </a:solidFill>
              </a:rPr>
              <a:t>(e.g. Atmospheric composition)</a:t>
            </a:r>
            <a:endParaRPr>
              <a:solidFill>
                <a:schemeClr val="accent3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>
                <a:solidFill>
                  <a:schemeClr val="accent3"/>
                </a:solidFill>
              </a:rPr>
              <a:t>Very small percentage of exoplanets are habitable, but we should never stop the search! </a:t>
            </a:r>
            <a:br>
              <a:rPr lang="en">
                <a:solidFill>
                  <a:schemeClr val="accent3"/>
                </a:solidFill>
              </a:rPr>
            </a:br>
            <a:endParaRPr>
              <a:solidFill>
                <a:schemeClr val="accent3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23129" name="Google Shape;23129;p64"/>
          <p:cNvCxnSpPr/>
          <p:nvPr/>
        </p:nvCxnSpPr>
        <p:spPr>
          <a:xfrm>
            <a:off x="1753181" y="968025"/>
            <a:ext cx="64842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33" name="Shape 23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4" name="Google Shape;23134;p65"/>
          <p:cNvSpPr txBox="1"/>
          <p:nvPr>
            <p:ph type="title"/>
          </p:nvPr>
        </p:nvSpPr>
        <p:spPr>
          <a:xfrm>
            <a:off x="713250" y="12125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NEW </a:t>
            </a:r>
            <a:r>
              <a:rPr b="1" lang="en" u="sng"/>
              <a:t>LEARNING OUTCOMES</a:t>
            </a:r>
            <a:endParaRPr b="1" u="sng"/>
          </a:p>
        </p:txBody>
      </p:sp>
      <p:grpSp>
        <p:nvGrpSpPr>
          <p:cNvPr id="23135" name="Google Shape;23135;p65"/>
          <p:cNvGrpSpPr/>
          <p:nvPr/>
        </p:nvGrpSpPr>
        <p:grpSpPr>
          <a:xfrm>
            <a:off x="-5" y="-1"/>
            <a:ext cx="1964749" cy="2099655"/>
            <a:chOff x="2846785" y="981633"/>
            <a:chExt cx="3451773" cy="3643337"/>
          </a:xfrm>
        </p:grpSpPr>
        <p:grpSp>
          <p:nvGrpSpPr>
            <p:cNvPr id="23136" name="Google Shape;23136;p65"/>
            <p:cNvGrpSpPr/>
            <p:nvPr/>
          </p:nvGrpSpPr>
          <p:grpSpPr>
            <a:xfrm>
              <a:off x="2846785" y="981633"/>
              <a:ext cx="3451773" cy="3643337"/>
              <a:chOff x="2846785" y="981633"/>
              <a:chExt cx="3451773" cy="3643337"/>
            </a:xfrm>
          </p:grpSpPr>
          <p:grpSp>
            <p:nvGrpSpPr>
              <p:cNvPr id="23137" name="Google Shape;23137;p65"/>
              <p:cNvGrpSpPr/>
              <p:nvPr/>
            </p:nvGrpSpPr>
            <p:grpSpPr>
              <a:xfrm flipH="1" rot="5509780">
                <a:off x="2800961" y="1117555"/>
                <a:ext cx="2834905" cy="2654364"/>
                <a:chOff x="5272775" y="2011375"/>
                <a:chExt cx="3027200" cy="2935100"/>
              </a:xfrm>
            </p:grpSpPr>
            <p:sp>
              <p:nvSpPr>
                <p:cNvPr id="23138" name="Google Shape;23138;p65"/>
                <p:cNvSpPr/>
                <p:nvPr/>
              </p:nvSpPr>
              <p:spPr>
                <a:xfrm>
                  <a:off x="6106700" y="2471800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80" y="1"/>
                      </a:moveTo>
                      <a:cubicBezTo>
                        <a:pt x="218" y="1"/>
                        <a:pt x="151" y="26"/>
                        <a:pt x="101" y="76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34" y="459"/>
                        <a:pt x="193" y="484"/>
                        <a:pt x="255" y="484"/>
                      </a:cubicBezTo>
                      <a:cubicBezTo>
                        <a:pt x="318" y="484"/>
                        <a:pt x="384" y="459"/>
                        <a:pt x="435" y="409"/>
                      </a:cubicBezTo>
                      <a:cubicBezTo>
                        <a:pt x="535" y="309"/>
                        <a:pt x="535" y="176"/>
                        <a:pt x="435" y="76"/>
                      </a:cubicBezTo>
                      <a:cubicBezTo>
                        <a:pt x="401" y="26"/>
                        <a:pt x="343" y="1"/>
                        <a:pt x="28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39" name="Google Shape;23139;p65"/>
                <p:cNvSpPr/>
                <p:nvPr/>
              </p:nvSpPr>
              <p:spPr>
                <a:xfrm>
                  <a:off x="5595700" y="3047225"/>
                  <a:ext cx="14025" cy="12000"/>
                </a:xfrm>
                <a:custGeom>
                  <a:rect b="b" l="l" r="r" t="t"/>
                  <a:pathLst>
                    <a:path extrusionOk="0" h="480" w="561">
                      <a:moveTo>
                        <a:pt x="293" y="0"/>
                      </a:moveTo>
                      <a:cubicBezTo>
                        <a:pt x="235" y="0"/>
                        <a:pt x="176" y="25"/>
                        <a:pt x="126" y="75"/>
                      </a:cubicBezTo>
                      <a:lnTo>
                        <a:pt x="126" y="108"/>
                      </a:lnTo>
                      <a:cubicBezTo>
                        <a:pt x="1" y="284"/>
                        <a:pt x="140" y="479"/>
                        <a:pt x="316" y="479"/>
                      </a:cubicBezTo>
                      <a:cubicBezTo>
                        <a:pt x="374" y="479"/>
                        <a:pt x="436" y="458"/>
                        <a:pt x="493" y="409"/>
                      </a:cubicBezTo>
                      <a:cubicBezTo>
                        <a:pt x="560" y="309"/>
                        <a:pt x="560" y="175"/>
                        <a:pt x="460" y="75"/>
                      </a:cubicBezTo>
                      <a:cubicBezTo>
                        <a:pt x="410" y="25"/>
                        <a:pt x="352" y="0"/>
                        <a:pt x="29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40" name="Google Shape;23140;p65"/>
                <p:cNvSpPr/>
                <p:nvPr/>
              </p:nvSpPr>
              <p:spPr>
                <a:xfrm>
                  <a:off x="5931575" y="295547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38" y="0"/>
                      </a:moveTo>
                      <a:cubicBezTo>
                        <a:pt x="215" y="0"/>
                        <a:pt x="191" y="3"/>
                        <a:pt x="168" y="9"/>
                      </a:cubicBezTo>
                      <a:cubicBezTo>
                        <a:pt x="68" y="76"/>
                        <a:pt x="1" y="209"/>
                        <a:pt x="34" y="343"/>
                      </a:cubicBezTo>
                      <a:cubicBezTo>
                        <a:pt x="85" y="445"/>
                        <a:pt x="175" y="488"/>
                        <a:pt x="274" y="488"/>
                      </a:cubicBezTo>
                      <a:cubicBezTo>
                        <a:pt x="305" y="488"/>
                        <a:pt x="336" y="484"/>
                        <a:pt x="368" y="476"/>
                      </a:cubicBezTo>
                      <a:cubicBezTo>
                        <a:pt x="501" y="409"/>
                        <a:pt x="535" y="276"/>
                        <a:pt x="501" y="143"/>
                      </a:cubicBezTo>
                      <a:cubicBezTo>
                        <a:pt x="446" y="60"/>
                        <a:pt x="346" y="0"/>
                        <a:pt x="23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41" name="Google Shape;23141;p65"/>
                <p:cNvSpPr/>
                <p:nvPr/>
              </p:nvSpPr>
              <p:spPr>
                <a:xfrm>
                  <a:off x="8152325" y="2173500"/>
                  <a:ext cx="16325" cy="12700"/>
                </a:xfrm>
                <a:custGeom>
                  <a:rect b="b" l="l" r="r" t="t"/>
                  <a:pathLst>
                    <a:path extrusionOk="0" h="508" w="653">
                      <a:moveTo>
                        <a:pt x="293" y="0"/>
                      </a:moveTo>
                      <a:cubicBezTo>
                        <a:pt x="254" y="0"/>
                        <a:pt x="212" y="10"/>
                        <a:pt x="168" y="32"/>
                      </a:cubicBezTo>
                      <a:cubicBezTo>
                        <a:pt x="68" y="66"/>
                        <a:pt x="1" y="199"/>
                        <a:pt x="34" y="333"/>
                      </a:cubicBezTo>
                      <a:cubicBezTo>
                        <a:pt x="62" y="443"/>
                        <a:pt x="158" y="508"/>
                        <a:pt x="266" y="508"/>
                      </a:cubicBezTo>
                      <a:cubicBezTo>
                        <a:pt x="289" y="508"/>
                        <a:pt x="312" y="505"/>
                        <a:pt x="335" y="499"/>
                      </a:cubicBezTo>
                      <a:cubicBezTo>
                        <a:pt x="653" y="413"/>
                        <a:pt x="545" y="0"/>
                        <a:pt x="29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42" name="Google Shape;23142;p65"/>
                <p:cNvSpPr/>
                <p:nvPr/>
              </p:nvSpPr>
              <p:spPr>
                <a:xfrm>
                  <a:off x="8125650" y="2210475"/>
                  <a:ext cx="13175" cy="12225"/>
                </a:xfrm>
                <a:custGeom>
                  <a:rect b="b" l="l" r="r" t="t"/>
                  <a:pathLst>
                    <a:path extrusionOk="0" h="489" w="527">
                      <a:moveTo>
                        <a:pt x="264" y="0"/>
                      </a:moveTo>
                      <a:cubicBezTo>
                        <a:pt x="186" y="0"/>
                        <a:pt x="109" y="37"/>
                        <a:pt x="67" y="121"/>
                      </a:cubicBezTo>
                      <a:cubicBezTo>
                        <a:pt x="1" y="221"/>
                        <a:pt x="1" y="355"/>
                        <a:pt x="134" y="455"/>
                      </a:cubicBezTo>
                      <a:cubicBezTo>
                        <a:pt x="172" y="478"/>
                        <a:pt x="214" y="488"/>
                        <a:pt x="255" y="488"/>
                      </a:cubicBezTo>
                      <a:cubicBezTo>
                        <a:pt x="394" y="488"/>
                        <a:pt x="527" y="368"/>
                        <a:pt x="501" y="188"/>
                      </a:cubicBezTo>
                      <a:cubicBezTo>
                        <a:pt x="482" y="72"/>
                        <a:pt x="372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43" name="Google Shape;23143;p65"/>
                <p:cNvSpPr/>
                <p:nvPr/>
              </p:nvSpPr>
              <p:spPr>
                <a:xfrm>
                  <a:off x="6069175" y="3281375"/>
                  <a:ext cx="13950" cy="12100"/>
                </a:xfrm>
                <a:custGeom>
                  <a:rect b="b" l="l" r="r" t="t"/>
                  <a:pathLst>
                    <a:path extrusionOk="0" h="484" w="558">
                      <a:moveTo>
                        <a:pt x="247" y="1"/>
                      </a:moveTo>
                      <a:cubicBezTo>
                        <a:pt x="220" y="1"/>
                        <a:pt x="193" y="6"/>
                        <a:pt x="168" y="16"/>
                      </a:cubicBezTo>
                      <a:cubicBezTo>
                        <a:pt x="34" y="82"/>
                        <a:pt x="1" y="249"/>
                        <a:pt x="68" y="349"/>
                      </a:cubicBezTo>
                      <a:cubicBezTo>
                        <a:pt x="113" y="441"/>
                        <a:pt x="194" y="484"/>
                        <a:pt x="275" y="484"/>
                      </a:cubicBezTo>
                      <a:cubicBezTo>
                        <a:pt x="370" y="484"/>
                        <a:pt x="465" y="424"/>
                        <a:pt x="501" y="316"/>
                      </a:cubicBezTo>
                      <a:cubicBezTo>
                        <a:pt x="558" y="146"/>
                        <a:pt x="399" y="1"/>
                        <a:pt x="24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44" name="Google Shape;23144;p65"/>
                <p:cNvSpPr/>
                <p:nvPr/>
              </p:nvSpPr>
              <p:spPr>
                <a:xfrm>
                  <a:off x="5326975" y="3766100"/>
                  <a:ext cx="16450" cy="12700"/>
                </a:xfrm>
                <a:custGeom>
                  <a:rect b="b" l="l" r="r" t="t"/>
                  <a:pathLst>
                    <a:path extrusionOk="0" h="508" w="658">
                      <a:moveTo>
                        <a:pt x="298" y="1"/>
                      </a:moveTo>
                      <a:cubicBezTo>
                        <a:pt x="256" y="1"/>
                        <a:pt x="212" y="13"/>
                        <a:pt x="168" y="41"/>
                      </a:cubicBezTo>
                      <a:cubicBezTo>
                        <a:pt x="34" y="107"/>
                        <a:pt x="1" y="274"/>
                        <a:pt x="101" y="374"/>
                      </a:cubicBezTo>
                      <a:cubicBezTo>
                        <a:pt x="145" y="463"/>
                        <a:pt x="234" y="508"/>
                        <a:pt x="318" y="508"/>
                      </a:cubicBezTo>
                      <a:cubicBezTo>
                        <a:pt x="360" y="508"/>
                        <a:pt x="401" y="497"/>
                        <a:pt x="435" y="474"/>
                      </a:cubicBezTo>
                      <a:cubicBezTo>
                        <a:pt x="657" y="307"/>
                        <a:pt x="508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45" name="Google Shape;23145;p65"/>
                <p:cNvSpPr/>
                <p:nvPr/>
              </p:nvSpPr>
              <p:spPr>
                <a:xfrm>
                  <a:off x="6218575" y="3441950"/>
                  <a:ext cx="10750" cy="10325"/>
                </a:xfrm>
                <a:custGeom>
                  <a:rect b="b" l="l" r="r" t="t"/>
                  <a:pathLst>
                    <a:path extrusionOk="0" h="413" w="430">
                      <a:moveTo>
                        <a:pt x="302" y="0"/>
                      </a:moveTo>
                      <a:cubicBezTo>
                        <a:pt x="165" y="0"/>
                        <a:pt x="1" y="413"/>
                        <a:pt x="189" y="413"/>
                      </a:cubicBezTo>
                      <a:cubicBezTo>
                        <a:pt x="210" y="413"/>
                        <a:pt x="234" y="408"/>
                        <a:pt x="263" y="398"/>
                      </a:cubicBezTo>
                      <a:cubicBezTo>
                        <a:pt x="363" y="364"/>
                        <a:pt x="429" y="231"/>
                        <a:pt x="396" y="97"/>
                      </a:cubicBezTo>
                      <a:cubicBezTo>
                        <a:pt x="371" y="28"/>
                        <a:pt x="337" y="0"/>
                        <a:pt x="30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46" name="Google Shape;23146;p65"/>
                <p:cNvSpPr/>
                <p:nvPr/>
              </p:nvSpPr>
              <p:spPr>
                <a:xfrm>
                  <a:off x="6526175" y="4097550"/>
                  <a:ext cx="14200" cy="12350"/>
                </a:xfrm>
                <a:custGeom>
                  <a:rect b="b" l="l" r="r" t="t"/>
                  <a:pathLst>
                    <a:path extrusionOk="0" h="494" w="568">
                      <a:moveTo>
                        <a:pt x="288" y="1"/>
                      </a:moveTo>
                      <a:cubicBezTo>
                        <a:pt x="239" y="1"/>
                        <a:pt x="187" y="19"/>
                        <a:pt x="134" y="59"/>
                      </a:cubicBezTo>
                      <a:cubicBezTo>
                        <a:pt x="34" y="126"/>
                        <a:pt x="1" y="259"/>
                        <a:pt x="67" y="392"/>
                      </a:cubicBezTo>
                      <a:cubicBezTo>
                        <a:pt x="132" y="457"/>
                        <a:pt x="210" y="494"/>
                        <a:pt x="285" y="494"/>
                      </a:cubicBezTo>
                      <a:cubicBezTo>
                        <a:pt x="326" y="494"/>
                        <a:pt x="365" y="483"/>
                        <a:pt x="401" y="459"/>
                      </a:cubicBezTo>
                      <a:cubicBezTo>
                        <a:pt x="534" y="359"/>
                        <a:pt x="568" y="226"/>
                        <a:pt x="468" y="126"/>
                      </a:cubicBezTo>
                      <a:cubicBezTo>
                        <a:pt x="427" y="45"/>
                        <a:pt x="362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47" name="Google Shape;23147;p65"/>
                <p:cNvSpPr/>
                <p:nvPr/>
              </p:nvSpPr>
              <p:spPr>
                <a:xfrm>
                  <a:off x="6346050" y="4366175"/>
                  <a:ext cx="13825" cy="12225"/>
                </a:xfrm>
                <a:custGeom>
                  <a:rect b="b" l="l" r="r" t="t"/>
                  <a:pathLst>
                    <a:path extrusionOk="0" h="489" w="553">
                      <a:moveTo>
                        <a:pt x="278" y="1"/>
                      </a:moveTo>
                      <a:cubicBezTo>
                        <a:pt x="202" y="1"/>
                        <a:pt x="123" y="38"/>
                        <a:pt x="67" y="122"/>
                      </a:cubicBezTo>
                      <a:cubicBezTo>
                        <a:pt x="0" y="222"/>
                        <a:pt x="34" y="388"/>
                        <a:pt x="134" y="455"/>
                      </a:cubicBezTo>
                      <a:cubicBezTo>
                        <a:pt x="180" y="478"/>
                        <a:pt x="227" y="489"/>
                        <a:pt x="273" y="489"/>
                      </a:cubicBezTo>
                      <a:cubicBezTo>
                        <a:pt x="425" y="489"/>
                        <a:pt x="552" y="368"/>
                        <a:pt x="501" y="188"/>
                      </a:cubicBezTo>
                      <a:cubicBezTo>
                        <a:pt x="481" y="72"/>
                        <a:pt x="383" y="1"/>
                        <a:pt x="27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48" name="Google Shape;23148;p65"/>
                <p:cNvSpPr/>
                <p:nvPr/>
              </p:nvSpPr>
              <p:spPr>
                <a:xfrm>
                  <a:off x="8083500" y="3369150"/>
                  <a:ext cx="13825" cy="12125"/>
                </a:xfrm>
                <a:custGeom>
                  <a:rect b="b" l="l" r="r" t="t"/>
                  <a:pathLst>
                    <a:path extrusionOk="0" h="485" w="553">
                      <a:moveTo>
                        <a:pt x="292" y="1"/>
                      </a:moveTo>
                      <a:cubicBezTo>
                        <a:pt x="192" y="1"/>
                        <a:pt x="90" y="60"/>
                        <a:pt x="52" y="174"/>
                      </a:cubicBezTo>
                      <a:cubicBezTo>
                        <a:pt x="0" y="329"/>
                        <a:pt x="129" y="484"/>
                        <a:pt x="282" y="484"/>
                      </a:cubicBezTo>
                      <a:cubicBezTo>
                        <a:pt x="327" y="484"/>
                        <a:pt x="374" y="471"/>
                        <a:pt x="419" y="441"/>
                      </a:cubicBezTo>
                      <a:cubicBezTo>
                        <a:pt x="519" y="374"/>
                        <a:pt x="552" y="241"/>
                        <a:pt x="486" y="107"/>
                      </a:cubicBezTo>
                      <a:cubicBezTo>
                        <a:pt x="442" y="35"/>
                        <a:pt x="368" y="1"/>
                        <a:pt x="29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49" name="Google Shape;23149;p65"/>
                <p:cNvSpPr/>
                <p:nvPr/>
              </p:nvSpPr>
              <p:spPr>
                <a:xfrm>
                  <a:off x="7163850" y="4549850"/>
                  <a:ext cx="15325" cy="12225"/>
                </a:xfrm>
                <a:custGeom>
                  <a:rect b="b" l="l" r="r" t="t"/>
                  <a:pathLst>
                    <a:path extrusionOk="0" h="489" w="613">
                      <a:moveTo>
                        <a:pt x="336" y="0"/>
                      </a:moveTo>
                      <a:cubicBezTo>
                        <a:pt x="151" y="0"/>
                        <a:pt x="1" y="236"/>
                        <a:pt x="179" y="413"/>
                      </a:cubicBezTo>
                      <a:cubicBezTo>
                        <a:pt x="212" y="463"/>
                        <a:pt x="270" y="488"/>
                        <a:pt x="333" y="488"/>
                      </a:cubicBezTo>
                      <a:cubicBezTo>
                        <a:pt x="395" y="488"/>
                        <a:pt x="462" y="463"/>
                        <a:pt x="512" y="413"/>
                      </a:cubicBezTo>
                      <a:cubicBezTo>
                        <a:pt x="612" y="347"/>
                        <a:pt x="612" y="180"/>
                        <a:pt x="512" y="80"/>
                      </a:cubicBezTo>
                      <a:cubicBezTo>
                        <a:pt x="456" y="24"/>
                        <a:pt x="394" y="0"/>
                        <a:pt x="33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50" name="Google Shape;23150;p65"/>
                <p:cNvSpPr/>
                <p:nvPr/>
              </p:nvSpPr>
              <p:spPr>
                <a:xfrm>
                  <a:off x="5533200" y="4799325"/>
                  <a:ext cx="16475" cy="12300"/>
                </a:xfrm>
                <a:custGeom>
                  <a:rect b="b" l="l" r="r" t="t"/>
                  <a:pathLst>
                    <a:path extrusionOk="0" h="492" w="659">
                      <a:moveTo>
                        <a:pt x="362" y="1"/>
                      </a:moveTo>
                      <a:cubicBezTo>
                        <a:pt x="166" y="1"/>
                        <a:pt x="1" y="267"/>
                        <a:pt x="225" y="442"/>
                      </a:cubicBezTo>
                      <a:cubicBezTo>
                        <a:pt x="258" y="475"/>
                        <a:pt x="316" y="492"/>
                        <a:pt x="379" y="492"/>
                      </a:cubicBezTo>
                      <a:cubicBezTo>
                        <a:pt x="441" y="492"/>
                        <a:pt x="508" y="475"/>
                        <a:pt x="558" y="442"/>
                      </a:cubicBezTo>
                      <a:cubicBezTo>
                        <a:pt x="625" y="341"/>
                        <a:pt x="658" y="175"/>
                        <a:pt x="558" y="108"/>
                      </a:cubicBezTo>
                      <a:cubicBezTo>
                        <a:pt x="499" y="32"/>
                        <a:pt x="429" y="1"/>
                        <a:pt x="36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51" name="Google Shape;23151;p65"/>
                <p:cNvSpPr/>
                <p:nvPr/>
              </p:nvSpPr>
              <p:spPr>
                <a:xfrm>
                  <a:off x="7781700" y="4934425"/>
                  <a:ext cx="16600" cy="12050"/>
                </a:xfrm>
                <a:custGeom>
                  <a:rect b="b" l="l" r="r" t="t"/>
                  <a:pathLst>
                    <a:path extrusionOk="0" h="482" w="664">
                      <a:moveTo>
                        <a:pt x="310" y="1"/>
                      </a:moveTo>
                      <a:cubicBezTo>
                        <a:pt x="291" y="1"/>
                        <a:pt x="270" y="3"/>
                        <a:pt x="249" y="8"/>
                      </a:cubicBezTo>
                      <a:cubicBezTo>
                        <a:pt x="1" y="101"/>
                        <a:pt x="99" y="482"/>
                        <a:pt x="354" y="482"/>
                      </a:cubicBezTo>
                      <a:cubicBezTo>
                        <a:pt x="374" y="482"/>
                        <a:pt x="394" y="479"/>
                        <a:pt x="416" y="475"/>
                      </a:cubicBezTo>
                      <a:cubicBezTo>
                        <a:pt x="664" y="382"/>
                        <a:pt x="566" y="1"/>
                        <a:pt x="31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52" name="Google Shape;23152;p65"/>
                <p:cNvSpPr/>
                <p:nvPr/>
              </p:nvSpPr>
              <p:spPr>
                <a:xfrm>
                  <a:off x="7923850" y="206587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33" y="101"/>
                        <a:pt x="33" y="234"/>
                      </a:cubicBezTo>
                      <a:cubicBezTo>
                        <a:pt x="0" y="368"/>
                        <a:pt x="134" y="501"/>
                        <a:pt x="267" y="501"/>
                      </a:cubicBezTo>
                      <a:cubicBezTo>
                        <a:pt x="400" y="501"/>
                        <a:pt x="500" y="401"/>
                        <a:pt x="500" y="268"/>
                      </a:cubicBezTo>
                      <a:cubicBezTo>
                        <a:pt x="500" y="134"/>
                        <a:pt x="400" y="1"/>
                        <a:pt x="26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53" name="Google Shape;23153;p65"/>
                <p:cNvSpPr/>
                <p:nvPr/>
              </p:nvSpPr>
              <p:spPr>
                <a:xfrm>
                  <a:off x="8007525" y="2054175"/>
                  <a:ext cx="16975" cy="11775"/>
                </a:xfrm>
                <a:custGeom>
                  <a:rect b="b" l="l" r="r" t="t"/>
                  <a:pathLst>
                    <a:path extrusionOk="0" h="471" w="679">
                      <a:moveTo>
                        <a:pt x="353" y="0"/>
                      </a:moveTo>
                      <a:cubicBezTo>
                        <a:pt x="343" y="0"/>
                        <a:pt x="333" y="1"/>
                        <a:pt x="322" y="2"/>
                      </a:cubicBezTo>
                      <a:cubicBezTo>
                        <a:pt x="0" y="34"/>
                        <a:pt x="51" y="471"/>
                        <a:pt x="356" y="471"/>
                      </a:cubicBezTo>
                      <a:cubicBezTo>
                        <a:pt x="366" y="471"/>
                        <a:pt x="378" y="470"/>
                        <a:pt x="389" y="469"/>
                      </a:cubicBezTo>
                      <a:cubicBezTo>
                        <a:pt x="679" y="437"/>
                        <a:pt x="627" y="0"/>
                        <a:pt x="35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54" name="Google Shape;23154;p65"/>
                <p:cNvSpPr/>
                <p:nvPr/>
              </p:nvSpPr>
              <p:spPr>
                <a:xfrm>
                  <a:off x="8209875" y="248282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70" y="0"/>
                      </a:moveTo>
                      <a:cubicBezTo>
                        <a:pt x="208" y="0"/>
                        <a:pt x="146" y="22"/>
                        <a:pt x="101" y="68"/>
                      </a:cubicBezTo>
                      <a:cubicBezTo>
                        <a:pt x="1" y="168"/>
                        <a:pt x="34" y="335"/>
                        <a:pt x="134" y="435"/>
                      </a:cubicBezTo>
                      <a:cubicBezTo>
                        <a:pt x="181" y="472"/>
                        <a:pt x="232" y="489"/>
                        <a:pt x="283" y="489"/>
                      </a:cubicBezTo>
                      <a:cubicBezTo>
                        <a:pt x="413" y="489"/>
                        <a:pt x="534" y="379"/>
                        <a:pt x="534" y="235"/>
                      </a:cubicBezTo>
                      <a:cubicBezTo>
                        <a:pt x="512" y="82"/>
                        <a:pt x="390" y="0"/>
                        <a:pt x="27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55" name="Google Shape;23155;p65"/>
                <p:cNvSpPr/>
                <p:nvPr/>
              </p:nvSpPr>
              <p:spPr>
                <a:xfrm>
                  <a:off x="7394300" y="4304825"/>
                  <a:ext cx="24625" cy="20625"/>
                </a:xfrm>
                <a:custGeom>
                  <a:rect b="b" l="l" r="r" t="t"/>
                  <a:pathLst>
                    <a:path extrusionOk="0" h="825" w="985">
                      <a:moveTo>
                        <a:pt x="475" y="0"/>
                      </a:moveTo>
                      <a:cubicBezTo>
                        <a:pt x="451" y="0"/>
                        <a:pt x="426" y="2"/>
                        <a:pt x="401" y="7"/>
                      </a:cubicBezTo>
                      <a:cubicBezTo>
                        <a:pt x="167" y="7"/>
                        <a:pt x="0" y="241"/>
                        <a:pt x="34" y="474"/>
                      </a:cubicBezTo>
                      <a:cubicBezTo>
                        <a:pt x="54" y="700"/>
                        <a:pt x="252" y="825"/>
                        <a:pt x="448" y="825"/>
                      </a:cubicBezTo>
                      <a:cubicBezTo>
                        <a:pt x="570" y="825"/>
                        <a:pt x="691" y="777"/>
                        <a:pt x="768" y="674"/>
                      </a:cubicBezTo>
                      <a:cubicBezTo>
                        <a:pt x="985" y="395"/>
                        <a:pt x="798" y="0"/>
                        <a:pt x="4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56" name="Google Shape;23156;p65"/>
                <p:cNvSpPr/>
                <p:nvPr/>
              </p:nvSpPr>
              <p:spPr>
                <a:xfrm>
                  <a:off x="7711550" y="3810525"/>
                  <a:ext cx="23025" cy="21375"/>
                </a:xfrm>
                <a:custGeom>
                  <a:rect b="b" l="l" r="r" t="t"/>
                  <a:pathLst>
                    <a:path extrusionOk="0" h="855" w="921">
                      <a:moveTo>
                        <a:pt x="465" y="1"/>
                      </a:moveTo>
                      <a:cubicBezTo>
                        <a:pt x="212" y="1"/>
                        <a:pt x="1" y="246"/>
                        <a:pt x="53" y="532"/>
                      </a:cubicBezTo>
                      <a:cubicBezTo>
                        <a:pt x="91" y="743"/>
                        <a:pt x="272" y="854"/>
                        <a:pt x="458" y="854"/>
                      </a:cubicBezTo>
                      <a:cubicBezTo>
                        <a:pt x="595" y="854"/>
                        <a:pt x="735" y="793"/>
                        <a:pt x="820" y="665"/>
                      </a:cubicBezTo>
                      <a:cubicBezTo>
                        <a:pt x="920" y="465"/>
                        <a:pt x="887" y="198"/>
                        <a:pt x="687" y="65"/>
                      </a:cubicBezTo>
                      <a:cubicBezTo>
                        <a:pt x="613" y="21"/>
                        <a:pt x="537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57" name="Google Shape;23157;p65"/>
                <p:cNvSpPr/>
                <p:nvPr/>
              </p:nvSpPr>
              <p:spPr>
                <a:xfrm>
                  <a:off x="8108700" y="2112275"/>
                  <a:ext cx="26150" cy="20775"/>
                </a:xfrm>
                <a:custGeom>
                  <a:rect b="b" l="l" r="r" t="t"/>
                  <a:pathLst>
                    <a:path extrusionOk="0" h="831" w="1046">
                      <a:moveTo>
                        <a:pt x="547" y="0"/>
                      </a:moveTo>
                      <a:cubicBezTo>
                        <a:pt x="396" y="0"/>
                        <a:pt x="247" y="75"/>
                        <a:pt x="178" y="213"/>
                      </a:cubicBezTo>
                      <a:cubicBezTo>
                        <a:pt x="1" y="509"/>
                        <a:pt x="216" y="830"/>
                        <a:pt x="523" y="830"/>
                      </a:cubicBezTo>
                      <a:cubicBezTo>
                        <a:pt x="562" y="830"/>
                        <a:pt x="603" y="825"/>
                        <a:pt x="645" y="814"/>
                      </a:cubicBezTo>
                      <a:cubicBezTo>
                        <a:pt x="1012" y="713"/>
                        <a:pt x="1045" y="246"/>
                        <a:pt x="745" y="46"/>
                      </a:cubicBezTo>
                      <a:cubicBezTo>
                        <a:pt x="683" y="15"/>
                        <a:pt x="615" y="0"/>
                        <a:pt x="54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58" name="Google Shape;23158;p65"/>
                <p:cNvSpPr/>
                <p:nvPr/>
              </p:nvSpPr>
              <p:spPr>
                <a:xfrm>
                  <a:off x="7454350" y="4887975"/>
                  <a:ext cx="21700" cy="20800"/>
                </a:xfrm>
                <a:custGeom>
                  <a:rect b="b" l="l" r="r" t="t"/>
                  <a:pathLst>
                    <a:path extrusionOk="0" h="832" w="868">
                      <a:moveTo>
                        <a:pt x="428" y="0"/>
                      </a:moveTo>
                      <a:cubicBezTo>
                        <a:pt x="219" y="0"/>
                        <a:pt x="22" y="155"/>
                        <a:pt x="0" y="398"/>
                      </a:cubicBezTo>
                      <a:cubicBezTo>
                        <a:pt x="0" y="656"/>
                        <a:pt x="215" y="832"/>
                        <a:pt x="435" y="832"/>
                      </a:cubicBezTo>
                      <a:cubicBezTo>
                        <a:pt x="528" y="832"/>
                        <a:pt x="621" y="801"/>
                        <a:pt x="701" y="732"/>
                      </a:cubicBezTo>
                      <a:cubicBezTo>
                        <a:pt x="867" y="565"/>
                        <a:pt x="867" y="298"/>
                        <a:pt x="734" y="131"/>
                      </a:cubicBezTo>
                      <a:cubicBezTo>
                        <a:pt x="644" y="41"/>
                        <a:pt x="534" y="0"/>
                        <a:pt x="42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59" name="Google Shape;23159;p65"/>
                <p:cNvSpPr/>
                <p:nvPr/>
              </p:nvSpPr>
              <p:spPr>
                <a:xfrm>
                  <a:off x="7936600" y="4793775"/>
                  <a:ext cx="44800" cy="38500"/>
                </a:xfrm>
                <a:custGeom>
                  <a:rect b="b" l="l" r="r" t="t"/>
                  <a:pathLst>
                    <a:path extrusionOk="0" h="1540" w="1792">
                      <a:moveTo>
                        <a:pt x="922" y="0"/>
                      </a:moveTo>
                      <a:cubicBezTo>
                        <a:pt x="410" y="0"/>
                        <a:pt x="0" y="532"/>
                        <a:pt x="224" y="1064"/>
                      </a:cubicBezTo>
                      <a:cubicBezTo>
                        <a:pt x="357" y="1381"/>
                        <a:pt x="649" y="1539"/>
                        <a:pt x="937" y="1539"/>
                      </a:cubicBezTo>
                      <a:cubicBezTo>
                        <a:pt x="1225" y="1539"/>
                        <a:pt x="1508" y="1381"/>
                        <a:pt x="1625" y="1064"/>
                      </a:cubicBezTo>
                      <a:cubicBezTo>
                        <a:pt x="1792" y="664"/>
                        <a:pt x="1592" y="230"/>
                        <a:pt x="1225" y="63"/>
                      </a:cubicBezTo>
                      <a:cubicBezTo>
                        <a:pt x="1123" y="20"/>
                        <a:pt x="1020" y="0"/>
                        <a:pt x="92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60" name="Google Shape;23160;p65"/>
                <p:cNvSpPr/>
                <p:nvPr/>
              </p:nvSpPr>
              <p:spPr>
                <a:xfrm>
                  <a:off x="5984125" y="4653325"/>
                  <a:ext cx="44025" cy="38125"/>
                </a:xfrm>
                <a:custGeom>
                  <a:rect b="b" l="l" r="r" t="t"/>
                  <a:pathLst>
                    <a:path extrusionOk="0" h="1525" w="1761">
                      <a:moveTo>
                        <a:pt x="883" y="0"/>
                      </a:moveTo>
                      <a:cubicBezTo>
                        <a:pt x="780" y="0"/>
                        <a:pt x="673" y="24"/>
                        <a:pt x="567" y="77"/>
                      </a:cubicBezTo>
                      <a:cubicBezTo>
                        <a:pt x="167" y="244"/>
                        <a:pt x="0" y="678"/>
                        <a:pt x="167" y="1078"/>
                      </a:cubicBezTo>
                      <a:cubicBezTo>
                        <a:pt x="299" y="1374"/>
                        <a:pt x="585" y="1524"/>
                        <a:pt x="868" y="1524"/>
                      </a:cubicBezTo>
                      <a:cubicBezTo>
                        <a:pt x="1160" y="1524"/>
                        <a:pt x="1450" y="1366"/>
                        <a:pt x="1568" y="1044"/>
                      </a:cubicBezTo>
                      <a:cubicBezTo>
                        <a:pt x="1761" y="522"/>
                        <a:pt x="1364" y="0"/>
                        <a:pt x="88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61" name="Google Shape;23161;p65"/>
                <p:cNvSpPr/>
                <p:nvPr/>
              </p:nvSpPr>
              <p:spPr>
                <a:xfrm>
                  <a:off x="5495625" y="4410425"/>
                  <a:ext cx="47375" cy="38350"/>
                </a:xfrm>
                <a:custGeom>
                  <a:rect b="b" l="l" r="r" t="t"/>
                  <a:pathLst>
                    <a:path extrusionOk="0" h="1534" w="1895">
                      <a:moveTo>
                        <a:pt x="956" y="1"/>
                      </a:moveTo>
                      <a:cubicBezTo>
                        <a:pt x="677" y="1"/>
                        <a:pt x="402" y="160"/>
                        <a:pt x="260" y="420"/>
                      </a:cubicBezTo>
                      <a:cubicBezTo>
                        <a:pt x="0" y="939"/>
                        <a:pt x="414" y="1533"/>
                        <a:pt x="941" y="1533"/>
                      </a:cubicBezTo>
                      <a:cubicBezTo>
                        <a:pt x="1023" y="1533"/>
                        <a:pt x="1108" y="1519"/>
                        <a:pt x="1194" y="1487"/>
                      </a:cubicBezTo>
                      <a:cubicBezTo>
                        <a:pt x="1828" y="1287"/>
                        <a:pt x="1894" y="386"/>
                        <a:pt x="1294" y="86"/>
                      </a:cubicBezTo>
                      <a:cubicBezTo>
                        <a:pt x="1187" y="28"/>
                        <a:pt x="1071" y="1"/>
                        <a:pt x="95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62" name="Google Shape;23162;p65"/>
                <p:cNvSpPr/>
                <p:nvPr/>
              </p:nvSpPr>
              <p:spPr>
                <a:xfrm>
                  <a:off x="7260875" y="3364475"/>
                  <a:ext cx="43375" cy="38025"/>
                </a:xfrm>
                <a:custGeom>
                  <a:rect b="b" l="l" r="r" t="t"/>
                  <a:pathLst>
                    <a:path extrusionOk="0" h="1521" w="1735">
                      <a:moveTo>
                        <a:pt x="866" y="0"/>
                      </a:moveTo>
                      <a:cubicBezTo>
                        <a:pt x="720" y="0"/>
                        <a:pt x="570" y="41"/>
                        <a:pt x="434" y="128"/>
                      </a:cubicBezTo>
                      <a:cubicBezTo>
                        <a:pt x="100" y="361"/>
                        <a:pt x="0" y="828"/>
                        <a:pt x="234" y="1162"/>
                      </a:cubicBezTo>
                      <a:cubicBezTo>
                        <a:pt x="382" y="1395"/>
                        <a:pt x="626" y="1521"/>
                        <a:pt x="878" y="1521"/>
                      </a:cubicBezTo>
                      <a:cubicBezTo>
                        <a:pt x="1021" y="1521"/>
                        <a:pt x="1168" y="1480"/>
                        <a:pt x="1301" y="1395"/>
                      </a:cubicBezTo>
                      <a:cubicBezTo>
                        <a:pt x="1635" y="1162"/>
                        <a:pt x="1735" y="695"/>
                        <a:pt x="1501" y="328"/>
                      </a:cubicBezTo>
                      <a:cubicBezTo>
                        <a:pt x="1354" y="118"/>
                        <a:pt x="1115" y="0"/>
                        <a:pt x="86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63" name="Google Shape;23163;p65"/>
                <p:cNvSpPr/>
                <p:nvPr/>
              </p:nvSpPr>
              <p:spPr>
                <a:xfrm>
                  <a:off x="7432725" y="2516450"/>
                  <a:ext cx="45000" cy="37875"/>
                </a:xfrm>
                <a:custGeom>
                  <a:rect b="b" l="l" r="r" t="t"/>
                  <a:pathLst>
                    <a:path extrusionOk="0" h="1515" w="1800">
                      <a:moveTo>
                        <a:pt x="973" y="0"/>
                      </a:moveTo>
                      <a:cubicBezTo>
                        <a:pt x="402" y="0"/>
                        <a:pt x="0" y="647"/>
                        <a:pt x="331" y="1158"/>
                      </a:cubicBezTo>
                      <a:cubicBezTo>
                        <a:pt x="488" y="1400"/>
                        <a:pt x="735" y="1515"/>
                        <a:pt x="981" y="1515"/>
                      </a:cubicBezTo>
                      <a:cubicBezTo>
                        <a:pt x="1311" y="1515"/>
                        <a:pt x="1637" y="1307"/>
                        <a:pt x="1732" y="925"/>
                      </a:cubicBezTo>
                      <a:cubicBezTo>
                        <a:pt x="1799" y="525"/>
                        <a:pt x="1566" y="91"/>
                        <a:pt x="1165" y="24"/>
                      </a:cubicBezTo>
                      <a:cubicBezTo>
                        <a:pt x="1100" y="8"/>
                        <a:pt x="1035" y="0"/>
                        <a:pt x="97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64" name="Google Shape;23164;p65"/>
                <p:cNvSpPr/>
                <p:nvPr/>
              </p:nvSpPr>
              <p:spPr>
                <a:xfrm>
                  <a:off x="7765300" y="2445900"/>
                  <a:ext cx="45150" cy="38200"/>
                </a:xfrm>
                <a:custGeom>
                  <a:rect b="b" l="l" r="r" t="t"/>
                  <a:pathLst>
                    <a:path extrusionOk="0" h="1528" w="1806">
                      <a:moveTo>
                        <a:pt x="963" y="1"/>
                      </a:moveTo>
                      <a:cubicBezTo>
                        <a:pt x="727" y="1"/>
                        <a:pt x="490" y="110"/>
                        <a:pt x="338" y="344"/>
                      </a:cubicBezTo>
                      <a:cubicBezTo>
                        <a:pt x="1" y="866"/>
                        <a:pt x="396" y="1528"/>
                        <a:pt x="980" y="1528"/>
                      </a:cubicBezTo>
                      <a:cubicBezTo>
                        <a:pt x="1032" y="1528"/>
                        <a:pt x="1084" y="1523"/>
                        <a:pt x="1138" y="1512"/>
                      </a:cubicBezTo>
                      <a:cubicBezTo>
                        <a:pt x="1539" y="1412"/>
                        <a:pt x="1806" y="1012"/>
                        <a:pt x="1705" y="611"/>
                      </a:cubicBezTo>
                      <a:cubicBezTo>
                        <a:pt x="1627" y="220"/>
                        <a:pt x="1297" y="1"/>
                        <a:pt x="96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65" name="Google Shape;23165;p65"/>
                <p:cNvSpPr/>
                <p:nvPr/>
              </p:nvSpPr>
              <p:spPr>
                <a:xfrm>
                  <a:off x="8059775" y="3876125"/>
                  <a:ext cx="15675" cy="11950"/>
                </a:xfrm>
                <a:custGeom>
                  <a:rect b="b" l="l" r="r" t="t"/>
                  <a:pathLst>
                    <a:path extrusionOk="0" h="478" w="627">
                      <a:moveTo>
                        <a:pt x="272" y="1"/>
                      </a:moveTo>
                      <a:cubicBezTo>
                        <a:pt x="228" y="1"/>
                        <a:pt x="181" y="13"/>
                        <a:pt x="134" y="43"/>
                      </a:cubicBezTo>
                      <a:cubicBezTo>
                        <a:pt x="34" y="110"/>
                        <a:pt x="0" y="276"/>
                        <a:pt x="100" y="376"/>
                      </a:cubicBezTo>
                      <a:cubicBezTo>
                        <a:pt x="143" y="441"/>
                        <a:pt x="214" y="478"/>
                        <a:pt x="295" y="478"/>
                      </a:cubicBezTo>
                      <a:cubicBezTo>
                        <a:pt x="339" y="478"/>
                        <a:pt x="387" y="467"/>
                        <a:pt x="434" y="443"/>
                      </a:cubicBezTo>
                      <a:cubicBezTo>
                        <a:pt x="626" y="278"/>
                        <a:pt x="479" y="1"/>
                        <a:pt x="27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66" name="Google Shape;23166;p65"/>
                <p:cNvSpPr/>
                <p:nvPr/>
              </p:nvSpPr>
              <p:spPr>
                <a:xfrm>
                  <a:off x="7967200" y="3380650"/>
                  <a:ext cx="15150" cy="12250"/>
                </a:xfrm>
                <a:custGeom>
                  <a:rect b="b" l="l" r="r" t="t"/>
                  <a:pathLst>
                    <a:path extrusionOk="0" h="490" w="606">
                      <a:moveTo>
                        <a:pt x="282" y="0"/>
                      </a:moveTo>
                      <a:cubicBezTo>
                        <a:pt x="257" y="0"/>
                        <a:pt x="230" y="5"/>
                        <a:pt x="201" y="14"/>
                      </a:cubicBezTo>
                      <a:cubicBezTo>
                        <a:pt x="67" y="48"/>
                        <a:pt x="1" y="181"/>
                        <a:pt x="34" y="314"/>
                      </a:cubicBezTo>
                      <a:cubicBezTo>
                        <a:pt x="62" y="425"/>
                        <a:pt x="158" y="490"/>
                        <a:pt x="266" y="490"/>
                      </a:cubicBezTo>
                      <a:cubicBezTo>
                        <a:pt x="288" y="490"/>
                        <a:pt x="311" y="487"/>
                        <a:pt x="334" y="481"/>
                      </a:cubicBezTo>
                      <a:cubicBezTo>
                        <a:pt x="606" y="391"/>
                        <a:pt x="523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67" name="Google Shape;23167;p65"/>
                <p:cNvSpPr/>
                <p:nvPr/>
              </p:nvSpPr>
              <p:spPr>
                <a:xfrm>
                  <a:off x="7610275" y="2819725"/>
                  <a:ext cx="11925" cy="10225"/>
                </a:xfrm>
                <a:custGeom>
                  <a:rect b="b" l="l" r="r" t="t"/>
                  <a:pathLst>
                    <a:path extrusionOk="0" h="409" w="477">
                      <a:moveTo>
                        <a:pt x="225" y="1"/>
                      </a:moveTo>
                      <a:cubicBezTo>
                        <a:pt x="218" y="1"/>
                        <a:pt x="210" y="1"/>
                        <a:pt x="201" y="2"/>
                      </a:cubicBezTo>
                      <a:cubicBezTo>
                        <a:pt x="68" y="35"/>
                        <a:pt x="1" y="169"/>
                        <a:pt x="1" y="302"/>
                      </a:cubicBezTo>
                      <a:cubicBezTo>
                        <a:pt x="15" y="379"/>
                        <a:pt x="48" y="409"/>
                        <a:pt x="87" y="409"/>
                      </a:cubicBezTo>
                      <a:cubicBezTo>
                        <a:pt x="234" y="409"/>
                        <a:pt x="477" y="1"/>
                        <a:pt x="22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68" name="Google Shape;23168;p65"/>
                <p:cNvSpPr/>
                <p:nvPr/>
              </p:nvSpPr>
              <p:spPr>
                <a:xfrm>
                  <a:off x="8060125" y="2302950"/>
                  <a:ext cx="16350" cy="12525"/>
                </a:xfrm>
                <a:custGeom>
                  <a:rect b="b" l="l" r="r" t="t"/>
                  <a:pathLst>
                    <a:path extrusionOk="0" h="501" w="654">
                      <a:moveTo>
                        <a:pt x="371" y="0"/>
                      </a:moveTo>
                      <a:cubicBezTo>
                        <a:pt x="174" y="0"/>
                        <a:pt x="0" y="266"/>
                        <a:pt x="186" y="425"/>
                      </a:cubicBezTo>
                      <a:cubicBezTo>
                        <a:pt x="237" y="475"/>
                        <a:pt x="303" y="500"/>
                        <a:pt x="370" y="500"/>
                      </a:cubicBezTo>
                      <a:cubicBezTo>
                        <a:pt x="437" y="500"/>
                        <a:pt x="503" y="475"/>
                        <a:pt x="553" y="425"/>
                      </a:cubicBezTo>
                      <a:cubicBezTo>
                        <a:pt x="653" y="325"/>
                        <a:pt x="620" y="158"/>
                        <a:pt x="520" y="58"/>
                      </a:cubicBezTo>
                      <a:cubicBezTo>
                        <a:pt x="473" y="17"/>
                        <a:pt x="42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69" name="Google Shape;23169;p65"/>
                <p:cNvSpPr/>
                <p:nvPr/>
              </p:nvSpPr>
              <p:spPr>
                <a:xfrm>
                  <a:off x="8283225" y="2064975"/>
                  <a:ext cx="16750" cy="12825"/>
                </a:xfrm>
                <a:custGeom>
                  <a:rect b="b" l="l" r="r" t="t"/>
                  <a:pathLst>
                    <a:path extrusionOk="0" h="513" w="670">
                      <a:moveTo>
                        <a:pt x="352" y="1"/>
                      </a:moveTo>
                      <a:cubicBezTo>
                        <a:pt x="161" y="1"/>
                        <a:pt x="0" y="286"/>
                        <a:pt x="202" y="437"/>
                      </a:cubicBezTo>
                      <a:cubicBezTo>
                        <a:pt x="252" y="487"/>
                        <a:pt x="319" y="512"/>
                        <a:pt x="386" y="512"/>
                      </a:cubicBezTo>
                      <a:cubicBezTo>
                        <a:pt x="452" y="512"/>
                        <a:pt x="519" y="487"/>
                        <a:pt x="569" y="437"/>
                      </a:cubicBezTo>
                      <a:cubicBezTo>
                        <a:pt x="669" y="337"/>
                        <a:pt x="636" y="170"/>
                        <a:pt x="536" y="104"/>
                      </a:cubicBezTo>
                      <a:cubicBezTo>
                        <a:pt x="479" y="30"/>
                        <a:pt x="414" y="1"/>
                        <a:pt x="35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70" name="Google Shape;23170;p65"/>
                <p:cNvSpPr/>
                <p:nvPr/>
              </p:nvSpPr>
              <p:spPr>
                <a:xfrm>
                  <a:off x="7496875" y="2065050"/>
                  <a:ext cx="12525" cy="11500"/>
                </a:xfrm>
                <a:custGeom>
                  <a:rect b="b" l="l" r="r" t="t"/>
                  <a:pathLst>
                    <a:path extrusionOk="0" h="460" w="501">
                      <a:moveTo>
                        <a:pt x="267" y="1"/>
                      </a:moveTo>
                      <a:cubicBezTo>
                        <a:pt x="134" y="1"/>
                        <a:pt x="0" y="101"/>
                        <a:pt x="0" y="234"/>
                      </a:cubicBezTo>
                      <a:cubicBezTo>
                        <a:pt x="0" y="384"/>
                        <a:pt x="125" y="459"/>
                        <a:pt x="250" y="459"/>
                      </a:cubicBezTo>
                      <a:cubicBezTo>
                        <a:pt x="376" y="459"/>
                        <a:pt x="501" y="384"/>
                        <a:pt x="501" y="234"/>
                      </a:cubicBezTo>
                      <a:cubicBezTo>
                        <a:pt x="501" y="101"/>
                        <a:pt x="367" y="1"/>
                        <a:pt x="26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71" name="Google Shape;23171;p65"/>
                <p:cNvSpPr/>
                <p:nvPr/>
              </p:nvSpPr>
              <p:spPr>
                <a:xfrm>
                  <a:off x="6738000" y="2077350"/>
                  <a:ext cx="14200" cy="12125"/>
                </a:xfrm>
                <a:custGeom>
                  <a:rect b="b" l="l" r="r" t="t"/>
                  <a:pathLst>
                    <a:path extrusionOk="0" h="485" w="568">
                      <a:moveTo>
                        <a:pt x="269" y="0"/>
                      </a:moveTo>
                      <a:cubicBezTo>
                        <a:pt x="246" y="0"/>
                        <a:pt x="223" y="3"/>
                        <a:pt x="200" y="9"/>
                      </a:cubicBezTo>
                      <a:cubicBezTo>
                        <a:pt x="100" y="42"/>
                        <a:pt x="0" y="176"/>
                        <a:pt x="67" y="309"/>
                      </a:cubicBezTo>
                      <a:cubicBezTo>
                        <a:pt x="95" y="420"/>
                        <a:pt x="191" y="484"/>
                        <a:pt x="280" y="484"/>
                      </a:cubicBezTo>
                      <a:cubicBezTo>
                        <a:pt x="298" y="484"/>
                        <a:pt x="317" y="482"/>
                        <a:pt x="334" y="476"/>
                      </a:cubicBezTo>
                      <a:cubicBezTo>
                        <a:pt x="467" y="443"/>
                        <a:pt x="567" y="309"/>
                        <a:pt x="501" y="176"/>
                      </a:cubicBezTo>
                      <a:cubicBezTo>
                        <a:pt x="473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72" name="Google Shape;23172;p65"/>
                <p:cNvSpPr/>
                <p:nvPr/>
              </p:nvSpPr>
              <p:spPr>
                <a:xfrm>
                  <a:off x="6400250" y="2372275"/>
                  <a:ext cx="13150" cy="12625"/>
                </a:xfrm>
                <a:custGeom>
                  <a:rect b="b" l="l" r="r" t="t"/>
                  <a:pathLst>
                    <a:path extrusionOk="0" h="505" w="526">
                      <a:moveTo>
                        <a:pt x="252" y="1"/>
                      </a:moveTo>
                      <a:cubicBezTo>
                        <a:pt x="199" y="1"/>
                        <a:pt x="146" y="17"/>
                        <a:pt x="101" y="54"/>
                      </a:cubicBezTo>
                      <a:cubicBezTo>
                        <a:pt x="1" y="154"/>
                        <a:pt x="1" y="287"/>
                        <a:pt x="67" y="421"/>
                      </a:cubicBezTo>
                      <a:cubicBezTo>
                        <a:pt x="114" y="479"/>
                        <a:pt x="177" y="505"/>
                        <a:pt x="241" y="505"/>
                      </a:cubicBezTo>
                      <a:cubicBezTo>
                        <a:pt x="359" y="505"/>
                        <a:pt x="479" y="417"/>
                        <a:pt x="501" y="287"/>
                      </a:cubicBezTo>
                      <a:cubicBezTo>
                        <a:pt x="525" y="118"/>
                        <a:pt x="391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73" name="Google Shape;23173;p65"/>
                <p:cNvSpPr/>
                <p:nvPr/>
              </p:nvSpPr>
              <p:spPr>
                <a:xfrm>
                  <a:off x="7253350" y="2963125"/>
                  <a:ext cx="15725" cy="12450"/>
                </a:xfrm>
                <a:custGeom>
                  <a:rect b="b" l="l" r="r" t="t"/>
                  <a:pathLst>
                    <a:path extrusionOk="0" h="498" w="629">
                      <a:moveTo>
                        <a:pt x="339" y="0"/>
                      </a:moveTo>
                      <a:cubicBezTo>
                        <a:pt x="327" y="0"/>
                        <a:pt x="314" y="1"/>
                        <a:pt x="301" y="3"/>
                      </a:cubicBezTo>
                      <a:cubicBezTo>
                        <a:pt x="68" y="37"/>
                        <a:pt x="1" y="337"/>
                        <a:pt x="201" y="437"/>
                      </a:cubicBezTo>
                      <a:cubicBezTo>
                        <a:pt x="243" y="479"/>
                        <a:pt x="291" y="497"/>
                        <a:pt x="340" y="497"/>
                      </a:cubicBezTo>
                      <a:cubicBezTo>
                        <a:pt x="407" y="497"/>
                        <a:pt x="477" y="462"/>
                        <a:pt x="535" y="404"/>
                      </a:cubicBezTo>
                      <a:cubicBezTo>
                        <a:pt x="628" y="216"/>
                        <a:pt x="518" y="0"/>
                        <a:pt x="33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74" name="Google Shape;23174;p65"/>
                <p:cNvSpPr/>
                <p:nvPr/>
              </p:nvSpPr>
              <p:spPr>
                <a:xfrm>
                  <a:off x="7628625" y="3308450"/>
                  <a:ext cx="12550" cy="12525"/>
                </a:xfrm>
                <a:custGeom>
                  <a:rect b="b" l="l" r="r" t="t"/>
                  <a:pathLst>
                    <a:path extrusionOk="0" h="501" w="502">
                      <a:moveTo>
                        <a:pt x="234" y="0"/>
                      </a:moveTo>
                      <a:cubicBezTo>
                        <a:pt x="101" y="34"/>
                        <a:pt x="1" y="134"/>
                        <a:pt x="34" y="267"/>
                      </a:cubicBezTo>
                      <a:cubicBezTo>
                        <a:pt x="34" y="400"/>
                        <a:pt x="134" y="501"/>
                        <a:pt x="268" y="501"/>
                      </a:cubicBezTo>
                      <a:cubicBezTo>
                        <a:pt x="401" y="501"/>
                        <a:pt x="501" y="367"/>
                        <a:pt x="501" y="234"/>
                      </a:cubicBezTo>
                      <a:cubicBezTo>
                        <a:pt x="501" y="100"/>
                        <a:pt x="368" y="0"/>
                        <a:pt x="2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75" name="Google Shape;23175;p65"/>
                <p:cNvSpPr/>
                <p:nvPr/>
              </p:nvSpPr>
              <p:spPr>
                <a:xfrm>
                  <a:off x="7041550" y="3520875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1"/>
                      </a:moveTo>
                      <a:cubicBezTo>
                        <a:pt x="280" y="1"/>
                        <a:pt x="257" y="4"/>
                        <a:pt x="234" y="9"/>
                      </a:cubicBezTo>
                      <a:cubicBezTo>
                        <a:pt x="34" y="76"/>
                        <a:pt x="0" y="376"/>
                        <a:pt x="200" y="443"/>
                      </a:cubicBezTo>
                      <a:cubicBezTo>
                        <a:pt x="242" y="464"/>
                        <a:pt x="283" y="473"/>
                        <a:pt x="322" y="473"/>
                      </a:cubicBezTo>
                      <a:cubicBezTo>
                        <a:pt x="472" y="473"/>
                        <a:pt x="587" y="335"/>
                        <a:pt x="534" y="176"/>
                      </a:cubicBezTo>
                      <a:cubicBezTo>
                        <a:pt x="506" y="66"/>
                        <a:pt x="410" y="1"/>
                        <a:pt x="30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76" name="Google Shape;23176;p65"/>
                <p:cNvSpPr/>
                <p:nvPr/>
              </p:nvSpPr>
              <p:spPr>
                <a:xfrm>
                  <a:off x="7300900" y="2835400"/>
                  <a:ext cx="13375" cy="12200"/>
                </a:xfrm>
                <a:custGeom>
                  <a:rect b="b" l="l" r="r" t="t"/>
                  <a:pathLst>
                    <a:path extrusionOk="0" h="488" w="535">
                      <a:moveTo>
                        <a:pt x="299" y="0"/>
                      </a:moveTo>
                      <a:cubicBezTo>
                        <a:pt x="190" y="0"/>
                        <a:pt x="89" y="65"/>
                        <a:pt x="34" y="175"/>
                      </a:cubicBezTo>
                      <a:cubicBezTo>
                        <a:pt x="0" y="275"/>
                        <a:pt x="67" y="409"/>
                        <a:pt x="167" y="476"/>
                      </a:cubicBezTo>
                      <a:cubicBezTo>
                        <a:pt x="199" y="484"/>
                        <a:pt x="230" y="488"/>
                        <a:pt x="261" y="488"/>
                      </a:cubicBezTo>
                      <a:cubicBezTo>
                        <a:pt x="360" y="488"/>
                        <a:pt x="450" y="444"/>
                        <a:pt x="501" y="342"/>
                      </a:cubicBezTo>
                      <a:cubicBezTo>
                        <a:pt x="534" y="209"/>
                        <a:pt x="467" y="75"/>
                        <a:pt x="367" y="9"/>
                      </a:cubicBezTo>
                      <a:cubicBezTo>
                        <a:pt x="344" y="3"/>
                        <a:pt x="321" y="0"/>
                        <a:pt x="29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77" name="Google Shape;23177;p65"/>
                <p:cNvSpPr/>
                <p:nvPr/>
              </p:nvSpPr>
              <p:spPr>
                <a:xfrm>
                  <a:off x="7146625" y="2396750"/>
                  <a:ext cx="13350" cy="12125"/>
                </a:xfrm>
                <a:custGeom>
                  <a:rect b="b" l="l" r="r" t="t"/>
                  <a:pathLst>
                    <a:path extrusionOk="0" h="485" w="534">
                      <a:moveTo>
                        <a:pt x="271" y="0"/>
                      </a:moveTo>
                      <a:cubicBezTo>
                        <a:pt x="248" y="0"/>
                        <a:pt x="224" y="3"/>
                        <a:pt x="200" y="9"/>
                      </a:cubicBezTo>
                      <a:cubicBezTo>
                        <a:pt x="67" y="42"/>
                        <a:pt x="0" y="176"/>
                        <a:pt x="34" y="309"/>
                      </a:cubicBezTo>
                      <a:cubicBezTo>
                        <a:pt x="89" y="419"/>
                        <a:pt x="190" y="484"/>
                        <a:pt x="299" y="484"/>
                      </a:cubicBezTo>
                      <a:cubicBezTo>
                        <a:pt x="321" y="484"/>
                        <a:pt x="344" y="481"/>
                        <a:pt x="367" y="476"/>
                      </a:cubicBezTo>
                      <a:cubicBezTo>
                        <a:pt x="467" y="409"/>
                        <a:pt x="534" y="276"/>
                        <a:pt x="501" y="142"/>
                      </a:cubicBezTo>
                      <a:cubicBezTo>
                        <a:pt x="473" y="60"/>
                        <a:pt x="378" y="0"/>
                        <a:pt x="27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78" name="Google Shape;23178;p65"/>
                <p:cNvSpPr/>
                <p:nvPr/>
              </p:nvSpPr>
              <p:spPr>
                <a:xfrm>
                  <a:off x="6674025" y="2247475"/>
                  <a:ext cx="14800" cy="12275"/>
                </a:xfrm>
                <a:custGeom>
                  <a:rect b="b" l="l" r="r" t="t"/>
                  <a:pathLst>
                    <a:path extrusionOk="0" h="491" w="592">
                      <a:moveTo>
                        <a:pt x="289" y="0"/>
                      </a:moveTo>
                      <a:cubicBezTo>
                        <a:pt x="181" y="0"/>
                        <a:pt x="85" y="65"/>
                        <a:pt x="57" y="176"/>
                      </a:cubicBezTo>
                      <a:cubicBezTo>
                        <a:pt x="1" y="345"/>
                        <a:pt x="136" y="491"/>
                        <a:pt x="300" y="491"/>
                      </a:cubicBezTo>
                      <a:cubicBezTo>
                        <a:pt x="330" y="491"/>
                        <a:pt x="360" y="486"/>
                        <a:pt x="391" y="476"/>
                      </a:cubicBezTo>
                      <a:cubicBezTo>
                        <a:pt x="591" y="376"/>
                        <a:pt x="558" y="76"/>
                        <a:pt x="358" y="9"/>
                      </a:cubicBezTo>
                      <a:cubicBezTo>
                        <a:pt x="335" y="3"/>
                        <a:pt x="312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79" name="Google Shape;23179;p65"/>
                <p:cNvSpPr/>
                <p:nvPr/>
              </p:nvSpPr>
              <p:spPr>
                <a:xfrm>
                  <a:off x="6623075" y="2036025"/>
                  <a:ext cx="14225" cy="12425"/>
                </a:xfrm>
                <a:custGeom>
                  <a:rect b="b" l="l" r="r" t="t"/>
                  <a:pathLst>
                    <a:path extrusionOk="0" h="497" w="569">
                      <a:moveTo>
                        <a:pt x="289" y="1"/>
                      </a:moveTo>
                      <a:cubicBezTo>
                        <a:pt x="143" y="1"/>
                        <a:pt x="1" y="129"/>
                        <a:pt x="61" y="328"/>
                      </a:cubicBezTo>
                      <a:cubicBezTo>
                        <a:pt x="87" y="446"/>
                        <a:pt x="175" y="497"/>
                        <a:pt x="269" y="497"/>
                      </a:cubicBezTo>
                      <a:cubicBezTo>
                        <a:pt x="412" y="497"/>
                        <a:pt x="568" y="376"/>
                        <a:pt x="528" y="194"/>
                      </a:cubicBezTo>
                      <a:cubicBezTo>
                        <a:pt x="487" y="60"/>
                        <a:pt x="387" y="1"/>
                        <a:pt x="28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80" name="Google Shape;23180;p65"/>
                <p:cNvSpPr/>
                <p:nvPr/>
              </p:nvSpPr>
              <p:spPr>
                <a:xfrm>
                  <a:off x="5813175" y="2152275"/>
                  <a:ext cx="13850" cy="12075"/>
                </a:xfrm>
                <a:custGeom>
                  <a:rect b="b" l="l" r="r" t="t"/>
                  <a:pathLst>
                    <a:path extrusionOk="0" h="483" w="554">
                      <a:moveTo>
                        <a:pt x="247" y="1"/>
                      </a:moveTo>
                      <a:cubicBezTo>
                        <a:pt x="221" y="1"/>
                        <a:pt x="194" y="5"/>
                        <a:pt x="167" y="14"/>
                      </a:cubicBezTo>
                      <a:cubicBezTo>
                        <a:pt x="67" y="47"/>
                        <a:pt x="0" y="181"/>
                        <a:pt x="34" y="314"/>
                      </a:cubicBezTo>
                      <a:cubicBezTo>
                        <a:pt x="70" y="423"/>
                        <a:pt x="174" y="482"/>
                        <a:pt x="273" y="482"/>
                      </a:cubicBezTo>
                      <a:cubicBezTo>
                        <a:pt x="357" y="482"/>
                        <a:pt x="437" y="439"/>
                        <a:pt x="467" y="348"/>
                      </a:cubicBezTo>
                      <a:cubicBezTo>
                        <a:pt x="554" y="174"/>
                        <a:pt x="415" y="1"/>
                        <a:pt x="24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81" name="Google Shape;23181;p65"/>
                <p:cNvSpPr/>
                <p:nvPr/>
              </p:nvSpPr>
              <p:spPr>
                <a:xfrm>
                  <a:off x="5915850" y="2557625"/>
                  <a:ext cx="14775" cy="8025"/>
                </a:xfrm>
                <a:custGeom>
                  <a:rect b="b" l="l" r="r" t="t"/>
                  <a:pathLst>
                    <a:path extrusionOk="0" h="321" w="591">
                      <a:moveTo>
                        <a:pt x="111" y="0"/>
                      </a:moveTo>
                      <a:cubicBezTo>
                        <a:pt x="44" y="0"/>
                        <a:pt x="1" y="39"/>
                        <a:pt x="29" y="145"/>
                      </a:cubicBezTo>
                      <a:cubicBezTo>
                        <a:pt x="57" y="256"/>
                        <a:pt x="153" y="320"/>
                        <a:pt x="261" y="320"/>
                      </a:cubicBezTo>
                      <a:cubicBezTo>
                        <a:pt x="284" y="320"/>
                        <a:pt x="307" y="318"/>
                        <a:pt x="330" y="312"/>
                      </a:cubicBezTo>
                      <a:cubicBezTo>
                        <a:pt x="591" y="241"/>
                        <a:pt x="277" y="0"/>
                        <a:pt x="11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82" name="Google Shape;23182;p65"/>
                <p:cNvSpPr/>
                <p:nvPr/>
              </p:nvSpPr>
              <p:spPr>
                <a:xfrm>
                  <a:off x="6492250" y="2926350"/>
                  <a:ext cx="17825" cy="12025"/>
                </a:xfrm>
                <a:custGeom>
                  <a:rect b="b" l="l" r="r" t="t"/>
                  <a:pathLst>
                    <a:path extrusionOk="0" h="481" w="713">
                      <a:moveTo>
                        <a:pt x="359" y="0"/>
                      </a:moveTo>
                      <a:cubicBezTo>
                        <a:pt x="149" y="0"/>
                        <a:pt x="1" y="301"/>
                        <a:pt x="223" y="440"/>
                      </a:cubicBezTo>
                      <a:cubicBezTo>
                        <a:pt x="273" y="468"/>
                        <a:pt x="322" y="480"/>
                        <a:pt x="366" y="480"/>
                      </a:cubicBezTo>
                      <a:cubicBezTo>
                        <a:pt x="588" y="480"/>
                        <a:pt x="713" y="179"/>
                        <a:pt x="490" y="40"/>
                      </a:cubicBezTo>
                      <a:cubicBezTo>
                        <a:pt x="446" y="12"/>
                        <a:pt x="401" y="0"/>
                        <a:pt x="35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83" name="Google Shape;23183;p65"/>
                <p:cNvSpPr/>
                <p:nvPr/>
              </p:nvSpPr>
              <p:spPr>
                <a:xfrm>
                  <a:off x="6717150" y="2748575"/>
                  <a:ext cx="15600" cy="11850"/>
                </a:xfrm>
                <a:custGeom>
                  <a:rect b="b" l="l" r="r" t="t"/>
                  <a:pathLst>
                    <a:path extrusionOk="0" h="474" w="624">
                      <a:moveTo>
                        <a:pt x="269" y="1"/>
                      </a:moveTo>
                      <a:cubicBezTo>
                        <a:pt x="225" y="1"/>
                        <a:pt x="178" y="14"/>
                        <a:pt x="134" y="46"/>
                      </a:cubicBezTo>
                      <a:cubicBezTo>
                        <a:pt x="34" y="113"/>
                        <a:pt x="0" y="279"/>
                        <a:pt x="100" y="379"/>
                      </a:cubicBezTo>
                      <a:cubicBezTo>
                        <a:pt x="139" y="438"/>
                        <a:pt x="212" y="473"/>
                        <a:pt x="285" y="473"/>
                      </a:cubicBezTo>
                      <a:cubicBezTo>
                        <a:pt x="338" y="473"/>
                        <a:pt x="392" y="455"/>
                        <a:pt x="434" y="413"/>
                      </a:cubicBezTo>
                      <a:cubicBezTo>
                        <a:pt x="623" y="251"/>
                        <a:pt x="462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84" name="Google Shape;23184;p65"/>
                <p:cNvSpPr/>
                <p:nvPr/>
              </p:nvSpPr>
              <p:spPr>
                <a:xfrm>
                  <a:off x="6538675" y="2427775"/>
                  <a:ext cx="15575" cy="12025"/>
                </a:xfrm>
                <a:custGeom>
                  <a:rect b="b" l="l" r="r" t="t"/>
                  <a:pathLst>
                    <a:path extrusionOk="0" h="481" w="623">
                      <a:moveTo>
                        <a:pt x="349" y="1"/>
                      </a:moveTo>
                      <a:cubicBezTo>
                        <a:pt x="309" y="1"/>
                        <a:pt x="270" y="12"/>
                        <a:pt x="234" y="35"/>
                      </a:cubicBezTo>
                      <a:cubicBezTo>
                        <a:pt x="1" y="102"/>
                        <a:pt x="34" y="402"/>
                        <a:pt x="268" y="469"/>
                      </a:cubicBezTo>
                      <a:cubicBezTo>
                        <a:pt x="292" y="477"/>
                        <a:pt x="315" y="481"/>
                        <a:pt x="337" y="481"/>
                      </a:cubicBezTo>
                      <a:cubicBezTo>
                        <a:pt x="504" y="481"/>
                        <a:pt x="623" y="278"/>
                        <a:pt x="535" y="102"/>
                      </a:cubicBezTo>
                      <a:cubicBezTo>
                        <a:pt x="492" y="37"/>
                        <a:pt x="421" y="1"/>
                        <a:pt x="34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85" name="Google Shape;23185;p65"/>
                <p:cNvSpPr/>
                <p:nvPr/>
              </p:nvSpPr>
              <p:spPr>
                <a:xfrm>
                  <a:off x="6043325" y="2371950"/>
                  <a:ext cx="12550" cy="11850"/>
                </a:xfrm>
                <a:custGeom>
                  <a:rect b="b" l="l" r="r" t="t"/>
                  <a:pathLst>
                    <a:path extrusionOk="0" h="474" w="502">
                      <a:moveTo>
                        <a:pt x="268" y="0"/>
                      </a:moveTo>
                      <a:cubicBezTo>
                        <a:pt x="134" y="0"/>
                        <a:pt x="34" y="100"/>
                        <a:pt x="1" y="200"/>
                      </a:cubicBezTo>
                      <a:cubicBezTo>
                        <a:pt x="1" y="334"/>
                        <a:pt x="101" y="467"/>
                        <a:pt x="234" y="467"/>
                      </a:cubicBezTo>
                      <a:cubicBezTo>
                        <a:pt x="252" y="471"/>
                        <a:pt x="269" y="473"/>
                        <a:pt x="285" y="473"/>
                      </a:cubicBezTo>
                      <a:cubicBezTo>
                        <a:pt x="393" y="473"/>
                        <a:pt x="472" y="383"/>
                        <a:pt x="501" y="267"/>
                      </a:cubicBezTo>
                      <a:cubicBezTo>
                        <a:pt x="501" y="133"/>
                        <a:pt x="401" y="0"/>
                        <a:pt x="2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86" name="Google Shape;23186;p65"/>
                <p:cNvSpPr/>
                <p:nvPr/>
              </p:nvSpPr>
              <p:spPr>
                <a:xfrm>
                  <a:off x="5906575" y="2652125"/>
                  <a:ext cx="13950" cy="12075"/>
                </a:xfrm>
                <a:custGeom>
                  <a:rect b="b" l="l" r="r" t="t"/>
                  <a:pathLst>
                    <a:path extrusionOk="0" h="483" w="558">
                      <a:moveTo>
                        <a:pt x="274" y="0"/>
                      </a:moveTo>
                      <a:cubicBezTo>
                        <a:pt x="194" y="0"/>
                        <a:pt x="113" y="43"/>
                        <a:pt x="67" y="134"/>
                      </a:cubicBezTo>
                      <a:cubicBezTo>
                        <a:pt x="0" y="235"/>
                        <a:pt x="67" y="401"/>
                        <a:pt x="167" y="468"/>
                      </a:cubicBezTo>
                      <a:cubicBezTo>
                        <a:pt x="198" y="478"/>
                        <a:pt x="228" y="483"/>
                        <a:pt x="258" y="483"/>
                      </a:cubicBezTo>
                      <a:cubicBezTo>
                        <a:pt x="422" y="483"/>
                        <a:pt x="557" y="337"/>
                        <a:pt x="501" y="168"/>
                      </a:cubicBezTo>
                      <a:cubicBezTo>
                        <a:pt x="464" y="59"/>
                        <a:pt x="370" y="0"/>
                        <a:pt x="27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87" name="Google Shape;23187;p65"/>
                <p:cNvSpPr/>
                <p:nvPr/>
              </p:nvSpPr>
              <p:spPr>
                <a:xfrm>
                  <a:off x="5827350" y="3269075"/>
                  <a:ext cx="14550" cy="12025"/>
                </a:xfrm>
                <a:custGeom>
                  <a:rect b="b" l="l" r="r" t="t"/>
                  <a:pathLst>
                    <a:path extrusionOk="0" h="481" w="582">
                      <a:moveTo>
                        <a:pt x="248" y="1"/>
                      </a:moveTo>
                      <a:cubicBezTo>
                        <a:pt x="134" y="1"/>
                        <a:pt x="34" y="92"/>
                        <a:pt x="34" y="208"/>
                      </a:cubicBezTo>
                      <a:cubicBezTo>
                        <a:pt x="0" y="341"/>
                        <a:pt x="100" y="474"/>
                        <a:pt x="234" y="474"/>
                      </a:cubicBezTo>
                      <a:cubicBezTo>
                        <a:pt x="252" y="479"/>
                        <a:pt x="270" y="481"/>
                        <a:pt x="287" y="481"/>
                      </a:cubicBezTo>
                      <a:cubicBezTo>
                        <a:pt x="541" y="481"/>
                        <a:pt x="582" y="39"/>
                        <a:pt x="300" y="7"/>
                      </a:cubicBezTo>
                      <a:cubicBezTo>
                        <a:pt x="283" y="3"/>
                        <a:pt x="265" y="1"/>
                        <a:pt x="24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88" name="Google Shape;23188;p65"/>
                <p:cNvSpPr/>
                <p:nvPr/>
              </p:nvSpPr>
              <p:spPr>
                <a:xfrm>
                  <a:off x="6250425" y="3786550"/>
                  <a:ext cx="14750" cy="11750"/>
                </a:xfrm>
                <a:custGeom>
                  <a:rect b="b" l="l" r="r" t="t"/>
                  <a:pathLst>
                    <a:path extrusionOk="0" h="470" w="590">
                      <a:moveTo>
                        <a:pt x="324" y="0"/>
                      </a:moveTo>
                      <a:cubicBezTo>
                        <a:pt x="146" y="0"/>
                        <a:pt x="1" y="195"/>
                        <a:pt x="123" y="390"/>
                      </a:cubicBezTo>
                      <a:cubicBezTo>
                        <a:pt x="178" y="445"/>
                        <a:pt x="243" y="470"/>
                        <a:pt x="313" y="470"/>
                      </a:cubicBezTo>
                      <a:cubicBezTo>
                        <a:pt x="370" y="470"/>
                        <a:pt x="430" y="453"/>
                        <a:pt x="490" y="424"/>
                      </a:cubicBezTo>
                      <a:cubicBezTo>
                        <a:pt x="590" y="323"/>
                        <a:pt x="590" y="190"/>
                        <a:pt x="523" y="90"/>
                      </a:cubicBezTo>
                      <a:cubicBezTo>
                        <a:pt x="460" y="27"/>
                        <a:pt x="390" y="0"/>
                        <a:pt x="32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89" name="Google Shape;23189;p65"/>
                <p:cNvSpPr/>
                <p:nvPr/>
              </p:nvSpPr>
              <p:spPr>
                <a:xfrm>
                  <a:off x="6830775" y="3420100"/>
                  <a:ext cx="15650" cy="12625"/>
                </a:xfrm>
                <a:custGeom>
                  <a:rect b="b" l="l" r="r" t="t"/>
                  <a:pathLst>
                    <a:path extrusionOk="0" h="505" w="626">
                      <a:moveTo>
                        <a:pt x="320" y="1"/>
                      </a:moveTo>
                      <a:cubicBezTo>
                        <a:pt x="138" y="1"/>
                        <a:pt x="1" y="215"/>
                        <a:pt x="125" y="371"/>
                      </a:cubicBezTo>
                      <a:cubicBezTo>
                        <a:pt x="170" y="460"/>
                        <a:pt x="244" y="504"/>
                        <a:pt x="328" y="504"/>
                      </a:cubicBezTo>
                      <a:cubicBezTo>
                        <a:pt x="370" y="504"/>
                        <a:pt x="414" y="493"/>
                        <a:pt x="459" y="471"/>
                      </a:cubicBezTo>
                      <a:cubicBezTo>
                        <a:pt x="626" y="338"/>
                        <a:pt x="592" y="71"/>
                        <a:pt x="359" y="4"/>
                      </a:cubicBezTo>
                      <a:cubicBezTo>
                        <a:pt x="346" y="2"/>
                        <a:pt x="333" y="1"/>
                        <a:pt x="32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90" name="Google Shape;23190;p65"/>
                <p:cNvSpPr/>
                <p:nvPr/>
              </p:nvSpPr>
              <p:spPr>
                <a:xfrm>
                  <a:off x="6683800" y="2885425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1"/>
                      </a:moveTo>
                      <a:cubicBezTo>
                        <a:pt x="279" y="1"/>
                        <a:pt x="256" y="3"/>
                        <a:pt x="234" y="9"/>
                      </a:cubicBezTo>
                      <a:cubicBezTo>
                        <a:pt x="33" y="42"/>
                        <a:pt x="0" y="343"/>
                        <a:pt x="200" y="443"/>
                      </a:cubicBezTo>
                      <a:cubicBezTo>
                        <a:pt x="235" y="463"/>
                        <a:pt x="272" y="473"/>
                        <a:pt x="309" y="473"/>
                      </a:cubicBezTo>
                      <a:cubicBezTo>
                        <a:pt x="450" y="473"/>
                        <a:pt x="587" y="335"/>
                        <a:pt x="534" y="176"/>
                      </a:cubicBezTo>
                      <a:cubicBezTo>
                        <a:pt x="506" y="65"/>
                        <a:pt x="410" y="1"/>
                        <a:pt x="30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91" name="Google Shape;23191;p65"/>
                <p:cNvSpPr/>
                <p:nvPr/>
              </p:nvSpPr>
              <p:spPr>
                <a:xfrm>
                  <a:off x="6211300" y="2631000"/>
                  <a:ext cx="17675" cy="12275"/>
                </a:xfrm>
                <a:custGeom>
                  <a:rect b="b" l="l" r="r" t="t"/>
                  <a:pathLst>
                    <a:path extrusionOk="0" h="491" w="707">
                      <a:moveTo>
                        <a:pt x="355" y="1"/>
                      </a:moveTo>
                      <a:cubicBezTo>
                        <a:pt x="174" y="1"/>
                        <a:pt x="0" y="389"/>
                        <a:pt x="253" y="446"/>
                      </a:cubicBezTo>
                      <a:cubicBezTo>
                        <a:pt x="285" y="477"/>
                        <a:pt x="318" y="490"/>
                        <a:pt x="352" y="490"/>
                      </a:cubicBezTo>
                      <a:cubicBezTo>
                        <a:pt x="533" y="490"/>
                        <a:pt x="707" y="102"/>
                        <a:pt x="454" y="45"/>
                      </a:cubicBezTo>
                      <a:cubicBezTo>
                        <a:pt x="422" y="14"/>
                        <a:pt x="388" y="1"/>
                        <a:pt x="35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92" name="Google Shape;23192;p65"/>
                <p:cNvSpPr/>
                <p:nvPr/>
              </p:nvSpPr>
              <p:spPr>
                <a:xfrm>
                  <a:off x="5730600" y="2838275"/>
                  <a:ext cx="14575" cy="11950"/>
                </a:xfrm>
                <a:custGeom>
                  <a:rect b="b" l="l" r="r" t="t"/>
                  <a:pathLst>
                    <a:path extrusionOk="0" h="478" w="583">
                      <a:moveTo>
                        <a:pt x="297" y="0"/>
                      </a:moveTo>
                      <a:cubicBezTo>
                        <a:pt x="264" y="0"/>
                        <a:pt x="232" y="9"/>
                        <a:pt x="201" y="27"/>
                      </a:cubicBezTo>
                      <a:cubicBezTo>
                        <a:pt x="68" y="94"/>
                        <a:pt x="1" y="227"/>
                        <a:pt x="68" y="327"/>
                      </a:cubicBezTo>
                      <a:cubicBezTo>
                        <a:pt x="101" y="427"/>
                        <a:pt x="193" y="477"/>
                        <a:pt x="284" y="477"/>
                      </a:cubicBezTo>
                      <a:cubicBezTo>
                        <a:pt x="376" y="477"/>
                        <a:pt x="468" y="427"/>
                        <a:pt x="501" y="327"/>
                      </a:cubicBezTo>
                      <a:cubicBezTo>
                        <a:pt x="583" y="164"/>
                        <a:pt x="442" y="0"/>
                        <a:pt x="29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93" name="Google Shape;23193;p65"/>
                <p:cNvSpPr/>
                <p:nvPr/>
              </p:nvSpPr>
              <p:spPr>
                <a:xfrm>
                  <a:off x="5512125" y="3208325"/>
                  <a:ext cx="15575" cy="11900"/>
                </a:xfrm>
                <a:custGeom>
                  <a:rect b="b" l="l" r="r" t="t"/>
                  <a:pathLst>
                    <a:path extrusionOk="0" h="476" w="623">
                      <a:moveTo>
                        <a:pt x="262" y="1"/>
                      </a:moveTo>
                      <a:cubicBezTo>
                        <a:pt x="181" y="1"/>
                        <a:pt x="110" y="38"/>
                        <a:pt x="67" y="102"/>
                      </a:cubicBezTo>
                      <a:cubicBezTo>
                        <a:pt x="0" y="236"/>
                        <a:pt x="34" y="369"/>
                        <a:pt x="134" y="436"/>
                      </a:cubicBezTo>
                      <a:cubicBezTo>
                        <a:pt x="184" y="464"/>
                        <a:pt x="232" y="476"/>
                        <a:pt x="276" y="476"/>
                      </a:cubicBezTo>
                      <a:cubicBezTo>
                        <a:pt x="498" y="476"/>
                        <a:pt x="623" y="175"/>
                        <a:pt x="401" y="36"/>
                      </a:cubicBezTo>
                      <a:cubicBezTo>
                        <a:pt x="353" y="12"/>
                        <a:pt x="306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94" name="Google Shape;23194;p65"/>
                <p:cNvSpPr/>
                <p:nvPr/>
              </p:nvSpPr>
              <p:spPr>
                <a:xfrm>
                  <a:off x="5732275" y="3482725"/>
                  <a:ext cx="15875" cy="12375"/>
                </a:xfrm>
                <a:custGeom>
                  <a:rect b="b" l="l" r="r" t="t"/>
                  <a:pathLst>
                    <a:path extrusionOk="0" h="495" w="635">
                      <a:moveTo>
                        <a:pt x="334" y="1"/>
                      </a:moveTo>
                      <a:cubicBezTo>
                        <a:pt x="134" y="1"/>
                        <a:pt x="1" y="234"/>
                        <a:pt x="134" y="401"/>
                      </a:cubicBezTo>
                      <a:cubicBezTo>
                        <a:pt x="173" y="459"/>
                        <a:pt x="245" y="495"/>
                        <a:pt x="319" y="495"/>
                      </a:cubicBezTo>
                      <a:cubicBezTo>
                        <a:pt x="372" y="495"/>
                        <a:pt x="426" y="476"/>
                        <a:pt x="468" y="434"/>
                      </a:cubicBezTo>
                      <a:cubicBezTo>
                        <a:pt x="634" y="301"/>
                        <a:pt x="568" y="34"/>
                        <a:pt x="3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95" name="Google Shape;23195;p65"/>
                <p:cNvSpPr/>
                <p:nvPr/>
              </p:nvSpPr>
              <p:spPr>
                <a:xfrm>
                  <a:off x="6486850" y="3283900"/>
                  <a:ext cx="13500" cy="12050"/>
                </a:xfrm>
                <a:custGeom>
                  <a:rect b="b" l="l" r="r" t="t"/>
                  <a:pathLst>
                    <a:path extrusionOk="0" h="482" w="540">
                      <a:moveTo>
                        <a:pt x="266" y="0"/>
                      </a:moveTo>
                      <a:cubicBezTo>
                        <a:pt x="131" y="0"/>
                        <a:pt x="0" y="107"/>
                        <a:pt x="39" y="282"/>
                      </a:cubicBezTo>
                      <a:cubicBezTo>
                        <a:pt x="72" y="415"/>
                        <a:pt x="173" y="482"/>
                        <a:pt x="306" y="482"/>
                      </a:cubicBezTo>
                      <a:cubicBezTo>
                        <a:pt x="439" y="415"/>
                        <a:pt x="539" y="282"/>
                        <a:pt x="506" y="182"/>
                      </a:cubicBezTo>
                      <a:cubicBezTo>
                        <a:pt x="464" y="56"/>
                        <a:pt x="364" y="0"/>
                        <a:pt x="26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96" name="Google Shape;23196;p65"/>
                <p:cNvSpPr/>
                <p:nvPr/>
              </p:nvSpPr>
              <p:spPr>
                <a:xfrm>
                  <a:off x="6651275" y="2626625"/>
                  <a:ext cx="13975" cy="12400"/>
                </a:xfrm>
                <a:custGeom>
                  <a:rect b="b" l="l" r="r" t="t"/>
                  <a:pathLst>
                    <a:path extrusionOk="0" h="496" w="559">
                      <a:moveTo>
                        <a:pt x="256" y="1"/>
                      </a:moveTo>
                      <a:cubicBezTo>
                        <a:pt x="149" y="1"/>
                        <a:pt x="47" y="67"/>
                        <a:pt x="33" y="220"/>
                      </a:cubicBezTo>
                      <a:cubicBezTo>
                        <a:pt x="0" y="321"/>
                        <a:pt x="67" y="454"/>
                        <a:pt x="200" y="487"/>
                      </a:cubicBezTo>
                      <a:cubicBezTo>
                        <a:pt x="223" y="493"/>
                        <a:pt x="246" y="496"/>
                        <a:pt x="268" y="496"/>
                      </a:cubicBezTo>
                      <a:cubicBezTo>
                        <a:pt x="377" y="496"/>
                        <a:pt x="473" y="431"/>
                        <a:pt x="500" y="321"/>
                      </a:cubicBezTo>
                      <a:cubicBezTo>
                        <a:pt x="559" y="127"/>
                        <a:pt x="403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97" name="Google Shape;23197;p65"/>
                <p:cNvSpPr/>
                <p:nvPr/>
              </p:nvSpPr>
              <p:spPr>
                <a:xfrm>
                  <a:off x="6368000" y="2181775"/>
                  <a:ext cx="15600" cy="11900"/>
                </a:xfrm>
                <a:custGeom>
                  <a:rect b="b" l="l" r="r" t="t"/>
                  <a:pathLst>
                    <a:path extrusionOk="0" h="476" w="624">
                      <a:moveTo>
                        <a:pt x="362" y="0"/>
                      </a:moveTo>
                      <a:cubicBezTo>
                        <a:pt x="318" y="0"/>
                        <a:pt x="270" y="11"/>
                        <a:pt x="223" y="35"/>
                      </a:cubicBezTo>
                      <a:cubicBezTo>
                        <a:pt x="1" y="174"/>
                        <a:pt x="149" y="475"/>
                        <a:pt x="359" y="475"/>
                      </a:cubicBezTo>
                      <a:cubicBezTo>
                        <a:pt x="401" y="475"/>
                        <a:pt x="446" y="463"/>
                        <a:pt x="490" y="435"/>
                      </a:cubicBezTo>
                      <a:cubicBezTo>
                        <a:pt x="590" y="369"/>
                        <a:pt x="623" y="202"/>
                        <a:pt x="557" y="102"/>
                      </a:cubicBezTo>
                      <a:cubicBezTo>
                        <a:pt x="514" y="37"/>
                        <a:pt x="443" y="0"/>
                        <a:pt x="36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98" name="Google Shape;23198;p65"/>
                <p:cNvSpPr/>
                <p:nvPr/>
              </p:nvSpPr>
              <p:spPr>
                <a:xfrm>
                  <a:off x="5917400" y="2215125"/>
                  <a:ext cx="16450" cy="12575"/>
                </a:xfrm>
                <a:custGeom>
                  <a:rect b="b" l="l" r="r" t="t"/>
                  <a:pathLst>
                    <a:path extrusionOk="0" h="503" w="658">
                      <a:moveTo>
                        <a:pt x="332" y="0"/>
                      </a:moveTo>
                      <a:cubicBezTo>
                        <a:pt x="322" y="0"/>
                        <a:pt x="312" y="1"/>
                        <a:pt x="301" y="2"/>
                      </a:cubicBezTo>
                      <a:cubicBezTo>
                        <a:pt x="1" y="35"/>
                        <a:pt x="34" y="502"/>
                        <a:pt x="334" y="502"/>
                      </a:cubicBezTo>
                      <a:cubicBezTo>
                        <a:pt x="657" y="470"/>
                        <a:pt x="636" y="0"/>
                        <a:pt x="33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99" name="Google Shape;23199;p65"/>
                <p:cNvSpPr/>
                <p:nvPr/>
              </p:nvSpPr>
              <p:spPr>
                <a:xfrm>
                  <a:off x="5521300" y="2595225"/>
                  <a:ext cx="13350" cy="12125"/>
                </a:xfrm>
                <a:custGeom>
                  <a:rect b="b" l="l" r="r" t="t"/>
                  <a:pathLst>
                    <a:path extrusionOk="0" h="485" w="534">
                      <a:moveTo>
                        <a:pt x="284" y="0"/>
                      </a:moveTo>
                      <a:cubicBezTo>
                        <a:pt x="217" y="0"/>
                        <a:pt x="150" y="25"/>
                        <a:pt x="100" y="75"/>
                      </a:cubicBezTo>
                      <a:cubicBezTo>
                        <a:pt x="0" y="176"/>
                        <a:pt x="0" y="342"/>
                        <a:pt x="100" y="409"/>
                      </a:cubicBezTo>
                      <a:cubicBezTo>
                        <a:pt x="150" y="459"/>
                        <a:pt x="217" y="484"/>
                        <a:pt x="284" y="484"/>
                      </a:cubicBezTo>
                      <a:cubicBezTo>
                        <a:pt x="350" y="484"/>
                        <a:pt x="417" y="459"/>
                        <a:pt x="467" y="409"/>
                      </a:cubicBezTo>
                      <a:cubicBezTo>
                        <a:pt x="534" y="342"/>
                        <a:pt x="534" y="176"/>
                        <a:pt x="467" y="75"/>
                      </a:cubicBezTo>
                      <a:cubicBezTo>
                        <a:pt x="417" y="25"/>
                        <a:pt x="350" y="0"/>
                        <a:pt x="28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00" name="Google Shape;23200;p65"/>
                <p:cNvSpPr/>
                <p:nvPr/>
              </p:nvSpPr>
              <p:spPr>
                <a:xfrm>
                  <a:off x="5501275" y="3131500"/>
                  <a:ext cx="11700" cy="12275"/>
                </a:xfrm>
                <a:custGeom>
                  <a:rect b="b" l="l" r="r" t="t"/>
                  <a:pathLst>
                    <a:path extrusionOk="0" h="491" w="468">
                      <a:moveTo>
                        <a:pt x="184" y="0"/>
                      </a:moveTo>
                      <a:cubicBezTo>
                        <a:pt x="76" y="0"/>
                        <a:pt x="1" y="95"/>
                        <a:pt x="1" y="240"/>
                      </a:cubicBezTo>
                      <a:cubicBezTo>
                        <a:pt x="1" y="407"/>
                        <a:pt x="117" y="490"/>
                        <a:pt x="234" y="490"/>
                      </a:cubicBezTo>
                      <a:cubicBezTo>
                        <a:pt x="351" y="490"/>
                        <a:pt x="468" y="407"/>
                        <a:pt x="468" y="240"/>
                      </a:cubicBezTo>
                      <a:cubicBezTo>
                        <a:pt x="468" y="107"/>
                        <a:pt x="368" y="6"/>
                        <a:pt x="234" y="6"/>
                      </a:cubicBezTo>
                      <a:cubicBezTo>
                        <a:pt x="217" y="2"/>
                        <a:pt x="200" y="0"/>
                        <a:pt x="18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01" name="Google Shape;23201;p65"/>
                <p:cNvSpPr/>
                <p:nvPr/>
              </p:nvSpPr>
              <p:spPr>
                <a:xfrm>
                  <a:off x="6099200" y="3701025"/>
                  <a:ext cx="13375" cy="12100"/>
                </a:xfrm>
                <a:custGeom>
                  <a:rect b="b" l="l" r="r" t="t"/>
                  <a:pathLst>
                    <a:path extrusionOk="0" h="484" w="535">
                      <a:moveTo>
                        <a:pt x="280" y="0"/>
                      </a:moveTo>
                      <a:cubicBezTo>
                        <a:pt x="217" y="0"/>
                        <a:pt x="151" y="25"/>
                        <a:pt x="101" y="75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51" y="459"/>
                        <a:pt x="217" y="484"/>
                        <a:pt x="280" y="484"/>
                      </a:cubicBezTo>
                      <a:cubicBezTo>
                        <a:pt x="343" y="484"/>
                        <a:pt x="401" y="459"/>
                        <a:pt x="434" y="409"/>
                      </a:cubicBezTo>
                      <a:cubicBezTo>
                        <a:pt x="534" y="309"/>
                        <a:pt x="534" y="142"/>
                        <a:pt x="434" y="75"/>
                      </a:cubicBezTo>
                      <a:cubicBezTo>
                        <a:pt x="401" y="25"/>
                        <a:pt x="343" y="0"/>
                        <a:pt x="28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02" name="Google Shape;23202;p65"/>
                <p:cNvSpPr/>
                <p:nvPr/>
              </p:nvSpPr>
              <p:spPr>
                <a:xfrm>
                  <a:off x="6966500" y="3545200"/>
                  <a:ext cx="11700" cy="10225"/>
                </a:xfrm>
                <a:custGeom>
                  <a:rect b="b" l="l" r="r" t="t"/>
                  <a:pathLst>
                    <a:path extrusionOk="0" h="409" w="468">
                      <a:moveTo>
                        <a:pt x="372" y="0"/>
                      </a:moveTo>
                      <a:cubicBezTo>
                        <a:pt x="221" y="0"/>
                        <a:pt x="0" y="408"/>
                        <a:pt x="223" y="408"/>
                      </a:cubicBezTo>
                      <a:cubicBezTo>
                        <a:pt x="236" y="408"/>
                        <a:pt x="251" y="407"/>
                        <a:pt x="267" y="404"/>
                      </a:cubicBezTo>
                      <a:cubicBezTo>
                        <a:pt x="400" y="371"/>
                        <a:pt x="467" y="237"/>
                        <a:pt x="467" y="104"/>
                      </a:cubicBezTo>
                      <a:cubicBezTo>
                        <a:pt x="447" y="30"/>
                        <a:pt x="412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03" name="Google Shape;23203;p65"/>
                <p:cNvSpPr/>
                <p:nvPr/>
              </p:nvSpPr>
              <p:spPr>
                <a:xfrm>
                  <a:off x="7250675" y="2937500"/>
                  <a:ext cx="15225" cy="11825"/>
                </a:xfrm>
                <a:custGeom>
                  <a:rect b="b" l="l" r="r" t="t"/>
                  <a:pathLst>
                    <a:path extrusionOk="0" h="473" w="609">
                      <a:moveTo>
                        <a:pt x="346" y="1"/>
                      </a:moveTo>
                      <a:cubicBezTo>
                        <a:pt x="259" y="1"/>
                        <a:pt x="165" y="56"/>
                        <a:pt x="141" y="128"/>
                      </a:cubicBezTo>
                      <a:cubicBezTo>
                        <a:pt x="1" y="292"/>
                        <a:pt x="223" y="473"/>
                        <a:pt x="390" y="473"/>
                      </a:cubicBezTo>
                      <a:cubicBezTo>
                        <a:pt x="461" y="473"/>
                        <a:pt x="522" y="440"/>
                        <a:pt x="542" y="361"/>
                      </a:cubicBezTo>
                      <a:cubicBezTo>
                        <a:pt x="608" y="228"/>
                        <a:pt x="575" y="94"/>
                        <a:pt x="442" y="28"/>
                      </a:cubicBezTo>
                      <a:cubicBezTo>
                        <a:pt x="414" y="9"/>
                        <a:pt x="380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04" name="Google Shape;23204;p65"/>
                <p:cNvSpPr/>
                <p:nvPr/>
              </p:nvSpPr>
              <p:spPr>
                <a:xfrm>
                  <a:off x="7016525" y="2532050"/>
                  <a:ext cx="14825" cy="12025"/>
                </a:xfrm>
                <a:custGeom>
                  <a:rect b="b" l="l" r="r" t="t"/>
                  <a:pathLst>
                    <a:path extrusionOk="0" h="481" w="593">
                      <a:moveTo>
                        <a:pt x="317" y="1"/>
                      </a:moveTo>
                      <a:cubicBezTo>
                        <a:pt x="275" y="1"/>
                        <a:pt x="234" y="12"/>
                        <a:pt x="201" y="34"/>
                      </a:cubicBezTo>
                      <a:cubicBezTo>
                        <a:pt x="1" y="134"/>
                        <a:pt x="34" y="401"/>
                        <a:pt x="234" y="468"/>
                      </a:cubicBezTo>
                      <a:cubicBezTo>
                        <a:pt x="261" y="477"/>
                        <a:pt x="287" y="481"/>
                        <a:pt x="312" y="481"/>
                      </a:cubicBezTo>
                      <a:cubicBezTo>
                        <a:pt x="475" y="481"/>
                        <a:pt x="592" y="307"/>
                        <a:pt x="534" y="134"/>
                      </a:cubicBezTo>
                      <a:cubicBezTo>
                        <a:pt x="490" y="45"/>
                        <a:pt x="401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05" name="Google Shape;23205;p65"/>
                <p:cNvSpPr/>
                <p:nvPr/>
              </p:nvSpPr>
              <p:spPr>
                <a:xfrm>
                  <a:off x="6149700" y="2426000"/>
                  <a:ext cx="14575" cy="12000"/>
                </a:xfrm>
                <a:custGeom>
                  <a:rect b="b" l="l" r="r" t="t"/>
                  <a:pathLst>
                    <a:path extrusionOk="0" h="480" w="583">
                      <a:moveTo>
                        <a:pt x="296" y="0"/>
                      </a:moveTo>
                      <a:cubicBezTo>
                        <a:pt x="42" y="0"/>
                        <a:pt x="1" y="442"/>
                        <a:pt x="282" y="473"/>
                      </a:cubicBezTo>
                      <a:cubicBezTo>
                        <a:pt x="300" y="478"/>
                        <a:pt x="317" y="480"/>
                        <a:pt x="335" y="480"/>
                      </a:cubicBezTo>
                      <a:cubicBezTo>
                        <a:pt x="449" y="480"/>
                        <a:pt x="549" y="389"/>
                        <a:pt x="549" y="273"/>
                      </a:cubicBezTo>
                      <a:cubicBezTo>
                        <a:pt x="583" y="140"/>
                        <a:pt x="482" y="6"/>
                        <a:pt x="349" y="6"/>
                      </a:cubicBezTo>
                      <a:cubicBezTo>
                        <a:pt x="330" y="2"/>
                        <a:pt x="312" y="0"/>
                        <a:pt x="29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06" name="Google Shape;23206;p65"/>
                <p:cNvSpPr/>
                <p:nvPr/>
              </p:nvSpPr>
              <p:spPr>
                <a:xfrm>
                  <a:off x="5920750" y="3707050"/>
                  <a:ext cx="13350" cy="11750"/>
                </a:xfrm>
                <a:custGeom>
                  <a:rect b="b" l="l" r="r" t="t"/>
                  <a:pathLst>
                    <a:path extrusionOk="0" h="470" w="534">
                      <a:moveTo>
                        <a:pt x="270" y="1"/>
                      </a:moveTo>
                      <a:cubicBezTo>
                        <a:pt x="186" y="1"/>
                        <a:pt x="111" y="45"/>
                        <a:pt x="67" y="134"/>
                      </a:cubicBezTo>
                      <a:cubicBezTo>
                        <a:pt x="0" y="234"/>
                        <a:pt x="34" y="401"/>
                        <a:pt x="167" y="435"/>
                      </a:cubicBezTo>
                      <a:cubicBezTo>
                        <a:pt x="202" y="458"/>
                        <a:pt x="242" y="469"/>
                        <a:pt x="281" y="469"/>
                      </a:cubicBezTo>
                      <a:cubicBezTo>
                        <a:pt x="353" y="469"/>
                        <a:pt x="424" y="432"/>
                        <a:pt x="467" y="368"/>
                      </a:cubicBezTo>
                      <a:cubicBezTo>
                        <a:pt x="534" y="234"/>
                        <a:pt x="501" y="101"/>
                        <a:pt x="401" y="34"/>
                      </a:cubicBezTo>
                      <a:cubicBezTo>
                        <a:pt x="356" y="12"/>
                        <a:pt x="312" y="1"/>
                        <a:pt x="27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07" name="Google Shape;23207;p65"/>
                <p:cNvSpPr/>
                <p:nvPr/>
              </p:nvSpPr>
              <p:spPr>
                <a:xfrm>
                  <a:off x="6843350" y="3549450"/>
                  <a:ext cx="13075" cy="12700"/>
                </a:xfrm>
                <a:custGeom>
                  <a:rect b="b" l="l" r="r" t="t"/>
                  <a:pathLst>
                    <a:path extrusionOk="0" h="508" w="523">
                      <a:moveTo>
                        <a:pt x="284" y="1"/>
                      </a:moveTo>
                      <a:cubicBezTo>
                        <a:pt x="142" y="1"/>
                        <a:pt x="0" y="114"/>
                        <a:pt x="56" y="301"/>
                      </a:cubicBezTo>
                      <a:cubicBezTo>
                        <a:pt x="56" y="417"/>
                        <a:pt x="157" y="507"/>
                        <a:pt x="270" y="507"/>
                      </a:cubicBezTo>
                      <a:cubicBezTo>
                        <a:pt x="288" y="507"/>
                        <a:pt x="305" y="505"/>
                        <a:pt x="323" y="501"/>
                      </a:cubicBezTo>
                      <a:cubicBezTo>
                        <a:pt x="456" y="467"/>
                        <a:pt x="523" y="367"/>
                        <a:pt x="523" y="234"/>
                      </a:cubicBezTo>
                      <a:cubicBezTo>
                        <a:pt x="508" y="72"/>
                        <a:pt x="396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08" name="Google Shape;23208;p65"/>
                <p:cNvSpPr/>
                <p:nvPr/>
              </p:nvSpPr>
              <p:spPr>
                <a:xfrm>
                  <a:off x="6896375" y="3010575"/>
                  <a:ext cx="12600" cy="12625"/>
                </a:xfrm>
                <a:custGeom>
                  <a:rect b="b" l="l" r="r" t="t"/>
                  <a:pathLst>
                    <a:path extrusionOk="0" h="505" w="504">
                      <a:moveTo>
                        <a:pt x="229" y="0"/>
                      </a:moveTo>
                      <a:cubicBezTo>
                        <a:pt x="137" y="0"/>
                        <a:pt x="36" y="91"/>
                        <a:pt x="36" y="207"/>
                      </a:cubicBezTo>
                      <a:cubicBezTo>
                        <a:pt x="1" y="403"/>
                        <a:pt x="137" y="504"/>
                        <a:pt x="272" y="504"/>
                      </a:cubicBezTo>
                      <a:cubicBezTo>
                        <a:pt x="388" y="504"/>
                        <a:pt x="503" y="428"/>
                        <a:pt x="503" y="274"/>
                      </a:cubicBezTo>
                      <a:cubicBezTo>
                        <a:pt x="503" y="140"/>
                        <a:pt x="437" y="7"/>
                        <a:pt x="270" y="7"/>
                      </a:cubicBezTo>
                      <a:cubicBezTo>
                        <a:pt x="257" y="2"/>
                        <a:pt x="243" y="0"/>
                        <a:pt x="22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09" name="Google Shape;23209;p65"/>
                <p:cNvSpPr/>
                <p:nvPr/>
              </p:nvSpPr>
              <p:spPr>
                <a:xfrm>
                  <a:off x="6679625" y="2642100"/>
                  <a:ext cx="13350" cy="11775"/>
                </a:xfrm>
                <a:custGeom>
                  <a:rect b="b" l="l" r="r" t="t"/>
                  <a:pathLst>
                    <a:path extrusionOk="0" h="471" w="534">
                      <a:moveTo>
                        <a:pt x="273" y="0"/>
                      </a:moveTo>
                      <a:cubicBezTo>
                        <a:pt x="228" y="0"/>
                        <a:pt x="181" y="11"/>
                        <a:pt x="134" y="35"/>
                      </a:cubicBezTo>
                      <a:cubicBezTo>
                        <a:pt x="34" y="102"/>
                        <a:pt x="0" y="235"/>
                        <a:pt x="67" y="369"/>
                      </a:cubicBezTo>
                      <a:cubicBezTo>
                        <a:pt x="110" y="433"/>
                        <a:pt x="181" y="470"/>
                        <a:pt x="262" y="470"/>
                      </a:cubicBezTo>
                      <a:cubicBezTo>
                        <a:pt x="306" y="470"/>
                        <a:pt x="353" y="459"/>
                        <a:pt x="401" y="435"/>
                      </a:cubicBezTo>
                      <a:cubicBezTo>
                        <a:pt x="501" y="369"/>
                        <a:pt x="534" y="235"/>
                        <a:pt x="467" y="102"/>
                      </a:cubicBezTo>
                      <a:cubicBezTo>
                        <a:pt x="424" y="37"/>
                        <a:pt x="353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10" name="Google Shape;23210;p65"/>
                <p:cNvSpPr/>
                <p:nvPr/>
              </p:nvSpPr>
              <p:spPr>
                <a:xfrm>
                  <a:off x="5993300" y="2555250"/>
                  <a:ext cx="12525" cy="12025"/>
                </a:xfrm>
                <a:custGeom>
                  <a:rect b="b" l="l" r="r" t="t"/>
                  <a:pathLst>
                    <a:path extrusionOk="0" h="481" w="501">
                      <a:moveTo>
                        <a:pt x="248" y="0"/>
                      </a:moveTo>
                      <a:cubicBezTo>
                        <a:pt x="134" y="0"/>
                        <a:pt x="29" y="91"/>
                        <a:pt x="0" y="207"/>
                      </a:cubicBezTo>
                      <a:cubicBezTo>
                        <a:pt x="0" y="340"/>
                        <a:pt x="100" y="474"/>
                        <a:pt x="234" y="474"/>
                      </a:cubicBezTo>
                      <a:cubicBezTo>
                        <a:pt x="251" y="478"/>
                        <a:pt x="268" y="480"/>
                        <a:pt x="285" y="480"/>
                      </a:cubicBezTo>
                      <a:cubicBezTo>
                        <a:pt x="392" y="480"/>
                        <a:pt x="472" y="389"/>
                        <a:pt x="501" y="273"/>
                      </a:cubicBezTo>
                      <a:cubicBezTo>
                        <a:pt x="501" y="140"/>
                        <a:pt x="434" y="7"/>
                        <a:pt x="301" y="7"/>
                      </a:cubicBezTo>
                      <a:cubicBezTo>
                        <a:pt x="283" y="2"/>
                        <a:pt x="265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11" name="Google Shape;23211;p65"/>
                <p:cNvSpPr/>
                <p:nvPr/>
              </p:nvSpPr>
              <p:spPr>
                <a:xfrm>
                  <a:off x="5384525" y="2805750"/>
                  <a:ext cx="13375" cy="12175"/>
                </a:xfrm>
                <a:custGeom>
                  <a:rect b="b" l="l" r="r" t="t"/>
                  <a:pathLst>
                    <a:path extrusionOk="0" h="487" w="535">
                      <a:moveTo>
                        <a:pt x="273" y="1"/>
                      </a:moveTo>
                      <a:cubicBezTo>
                        <a:pt x="239" y="1"/>
                        <a:pt x="203" y="9"/>
                        <a:pt x="167" y="27"/>
                      </a:cubicBezTo>
                      <a:cubicBezTo>
                        <a:pt x="34" y="60"/>
                        <a:pt x="1" y="194"/>
                        <a:pt x="34" y="327"/>
                      </a:cubicBezTo>
                      <a:cubicBezTo>
                        <a:pt x="83" y="425"/>
                        <a:pt x="167" y="487"/>
                        <a:pt x="262" y="487"/>
                      </a:cubicBezTo>
                      <a:cubicBezTo>
                        <a:pt x="296" y="487"/>
                        <a:pt x="332" y="479"/>
                        <a:pt x="368" y="461"/>
                      </a:cubicBezTo>
                      <a:cubicBezTo>
                        <a:pt x="468" y="427"/>
                        <a:pt x="534" y="261"/>
                        <a:pt x="501" y="161"/>
                      </a:cubicBezTo>
                      <a:cubicBezTo>
                        <a:pt x="452" y="63"/>
                        <a:pt x="368" y="1"/>
                        <a:pt x="27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12" name="Google Shape;23212;p65"/>
                <p:cNvSpPr/>
                <p:nvPr/>
              </p:nvSpPr>
              <p:spPr>
                <a:xfrm>
                  <a:off x="5969100" y="3866300"/>
                  <a:ext cx="15000" cy="11975"/>
                </a:xfrm>
                <a:custGeom>
                  <a:rect b="b" l="l" r="r" t="t"/>
                  <a:pathLst>
                    <a:path extrusionOk="0" h="479" w="600">
                      <a:moveTo>
                        <a:pt x="294" y="1"/>
                      </a:moveTo>
                      <a:cubicBezTo>
                        <a:pt x="211" y="1"/>
                        <a:pt x="132" y="38"/>
                        <a:pt x="68" y="102"/>
                      </a:cubicBezTo>
                      <a:cubicBezTo>
                        <a:pt x="1" y="202"/>
                        <a:pt x="34" y="369"/>
                        <a:pt x="134" y="436"/>
                      </a:cubicBezTo>
                      <a:cubicBezTo>
                        <a:pt x="182" y="465"/>
                        <a:pt x="228" y="478"/>
                        <a:pt x="271" y="478"/>
                      </a:cubicBezTo>
                      <a:cubicBezTo>
                        <a:pt x="470" y="478"/>
                        <a:pt x="599" y="200"/>
                        <a:pt x="435" y="36"/>
                      </a:cubicBezTo>
                      <a:cubicBezTo>
                        <a:pt x="387" y="12"/>
                        <a:pt x="340" y="1"/>
                        <a:pt x="29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13" name="Google Shape;23213;p65"/>
                <p:cNvSpPr/>
                <p:nvPr/>
              </p:nvSpPr>
              <p:spPr>
                <a:xfrm>
                  <a:off x="7143250" y="3753175"/>
                  <a:ext cx="12575" cy="9825"/>
                </a:xfrm>
                <a:custGeom>
                  <a:rect b="b" l="l" r="r" t="t"/>
                  <a:pathLst>
                    <a:path extrusionOk="0" h="393" w="503">
                      <a:moveTo>
                        <a:pt x="416" y="0"/>
                      </a:moveTo>
                      <a:cubicBezTo>
                        <a:pt x="267" y="0"/>
                        <a:pt x="0" y="392"/>
                        <a:pt x="244" y="392"/>
                      </a:cubicBezTo>
                      <a:cubicBezTo>
                        <a:pt x="252" y="392"/>
                        <a:pt x="260" y="392"/>
                        <a:pt x="269" y="391"/>
                      </a:cubicBezTo>
                      <a:cubicBezTo>
                        <a:pt x="402" y="358"/>
                        <a:pt x="502" y="257"/>
                        <a:pt x="502" y="124"/>
                      </a:cubicBezTo>
                      <a:cubicBezTo>
                        <a:pt x="495" y="35"/>
                        <a:pt x="461" y="0"/>
                        <a:pt x="41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14" name="Google Shape;23214;p65"/>
                <p:cNvSpPr/>
                <p:nvPr/>
              </p:nvSpPr>
              <p:spPr>
                <a:xfrm>
                  <a:off x="7211725" y="2953150"/>
                  <a:ext cx="12475" cy="9100"/>
                </a:xfrm>
                <a:custGeom>
                  <a:rect b="b" l="l" r="r" t="t"/>
                  <a:pathLst>
                    <a:path extrusionOk="0" h="364" w="499">
                      <a:moveTo>
                        <a:pt x="240" y="1"/>
                      </a:moveTo>
                      <a:cubicBezTo>
                        <a:pt x="0" y="1"/>
                        <a:pt x="257" y="364"/>
                        <a:pt x="407" y="364"/>
                      </a:cubicBezTo>
                      <a:cubicBezTo>
                        <a:pt x="454" y="364"/>
                        <a:pt x="491" y="328"/>
                        <a:pt x="498" y="236"/>
                      </a:cubicBezTo>
                      <a:cubicBezTo>
                        <a:pt x="498" y="102"/>
                        <a:pt x="398" y="2"/>
                        <a:pt x="265" y="2"/>
                      </a:cubicBezTo>
                      <a:cubicBezTo>
                        <a:pt x="256" y="1"/>
                        <a:pt x="247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15" name="Google Shape;23215;p65"/>
                <p:cNvSpPr/>
                <p:nvPr/>
              </p:nvSpPr>
              <p:spPr>
                <a:xfrm>
                  <a:off x="6864750" y="2408600"/>
                  <a:ext cx="15575" cy="12025"/>
                </a:xfrm>
                <a:custGeom>
                  <a:rect b="b" l="l" r="r" t="t"/>
                  <a:pathLst>
                    <a:path extrusionOk="0" h="481" w="623">
                      <a:moveTo>
                        <a:pt x="308" y="0"/>
                      </a:moveTo>
                      <a:cubicBezTo>
                        <a:pt x="262" y="0"/>
                        <a:pt x="215" y="11"/>
                        <a:pt x="167" y="35"/>
                      </a:cubicBezTo>
                      <a:cubicBezTo>
                        <a:pt x="1" y="135"/>
                        <a:pt x="34" y="435"/>
                        <a:pt x="267" y="469"/>
                      </a:cubicBezTo>
                      <a:cubicBezTo>
                        <a:pt x="291" y="477"/>
                        <a:pt x="315" y="480"/>
                        <a:pt x="337" y="480"/>
                      </a:cubicBezTo>
                      <a:cubicBezTo>
                        <a:pt x="503" y="480"/>
                        <a:pt x="622" y="278"/>
                        <a:pt x="534" y="102"/>
                      </a:cubicBezTo>
                      <a:cubicBezTo>
                        <a:pt x="470" y="37"/>
                        <a:pt x="391" y="0"/>
                        <a:pt x="30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16" name="Google Shape;23216;p65"/>
                <p:cNvSpPr/>
                <p:nvPr/>
              </p:nvSpPr>
              <p:spPr>
                <a:xfrm>
                  <a:off x="6595400" y="2618100"/>
                  <a:ext cx="15900" cy="12850"/>
                </a:xfrm>
                <a:custGeom>
                  <a:rect b="b" l="l" r="r" t="t"/>
                  <a:pathLst>
                    <a:path extrusionOk="0" h="514" w="636">
                      <a:moveTo>
                        <a:pt x="282" y="1"/>
                      </a:moveTo>
                      <a:cubicBezTo>
                        <a:pt x="229" y="1"/>
                        <a:pt x="176" y="19"/>
                        <a:pt x="134" y="61"/>
                      </a:cubicBezTo>
                      <a:cubicBezTo>
                        <a:pt x="34" y="128"/>
                        <a:pt x="0" y="295"/>
                        <a:pt x="100" y="395"/>
                      </a:cubicBezTo>
                      <a:cubicBezTo>
                        <a:pt x="147" y="479"/>
                        <a:pt x="215" y="513"/>
                        <a:pt x="283" y="513"/>
                      </a:cubicBezTo>
                      <a:cubicBezTo>
                        <a:pt x="458" y="513"/>
                        <a:pt x="635" y="287"/>
                        <a:pt x="467" y="94"/>
                      </a:cubicBezTo>
                      <a:cubicBezTo>
                        <a:pt x="428" y="36"/>
                        <a:pt x="356" y="1"/>
                        <a:pt x="2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17" name="Google Shape;23217;p65"/>
                <p:cNvSpPr/>
                <p:nvPr/>
              </p:nvSpPr>
              <p:spPr>
                <a:xfrm>
                  <a:off x="5583600" y="3375725"/>
                  <a:ext cx="16100" cy="12500"/>
                </a:xfrm>
                <a:custGeom>
                  <a:rect b="b" l="l" r="r" t="t"/>
                  <a:pathLst>
                    <a:path extrusionOk="0" h="500" w="644">
                      <a:moveTo>
                        <a:pt x="380" y="1"/>
                      </a:moveTo>
                      <a:cubicBezTo>
                        <a:pt x="332" y="1"/>
                        <a:pt x="285" y="17"/>
                        <a:pt x="243" y="44"/>
                      </a:cubicBezTo>
                      <a:cubicBezTo>
                        <a:pt x="1" y="206"/>
                        <a:pt x="151" y="499"/>
                        <a:pt x="358" y="499"/>
                      </a:cubicBezTo>
                      <a:cubicBezTo>
                        <a:pt x="407" y="499"/>
                        <a:pt x="459" y="483"/>
                        <a:pt x="510" y="445"/>
                      </a:cubicBezTo>
                      <a:cubicBezTo>
                        <a:pt x="610" y="345"/>
                        <a:pt x="644" y="211"/>
                        <a:pt x="577" y="111"/>
                      </a:cubicBezTo>
                      <a:cubicBezTo>
                        <a:pt x="518" y="33"/>
                        <a:pt x="448" y="1"/>
                        <a:pt x="38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18" name="Google Shape;23218;p65"/>
                <p:cNvSpPr/>
                <p:nvPr/>
              </p:nvSpPr>
              <p:spPr>
                <a:xfrm>
                  <a:off x="5760625" y="3895200"/>
                  <a:ext cx="13975" cy="12450"/>
                </a:xfrm>
                <a:custGeom>
                  <a:rect b="b" l="l" r="r" t="t"/>
                  <a:pathLst>
                    <a:path extrusionOk="0" h="498" w="559">
                      <a:moveTo>
                        <a:pt x="279" y="1"/>
                      </a:moveTo>
                      <a:cubicBezTo>
                        <a:pt x="254" y="1"/>
                        <a:pt x="228" y="5"/>
                        <a:pt x="201" y="14"/>
                      </a:cubicBezTo>
                      <a:cubicBezTo>
                        <a:pt x="67" y="80"/>
                        <a:pt x="1" y="214"/>
                        <a:pt x="34" y="347"/>
                      </a:cubicBezTo>
                      <a:cubicBezTo>
                        <a:pt x="67" y="447"/>
                        <a:pt x="159" y="497"/>
                        <a:pt x="255" y="497"/>
                      </a:cubicBezTo>
                      <a:cubicBezTo>
                        <a:pt x="351" y="497"/>
                        <a:pt x="451" y="447"/>
                        <a:pt x="501" y="347"/>
                      </a:cubicBezTo>
                      <a:cubicBezTo>
                        <a:pt x="559" y="174"/>
                        <a:pt x="441" y="1"/>
                        <a:pt x="27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19" name="Google Shape;23219;p65"/>
                <p:cNvSpPr/>
                <p:nvPr/>
              </p:nvSpPr>
              <p:spPr>
                <a:xfrm>
                  <a:off x="6544050" y="3766600"/>
                  <a:ext cx="14375" cy="8200"/>
                </a:xfrm>
                <a:custGeom>
                  <a:rect b="b" l="l" r="r" t="t"/>
                  <a:pathLst>
                    <a:path extrusionOk="0" h="328" w="575">
                      <a:moveTo>
                        <a:pt x="110" y="0"/>
                      </a:moveTo>
                      <a:cubicBezTo>
                        <a:pt x="45" y="0"/>
                        <a:pt x="1" y="42"/>
                        <a:pt x="19" y="154"/>
                      </a:cubicBezTo>
                      <a:cubicBezTo>
                        <a:pt x="48" y="241"/>
                        <a:pt x="127" y="327"/>
                        <a:pt x="234" y="327"/>
                      </a:cubicBezTo>
                      <a:cubicBezTo>
                        <a:pt x="251" y="327"/>
                        <a:pt x="268" y="325"/>
                        <a:pt x="286" y="321"/>
                      </a:cubicBezTo>
                      <a:cubicBezTo>
                        <a:pt x="574" y="273"/>
                        <a:pt x="275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20" name="Google Shape;23220;p65"/>
                <p:cNvSpPr/>
                <p:nvPr/>
              </p:nvSpPr>
              <p:spPr>
                <a:xfrm>
                  <a:off x="6748975" y="3073875"/>
                  <a:ext cx="11550" cy="10275"/>
                </a:xfrm>
                <a:custGeom>
                  <a:rect b="b" l="l" r="r" t="t"/>
                  <a:pathLst>
                    <a:path extrusionOk="0" h="411" w="462">
                      <a:moveTo>
                        <a:pt x="202" y="1"/>
                      </a:moveTo>
                      <a:cubicBezTo>
                        <a:pt x="1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9" y="310"/>
                      </a:cubicBezTo>
                      <a:cubicBezTo>
                        <a:pt x="462" y="177"/>
                        <a:pt x="395" y="43"/>
                        <a:pt x="262" y="10"/>
                      </a:cubicBezTo>
                      <a:cubicBezTo>
                        <a:pt x="239" y="4"/>
                        <a:pt x="219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21" name="Google Shape;23221;p65"/>
                <p:cNvSpPr/>
                <p:nvPr/>
              </p:nvSpPr>
              <p:spPr>
                <a:xfrm>
                  <a:off x="6283300" y="2373350"/>
                  <a:ext cx="17100" cy="12225"/>
                </a:xfrm>
                <a:custGeom>
                  <a:rect b="b" l="l" r="r" t="t"/>
                  <a:pathLst>
                    <a:path extrusionOk="0" h="489" w="684">
                      <a:moveTo>
                        <a:pt x="350" y="0"/>
                      </a:moveTo>
                      <a:cubicBezTo>
                        <a:pt x="176" y="0"/>
                        <a:pt x="0" y="189"/>
                        <a:pt x="142" y="378"/>
                      </a:cubicBezTo>
                      <a:cubicBezTo>
                        <a:pt x="191" y="456"/>
                        <a:pt x="263" y="488"/>
                        <a:pt x="335" y="488"/>
                      </a:cubicBezTo>
                      <a:cubicBezTo>
                        <a:pt x="508" y="488"/>
                        <a:pt x="684" y="300"/>
                        <a:pt x="542" y="111"/>
                      </a:cubicBezTo>
                      <a:cubicBezTo>
                        <a:pt x="493" y="33"/>
                        <a:pt x="422" y="0"/>
                        <a:pt x="35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22" name="Google Shape;23222;p65"/>
                <p:cNvSpPr/>
                <p:nvPr/>
              </p:nvSpPr>
              <p:spPr>
                <a:xfrm>
                  <a:off x="5384525" y="2532675"/>
                  <a:ext cx="12525" cy="12075"/>
                </a:xfrm>
                <a:custGeom>
                  <a:rect b="b" l="l" r="r" t="t"/>
                  <a:pathLst>
                    <a:path extrusionOk="0" h="483" w="501">
                      <a:moveTo>
                        <a:pt x="269" y="0"/>
                      </a:moveTo>
                      <a:cubicBezTo>
                        <a:pt x="247" y="0"/>
                        <a:pt x="224" y="3"/>
                        <a:pt x="201" y="9"/>
                      </a:cubicBezTo>
                      <a:cubicBezTo>
                        <a:pt x="67" y="9"/>
                        <a:pt x="1" y="142"/>
                        <a:pt x="1" y="276"/>
                      </a:cubicBezTo>
                      <a:cubicBezTo>
                        <a:pt x="30" y="392"/>
                        <a:pt x="134" y="482"/>
                        <a:pt x="248" y="482"/>
                      </a:cubicBezTo>
                      <a:cubicBezTo>
                        <a:pt x="266" y="482"/>
                        <a:pt x="283" y="480"/>
                        <a:pt x="301" y="476"/>
                      </a:cubicBezTo>
                      <a:cubicBezTo>
                        <a:pt x="434" y="443"/>
                        <a:pt x="501" y="309"/>
                        <a:pt x="501" y="176"/>
                      </a:cubicBezTo>
                      <a:cubicBezTo>
                        <a:pt x="473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23" name="Google Shape;23223;p65"/>
                <p:cNvSpPr/>
                <p:nvPr/>
              </p:nvSpPr>
              <p:spPr>
                <a:xfrm>
                  <a:off x="5870700" y="3356400"/>
                  <a:ext cx="13900" cy="11950"/>
                </a:xfrm>
                <a:custGeom>
                  <a:rect b="b" l="l" r="r" t="t"/>
                  <a:pathLst>
                    <a:path extrusionOk="0" h="478" w="556">
                      <a:moveTo>
                        <a:pt x="268" y="0"/>
                      </a:moveTo>
                      <a:cubicBezTo>
                        <a:pt x="176" y="0"/>
                        <a:pt x="84" y="50"/>
                        <a:pt x="34" y="150"/>
                      </a:cubicBezTo>
                      <a:cubicBezTo>
                        <a:pt x="1" y="284"/>
                        <a:pt x="68" y="417"/>
                        <a:pt x="168" y="451"/>
                      </a:cubicBezTo>
                      <a:cubicBezTo>
                        <a:pt x="204" y="469"/>
                        <a:pt x="241" y="477"/>
                        <a:pt x="276" y="477"/>
                      </a:cubicBezTo>
                      <a:cubicBezTo>
                        <a:pt x="432" y="477"/>
                        <a:pt x="556" y="314"/>
                        <a:pt x="501" y="150"/>
                      </a:cubicBezTo>
                      <a:cubicBezTo>
                        <a:pt x="451" y="50"/>
                        <a:pt x="359" y="0"/>
                        <a:pt x="2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24" name="Google Shape;23224;p65"/>
                <p:cNvSpPr/>
                <p:nvPr/>
              </p:nvSpPr>
              <p:spPr>
                <a:xfrm>
                  <a:off x="6813875" y="3151575"/>
                  <a:ext cx="11700" cy="10225"/>
                </a:xfrm>
                <a:custGeom>
                  <a:rect b="b" l="l" r="r" t="t"/>
                  <a:pathLst>
                    <a:path extrusionOk="0" h="409" w="468">
                      <a:moveTo>
                        <a:pt x="355" y="1"/>
                      </a:moveTo>
                      <a:cubicBezTo>
                        <a:pt x="221" y="1"/>
                        <a:pt x="1" y="409"/>
                        <a:pt x="224" y="409"/>
                      </a:cubicBezTo>
                      <a:cubicBezTo>
                        <a:pt x="237" y="409"/>
                        <a:pt x="251" y="407"/>
                        <a:pt x="268" y="404"/>
                      </a:cubicBezTo>
                      <a:cubicBezTo>
                        <a:pt x="401" y="371"/>
                        <a:pt x="468" y="238"/>
                        <a:pt x="434" y="104"/>
                      </a:cubicBezTo>
                      <a:cubicBezTo>
                        <a:pt x="421" y="30"/>
                        <a:pt x="391" y="1"/>
                        <a:pt x="35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25" name="Google Shape;23225;p65"/>
                <p:cNvSpPr/>
                <p:nvPr/>
              </p:nvSpPr>
              <p:spPr>
                <a:xfrm>
                  <a:off x="6853625" y="2654900"/>
                  <a:ext cx="13850" cy="8950"/>
                </a:xfrm>
                <a:custGeom>
                  <a:rect b="b" l="l" r="r" t="t"/>
                  <a:pathLst>
                    <a:path extrusionOk="0" h="358" w="554">
                      <a:moveTo>
                        <a:pt x="471" y="0"/>
                      </a:moveTo>
                      <a:cubicBezTo>
                        <a:pt x="316" y="0"/>
                        <a:pt x="1" y="332"/>
                        <a:pt x="279" y="357"/>
                      </a:cubicBezTo>
                      <a:cubicBezTo>
                        <a:pt x="412" y="357"/>
                        <a:pt x="546" y="257"/>
                        <a:pt x="546" y="124"/>
                      </a:cubicBezTo>
                      <a:cubicBezTo>
                        <a:pt x="554" y="34"/>
                        <a:pt x="521" y="0"/>
                        <a:pt x="47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26" name="Google Shape;23226;p65"/>
                <p:cNvSpPr/>
                <p:nvPr/>
              </p:nvSpPr>
              <p:spPr>
                <a:xfrm>
                  <a:off x="6452375" y="2406800"/>
                  <a:ext cx="17725" cy="11975"/>
                </a:xfrm>
                <a:custGeom>
                  <a:rect b="b" l="l" r="r" t="t"/>
                  <a:pathLst>
                    <a:path extrusionOk="0" h="479" w="709">
                      <a:moveTo>
                        <a:pt x="353" y="1"/>
                      </a:moveTo>
                      <a:cubicBezTo>
                        <a:pt x="144" y="1"/>
                        <a:pt x="0" y="302"/>
                        <a:pt x="251" y="441"/>
                      </a:cubicBezTo>
                      <a:cubicBezTo>
                        <a:pt x="293" y="467"/>
                        <a:pt x="334" y="478"/>
                        <a:pt x="372" y="478"/>
                      </a:cubicBezTo>
                      <a:cubicBezTo>
                        <a:pt x="579" y="478"/>
                        <a:pt x="709" y="153"/>
                        <a:pt x="484" y="40"/>
                      </a:cubicBezTo>
                      <a:cubicBezTo>
                        <a:pt x="440" y="13"/>
                        <a:pt x="395" y="1"/>
                        <a:pt x="35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27" name="Google Shape;23227;p65"/>
                <p:cNvSpPr/>
                <p:nvPr/>
              </p:nvSpPr>
              <p:spPr>
                <a:xfrm>
                  <a:off x="5277775" y="2962400"/>
                  <a:ext cx="14975" cy="11950"/>
                </a:xfrm>
                <a:custGeom>
                  <a:rect b="b" l="l" r="r" t="t"/>
                  <a:pathLst>
                    <a:path extrusionOk="0" h="478" w="599">
                      <a:moveTo>
                        <a:pt x="250" y="0"/>
                      </a:moveTo>
                      <a:cubicBezTo>
                        <a:pt x="222" y="0"/>
                        <a:pt x="194" y="10"/>
                        <a:pt x="168" y="32"/>
                      </a:cubicBezTo>
                      <a:cubicBezTo>
                        <a:pt x="34" y="99"/>
                        <a:pt x="1" y="232"/>
                        <a:pt x="34" y="333"/>
                      </a:cubicBezTo>
                      <a:cubicBezTo>
                        <a:pt x="85" y="434"/>
                        <a:pt x="175" y="478"/>
                        <a:pt x="274" y="478"/>
                      </a:cubicBezTo>
                      <a:cubicBezTo>
                        <a:pt x="305" y="478"/>
                        <a:pt x="336" y="474"/>
                        <a:pt x="368" y="466"/>
                      </a:cubicBezTo>
                      <a:cubicBezTo>
                        <a:pt x="599" y="408"/>
                        <a:pt x="430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28" name="Google Shape;23228;p65"/>
                <p:cNvSpPr/>
                <p:nvPr/>
              </p:nvSpPr>
              <p:spPr>
                <a:xfrm>
                  <a:off x="5272775" y="3564450"/>
                  <a:ext cx="12550" cy="11700"/>
                </a:xfrm>
                <a:custGeom>
                  <a:rect b="b" l="l" r="r" t="t"/>
                  <a:pathLst>
                    <a:path extrusionOk="0" h="468" w="502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368"/>
                        <a:pt x="101" y="468"/>
                        <a:pt x="234" y="468"/>
                      </a:cubicBezTo>
                      <a:cubicBezTo>
                        <a:pt x="368" y="468"/>
                        <a:pt x="501" y="368"/>
                        <a:pt x="501" y="234"/>
                      </a:cubicBezTo>
                      <a:cubicBezTo>
                        <a:pt x="501" y="101"/>
                        <a:pt x="368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29" name="Google Shape;23229;p65"/>
                <p:cNvSpPr/>
                <p:nvPr/>
              </p:nvSpPr>
              <p:spPr>
                <a:xfrm>
                  <a:off x="6536250" y="3854150"/>
                  <a:ext cx="14000" cy="8200"/>
                </a:xfrm>
                <a:custGeom>
                  <a:rect b="b" l="l" r="r" t="t"/>
                  <a:pathLst>
                    <a:path extrusionOk="0" h="328" w="560">
                      <a:moveTo>
                        <a:pt x="462" y="1"/>
                      </a:moveTo>
                      <a:cubicBezTo>
                        <a:pt x="307" y="1"/>
                        <a:pt x="1" y="273"/>
                        <a:pt x="265" y="321"/>
                      </a:cubicBezTo>
                      <a:cubicBezTo>
                        <a:pt x="283" y="326"/>
                        <a:pt x="300" y="328"/>
                        <a:pt x="318" y="328"/>
                      </a:cubicBezTo>
                      <a:cubicBezTo>
                        <a:pt x="431" y="328"/>
                        <a:pt x="532" y="241"/>
                        <a:pt x="532" y="155"/>
                      </a:cubicBezTo>
                      <a:cubicBezTo>
                        <a:pt x="560" y="42"/>
                        <a:pt x="52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30" name="Google Shape;23230;p65"/>
                <p:cNvSpPr/>
                <p:nvPr/>
              </p:nvSpPr>
              <p:spPr>
                <a:xfrm>
                  <a:off x="6898950" y="3558200"/>
                  <a:ext cx="13850" cy="12450"/>
                </a:xfrm>
                <a:custGeom>
                  <a:rect b="b" l="l" r="r" t="t"/>
                  <a:pathLst>
                    <a:path extrusionOk="0" h="498" w="554">
                      <a:moveTo>
                        <a:pt x="250" y="1"/>
                      </a:moveTo>
                      <a:cubicBezTo>
                        <a:pt x="159" y="1"/>
                        <a:pt x="67" y="51"/>
                        <a:pt x="34" y="151"/>
                      </a:cubicBezTo>
                      <a:cubicBezTo>
                        <a:pt x="0" y="284"/>
                        <a:pt x="67" y="418"/>
                        <a:pt x="167" y="484"/>
                      </a:cubicBezTo>
                      <a:cubicBezTo>
                        <a:pt x="194" y="493"/>
                        <a:pt x="221" y="497"/>
                        <a:pt x="247" y="497"/>
                      </a:cubicBezTo>
                      <a:cubicBezTo>
                        <a:pt x="415" y="497"/>
                        <a:pt x="554" y="324"/>
                        <a:pt x="467" y="151"/>
                      </a:cubicBezTo>
                      <a:cubicBezTo>
                        <a:pt x="434" y="51"/>
                        <a:pt x="342" y="1"/>
                        <a:pt x="25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31" name="Google Shape;23231;p65"/>
                <p:cNvSpPr/>
                <p:nvPr/>
              </p:nvSpPr>
              <p:spPr>
                <a:xfrm>
                  <a:off x="6953000" y="3455625"/>
                  <a:ext cx="15175" cy="12125"/>
                </a:xfrm>
                <a:custGeom>
                  <a:rect b="b" l="l" r="r" t="t"/>
                  <a:pathLst>
                    <a:path extrusionOk="0" h="485" w="607">
                      <a:moveTo>
                        <a:pt x="350" y="0"/>
                      </a:moveTo>
                      <a:cubicBezTo>
                        <a:pt x="132" y="0"/>
                        <a:pt x="0" y="304"/>
                        <a:pt x="207" y="451"/>
                      </a:cubicBezTo>
                      <a:cubicBezTo>
                        <a:pt x="251" y="473"/>
                        <a:pt x="295" y="484"/>
                        <a:pt x="337" y="484"/>
                      </a:cubicBezTo>
                      <a:cubicBezTo>
                        <a:pt x="421" y="484"/>
                        <a:pt x="496" y="440"/>
                        <a:pt x="540" y="351"/>
                      </a:cubicBezTo>
                      <a:cubicBezTo>
                        <a:pt x="607" y="251"/>
                        <a:pt x="573" y="84"/>
                        <a:pt x="440" y="17"/>
                      </a:cubicBezTo>
                      <a:cubicBezTo>
                        <a:pt x="409" y="6"/>
                        <a:pt x="379" y="0"/>
                        <a:pt x="35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32" name="Google Shape;23232;p65"/>
                <p:cNvSpPr/>
                <p:nvPr/>
              </p:nvSpPr>
              <p:spPr>
                <a:xfrm>
                  <a:off x="6989850" y="3365950"/>
                  <a:ext cx="13350" cy="11725"/>
                </a:xfrm>
                <a:custGeom>
                  <a:rect b="b" l="l" r="r" t="t"/>
                  <a:pathLst>
                    <a:path extrusionOk="0" h="469" w="534">
                      <a:moveTo>
                        <a:pt x="244" y="0"/>
                      </a:moveTo>
                      <a:cubicBezTo>
                        <a:pt x="166" y="0"/>
                        <a:pt x="88" y="37"/>
                        <a:pt x="67" y="102"/>
                      </a:cubicBezTo>
                      <a:cubicBezTo>
                        <a:pt x="0" y="235"/>
                        <a:pt x="33" y="369"/>
                        <a:pt x="167" y="435"/>
                      </a:cubicBezTo>
                      <a:cubicBezTo>
                        <a:pt x="200" y="458"/>
                        <a:pt x="237" y="469"/>
                        <a:pt x="274" y="469"/>
                      </a:cubicBezTo>
                      <a:cubicBezTo>
                        <a:pt x="348" y="469"/>
                        <a:pt x="423" y="424"/>
                        <a:pt x="467" y="335"/>
                      </a:cubicBezTo>
                      <a:cubicBezTo>
                        <a:pt x="534" y="235"/>
                        <a:pt x="500" y="69"/>
                        <a:pt x="367" y="35"/>
                      </a:cubicBezTo>
                      <a:cubicBezTo>
                        <a:pt x="332" y="12"/>
                        <a:pt x="288" y="0"/>
                        <a:pt x="24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33" name="Google Shape;23233;p65"/>
                <p:cNvSpPr/>
                <p:nvPr/>
              </p:nvSpPr>
              <p:spPr>
                <a:xfrm>
                  <a:off x="6923125" y="3484375"/>
                  <a:ext cx="14200" cy="11750"/>
                </a:xfrm>
                <a:custGeom>
                  <a:rect b="b" l="l" r="r" t="t"/>
                  <a:pathLst>
                    <a:path extrusionOk="0" h="470" w="568">
                      <a:moveTo>
                        <a:pt x="295" y="0"/>
                      </a:moveTo>
                      <a:cubicBezTo>
                        <a:pt x="215" y="0"/>
                        <a:pt x="144" y="37"/>
                        <a:pt x="101" y="102"/>
                      </a:cubicBezTo>
                      <a:cubicBezTo>
                        <a:pt x="1" y="235"/>
                        <a:pt x="34" y="368"/>
                        <a:pt x="167" y="435"/>
                      </a:cubicBezTo>
                      <a:cubicBezTo>
                        <a:pt x="203" y="459"/>
                        <a:pt x="247" y="470"/>
                        <a:pt x="291" y="470"/>
                      </a:cubicBezTo>
                      <a:cubicBezTo>
                        <a:pt x="373" y="470"/>
                        <a:pt x="458" y="433"/>
                        <a:pt x="501" y="368"/>
                      </a:cubicBezTo>
                      <a:cubicBezTo>
                        <a:pt x="568" y="268"/>
                        <a:pt x="534" y="102"/>
                        <a:pt x="434" y="35"/>
                      </a:cubicBezTo>
                      <a:cubicBezTo>
                        <a:pt x="387" y="11"/>
                        <a:pt x="340" y="0"/>
                        <a:pt x="29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34" name="Google Shape;23234;p65"/>
                <p:cNvSpPr/>
                <p:nvPr/>
              </p:nvSpPr>
              <p:spPr>
                <a:xfrm>
                  <a:off x="6928975" y="3460975"/>
                  <a:ext cx="15650" cy="12100"/>
                </a:xfrm>
                <a:custGeom>
                  <a:rect b="b" l="l" r="r" t="t"/>
                  <a:pathLst>
                    <a:path extrusionOk="0" h="484" w="626">
                      <a:moveTo>
                        <a:pt x="311" y="0"/>
                      </a:moveTo>
                      <a:cubicBezTo>
                        <a:pt x="297" y="0"/>
                        <a:pt x="282" y="1"/>
                        <a:pt x="267" y="4"/>
                      </a:cubicBezTo>
                      <a:cubicBezTo>
                        <a:pt x="67" y="37"/>
                        <a:pt x="0" y="304"/>
                        <a:pt x="167" y="437"/>
                      </a:cubicBezTo>
                      <a:cubicBezTo>
                        <a:pt x="212" y="467"/>
                        <a:pt x="270" y="484"/>
                        <a:pt x="327" y="484"/>
                      </a:cubicBezTo>
                      <a:cubicBezTo>
                        <a:pt x="397" y="484"/>
                        <a:pt x="464" y="459"/>
                        <a:pt x="500" y="404"/>
                      </a:cubicBezTo>
                      <a:cubicBezTo>
                        <a:pt x="625" y="217"/>
                        <a:pt x="517" y="0"/>
                        <a:pt x="31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35" name="Google Shape;23235;p65"/>
                <p:cNvSpPr/>
                <p:nvPr/>
              </p:nvSpPr>
              <p:spPr>
                <a:xfrm>
                  <a:off x="7024875" y="3300275"/>
                  <a:ext cx="14200" cy="12350"/>
                </a:xfrm>
                <a:custGeom>
                  <a:rect b="b" l="l" r="r" t="t"/>
                  <a:pathLst>
                    <a:path extrusionOk="0" h="494" w="568">
                      <a:moveTo>
                        <a:pt x="290" y="0"/>
                      </a:moveTo>
                      <a:cubicBezTo>
                        <a:pt x="198" y="0"/>
                        <a:pt x="115" y="55"/>
                        <a:pt x="67" y="127"/>
                      </a:cubicBezTo>
                      <a:cubicBezTo>
                        <a:pt x="0" y="260"/>
                        <a:pt x="33" y="394"/>
                        <a:pt x="167" y="461"/>
                      </a:cubicBezTo>
                      <a:cubicBezTo>
                        <a:pt x="200" y="483"/>
                        <a:pt x="241" y="494"/>
                        <a:pt x="283" y="494"/>
                      </a:cubicBezTo>
                      <a:cubicBezTo>
                        <a:pt x="367" y="494"/>
                        <a:pt x="456" y="449"/>
                        <a:pt x="500" y="361"/>
                      </a:cubicBezTo>
                      <a:cubicBezTo>
                        <a:pt x="567" y="260"/>
                        <a:pt x="500" y="94"/>
                        <a:pt x="400" y="27"/>
                      </a:cubicBezTo>
                      <a:cubicBezTo>
                        <a:pt x="363" y="8"/>
                        <a:pt x="326" y="0"/>
                        <a:pt x="29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36" name="Google Shape;23236;p65"/>
                <p:cNvSpPr/>
                <p:nvPr/>
              </p:nvSpPr>
              <p:spPr>
                <a:xfrm>
                  <a:off x="7021525" y="3386675"/>
                  <a:ext cx="14775" cy="11900"/>
                </a:xfrm>
                <a:custGeom>
                  <a:rect b="b" l="l" r="r" t="t"/>
                  <a:pathLst>
                    <a:path extrusionOk="0" h="476" w="591">
                      <a:moveTo>
                        <a:pt x="249" y="0"/>
                      </a:moveTo>
                      <a:cubicBezTo>
                        <a:pt x="135" y="0"/>
                        <a:pt x="34" y="91"/>
                        <a:pt x="34" y="207"/>
                      </a:cubicBezTo>
                      <a:cubicBezTo>
                        <a:pt x="1" y="340"/>
                        <a:pt x="101" y="474"/>
                        <a:pt x="234" y="474"/>
                      </a:cubicBezTo>
                      <a:cubicBezTo>
                        <a:pt x="245" y="475"/>
                        <a:pt x="255" y="475"/>
                        <a:pt x="264" y="475"/>
                      </a:cubicBezTo>
                      <a:cubicBezTo>
                        <a:pt x="539" y="475"/>
                        <a:pt x="591" y="39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37" name="Google Shape;23237;p65"/>
                <p:cNvSpPr/>
                <p:nvPr/>
              </p:nvSpPr>
              <p:spPr>
                <a:xfrm>
                  <a:off x="7034725" y="3437350"/>
                  <a:ext cx="14150" cy="11925"/>
                </a:xfrm>
                <a:custGeom>
                  <a:rect b="b" l="l" r="r" t="t"/>
                  <a:pathLst>
                    <a:path extrusionOk="0" h="477" w="566">
                      <a:moveTo>
                        <a:pt x="281" y="0"/>
                      </a:moveTo>
                      <a:cubicBezTo>
                        <a:pt x="142" y="0"/>
                        <a:pt x="1" y="107"/>
                        <a:pt x="40" y="281"/>
                      </a:cubicBezTo>
                      <a:cubicBezTo>
                        <a:pt x="67" y="419"/>
                        <a:pt x="168" y="477"/>
                        <a:pt x="270" y="477"/>
                      </a:cubicBezTo>
                      <a:cubicBezTo>
                        <a:pt x="417" y="477"/>
                        <a:pt x="566" y="358"/>
                        <a:pt x="507" y="181"/>
                      </a:cubicBezTo>
                      <a:cubicBezTo>
                        <a:pt x="479" y="56"/>
                        <a:pt x="381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38" name="Google Shape;23238;p65"/>
                <p:cNvSpPr/>
                <p:nvPr/>
              </p:nvSpPr>
              <p:spPr>
                <a:xfrm>
                  <a:off x="7119925" y="3309850"/>
                  <a:ext cx="14200" cy="12000"/>
                </a:xfrm>
                <a:custGeom>
                  <a:rect b="b" l="l" r="r" t="t"/>
                  <a:pathLst>
                    <a:path extrusionOk="0" h="480" w="568">
                      <a:moveTo>
                        <a:pt x="273" y="0"/>
                      </a:moveTo>
                      <a:cubicBezTo>
                        <a:pt x="202" y="0"/>
                        <a:pt x="140" y="33"/>
                        <a:pt x="101" y="111"/>
                      </a:cubicBezTo>
                      <a:cubicBezTo>
                        <a:pt x="1" y="211"/>
                        <a:pt x="34" y="344"/>
                        <a:pt x="134" y="445"/>
                      </a:cubicBezTo>
                      <a:cubicBezTo>
                        <a:pt x="182" y="468"/>
                        <a:pt x="229" y="479"/>
                        <a:pt x="273" y="479"/>
                      </a:cubicBezTo>
                      <a:cubicBezTo>
                        <a:pt x="354" y="479"/>
                        <a:pt x="425" y="442"/>
                        <a:pt x="468" y="378"/>
                      </a:cubicBezTo>
                      <a:cubicBezTo>
                        <a:pt x="568" y="278"/>
                        <a:pt x="535" y="111"/>
                        <a:pt x="434" y="44"/>
                      </a:cubicBezTo>
                      <a:cubicBezTo>
                        <a:pt x="379" y="17"/>
                        <a:pt x="324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39" name="Google Shape;23239;p65"/>
                <p:cNvSpPr/>
                <p:nvPr/>
              </p:nvSpPr>
              <p:spPr>
                <a:xfrm>
                  <a:off x="7138375" y="3372225"/>
                  <a:ext cx="14700" cy="8175"/>
                </a:xfrm>
                <a:custGeom>
                  <a:rect b="b" l="l" r="r" t="t"/>
                  <a:pathLst>
                    <a:path extrusionOk="0" h="327" w="588">
                      <a:moveTo>
                        <a:pt x="120" y="0"/>
                      </a:moveTo>
                      <a:cubicBezTo>
                        <a:pt x="48" y="0"/>
                        <a:pt x="0" y="41"/>
                        <a:pt x="30" y="151"/>
                      </a:cubicBezTo>
                      <a:cubicBezTo>
                        <a:pt x="85" y="262"/>
                        <a:pt x="186" y="326"/>
                        <a:pt x="276" y="326"/>
                      </a:cubicBezTo>
                      <a:cubicBezTo>
                        <a:pt x="295" y="326"/>
                        <a:pt x="313" y="324"/>
                        <a:pt x="330" y="318"/>
                      </a:cubicBezTo>
                      <a:cubicBezTo>
                        <a:pt x="587" y="224"/>
                        <a:pt x="288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40" name="Google Shape;23240;p65"/>
                <p:cNvSpPr/>
                <p:nvPr/>
              </p:nvSpPr>
              <p:spPr>
                <a:xfrm>
                  <a:off x="7132775" y="3151000"/>
                  <a:ext cx="14700" cy="12750"/>
                </a:xfrm>
                <a:custGeom>
                  <a:rect b="b" l="l" r="r" t="t"/>
                  <a:pathLst>
                    <a:path extrusionOk="0" h="510" w="588">
                      <a:moveTo>
                        <a:pt x="302" y="1"/>
                      </a:moveTo>
                      <a:cubicBezTo>
                        <a:pt x="221" y="1"/>
                        <a:pt x="136" y="63"/>
                        <a:pt x="87" y="160"/>
                      </a:cubicBezTo>
                      <a:cubicBezTo>
                        <a:pt x="0" y="356"/>
                        <a:pt x="154" y="509"/>
                        <a:pt x="309" y="509"/>
                      </a:cubicBezTo>
                      <a:cubicBezTo>
                        <a:pt x="391" y="509"/>
                        <a:pt x="474" y="465"/>
                        <a:pt x="521" y="361"/>
                      </a:cubicBezTo>
                      <a:cubicBezTo>
                        <a:pt x="588" y="227"/>
                        <a:pt x="521" y="94"/>
                        <a:pt x="387" y="27"/>
                      </a:cubicBezTo>
                      <a:cubicBezTo>
                        <a:pt x="361" y="9"/>
                        <a:pt x="331" y="1"/>
                        <a:pt x="30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41" name="Google Shape;23241;p65"/>
                <p:cNvSpPr/>
                <p:nvPr/>
              </p:nvSpPr>
              <p:spPr>
                <a:xfrm>
                  <a:off x="7222725" y="3047900"/>
                  <a:ext cx="13150" cy="12500"/>
                </a:xfrm>
                <a:custGeom>
                  <a:rect b="b" l="l" r="r" t="t"/>
                  <a:pathLst>
                    <a:path extrusionOk="0" h="500" w="526">
                      <a:moveTo>
                        <a:pt x="288" y="0"/>
                      </a:moveTo>
                      <a:cubicBezTo>
                        <a:pt x="144" y="0"/>
                        <a:pt x="0" y="131"/>
                        <a:pt x="25" y="282"/>
                      </a:cubicBezTo>
                      <a:cubicBezTo>
                        <a:pt x="47" y="411"/>
                        <a:pt x="167" y="499"/>
                        <a:pt x="285" y="499"/>
                      </a:cubicBezTo>
                      <a:cubicBezTo>
                        <a:pt x="349" y="499"/>
                        <a:pt x="412" y="474"/>
                        <a:pt x="459" y="415"/>
                      </a:cubicBezTo>
                      <a:cubicBezTo>
                        <a:pt x="525" y="282"/>
                        <a:pt x="525" y="148"/>
                        <a:pt x="425" y="48"/>
                      </a:cubicBezTo>
                      <a:cubicBezTo>
                        <a:pt x="384" y="15"/>
                        <a:pt x="336" y="0"/>
                        <a:pt x="28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42" name="Google Shape;23242;p65"/>
                <p:cNvSpPr/>
                <p:nvPr/>
              </p:nvSpPr>
              <p:spPr>
                <a:xfrm>
                  <a:off x="7119925" y="3180150"/>
                  <a:ext cx="13800" cy="11925"/>
                </a:xfrm>
                <a:custGeom>
                  <a:rect b="b" l="l" r="r" t="t"/>
                  <a:pathLst>
                    <a:path extrusionOk="0" h="477" w="552">
                      <a:moveTo>
                        <a:pt x="263" y="1"/>
                      </a:moveTo>
                      <a:cubicBezTo>
                        <a:pt x="192" y="1"/>
                        <a:pt x="120" y="30"/>
                        <a:pt x="68" y="95"/>
                      </a:cubicBezTo>
                      <a:cubicBezTo>
                        <a:pt x="1" y="229"/>
                        <a:pt x="34" y="362"/>
                        <a:pt x="134" y="429"/>
                      </a:cubicBezTo>
                      <a:cubicBezTo>
                        <a:pt x="176" y="462"/>
                        <a:pt x="224" y="477"/>
                        <a:pt x="271" y="477"/>
                      </a:cubicBezTo>
                      <a:cubicBezTo>
                        <a:pt x="414" y="477"/>
                        <a:pt x="551" y="345"/>
                        <a:pt x="501" y="195"/>
                      </a:cubicBezTo>
                      <a:cubicBezTo>
                        <a:pt x="481" y="73"/>
                        <a:pt x="373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43" name="Google Shape;23243;p65"/>
                <p:cNvSpPr/>
                <p:nvPr/>
              </p:nvSpPr>
              <p:spPr>
                <a:xfrm>
                  <a:off x="7108175" y="3131475"/>
                  <a:ext cx="15950" cy="12175"/>
                </a:xfrm>
                <a:custGeom>
                  <a:rect b="b" l="l" r="r" t="t"/>
                  <a:pathLst>
                    <a:path extrusionOk="0" h="487" w="638">
                      <a:moveTo>
                        <a:pt x="390" y="1"/>
                      </a:moveTo>
                      <a:cubicBezTo>
                        <a:pt x="372" y="1"/>
                        <a:pt x="355" y="3"/>
                        <a:pt x="337" y="7"/>
                      </a:cubicBezTo>
                      <a:cubicBezTo>
                        <a:pt x="0" y="7"/>
                        <a:pt x="57" y="486"/>
                        <a:pt x="328" y="486"/>
                      </a:cubicBezTo>
                      <a:cubicBezTo>
                        <a:pt x="352" y="486"/>
                        <a:pt x="377" y="483"/>
                        <a:pt x="404" y="474"/>
                      </a:cubicBezTo>
                      <a:cubicBezTo>
                        <a:pt x="538" y="441"/>
                        <a:pt x="638" y="341"/>
                        <a:pt x="604" y="208"/>
                      </a:cubicBezTo>
                      <a:cubicBezTo>
                        <a:pt x="604" y="92"/>
                        <a:pt x="504" y="1"/>
                        <a:pt x="39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44" name="Google Shape;23244;p65"/>
                <p:cNvSpPr/>
                <p:nvPr/>
              </p:nvSpPr>
              <p:spPr>
                <a:xfrm>
                  <a:off x="7112425" y="2972375"/>
                  <a:ext cx="13375" cy="12525"/>
                </a:xfrm>
                <a:custGeom>
                  <a:rect b="b" l="l" r="r" t="t"/>
                  <a:pathLst>
                    <a:path extrusionOk="0" h="501" w="535">
                      <a:moveTo>
                        <a:pt x="301" y="0"/>
                      </a:moveTo>
                      <a:cubicBezTo>
                        <a:pt x="1" y="34"/>
                        <a:pt x="1" y="467"/>
                        <a:pt x="301" y="501"/>
                      </a:cubicBezTo>
                      <a:cubicBezTo>
                        <a:pt x="434" y="501"/>
                        <a:pt x="534" y="401"/>
                        <a:pt x="534" y="267"/>
                      </a:cubicBezTo>
                      <a:cubicBezTo>
                        <a:pt x="534" y="134"/>
                        <a:pt x="434" y="0"/>
                        <a:pt x="30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45" name="Google Shape;23245;p65"/>
                <p:cNvSpPr/>
                <p:nvPr/>
              </p:nvSpPr>
              <p:spPr>
                <a:xfrm>
                  <a:off x="7101125" y="3016350"/>
                  <a:ext cx="14625" cy="7900"/>
                </a:xfrm>
                <a:custGeom>
                  <a:rect b="b" l="l" r="r" t="t"/>
                  <a:pathLst>
                    <a:path extrusionOk="0" h="316" w="585">
                      <a:moveTo>
                        <a:pt x="251" y="1"/>
                      </a:moveTo>
                      <a:cubicBezTo>
                        <a:pt x="143" y="1"/>
                        <a:pt x="47" y="65"/>
                        <a:pt x="19" y="176"/>
                      </a:cubicBezTo>
                      <a:cubicBezTo>
                        <a:pt x="1" y="277"/>
                        <a:pt x="43" y="315"/>
                        <a:pt x="107" y="315"/>
                      </a:cubicBezTo>
                      <a:cubicBezTo>
                        <a:pt x="274" y="315"/>
                        <a:pt x="585" y="57"/>
                        <a:pt x="319" y="9"/>
                      </a:cubicBezTo>
                      <a:cubicBezTo>
                        <a:pt x="296" y="3"/>
                        <a:pt x="27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46" name="Google Shape;23246;p65"/>
                <p:cNvSpPr/>
                <p:nvPr/>
              </p:nvSpPr>
              <p:spPr>
                <a:xfrm>
                  <a:off x="7072400" y="3147325"/>
                  <a:ext cx="14775" cy="11925"/>
                </a:xfrm>
                <a:custGeom>
                  <a:rect b="b" l="l" r="r" t="t"/>
                  <a:pathLst>
                    <a:path extrusionOk="0" h="477" w="591">
                      <a:moveTo>
                        <a:pt x="282" y="1"/>
                      </a:moveTo>
                      <a:cubicBezTo>
                        <a:pt x="167" y="1"/>
                        <a:pt x="63" y="91"/>
                        <a:pt x="34" y="207"/>
                      </a:cubicBezTo>
                      <a:cubicBezTo>
                        <a:pt x="0" y="341"/>
                        <a:pt x="101" y="441"/>
                        <a:pt x="234" y="474"/>
                      </a:cubicBezTo>
                      <a:cubicBezTo>
                        <a:pt x="246" y="476"/>
                        <a:pt x="257" y="476"/>
                        <a:pt x="269" y="476"/>
                      </a:cubicBezTo>
                      <a:cubicBezTo>
                        <a:pt x="539" y="476"/>
                        <a:pt x="590" y="103"/>
                        <a:pt x="334" y="7"/>
                      </a:cubicBezTo>
                      <a:cubicBezTo>
                        <a:pt x="316" y="3"/>
                        <a:pt x="299" y="1"/>
                        <a:pt x="2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47" name="Google Shape;23247;p65"/>
                <p:cNvSpPr/>
                <p:nvPr/>
              </p:nvSpPr>
              <p:spPr>
                <a:xfrm>
                  <a:off x="7082375" y="2959850"/>
                  <a:ext cx="12575" cy="12550"/>
                </a:xfrm>
                <a:custGeom>
                  <a:rect b="b" l="l" r="r" t="t"/>
                  <a:pathLst>
                    <a:path extrusionOk="0" h="502" w="503">
                      <a:moveTo>
                        <a:pt x="269" y="1"/>
                      </a:moveTo>
                      <a:cubicBezTo>
                        <a:pt x="135" y="1"/>
                        <a:pt x="35" y="101"/>
                        <a:pt x="35" y="234"/>
                      </a:cubicBezTo>
                      <a:cubicBezTo>
                        <a:pt x="0" y="409"/>
                        <a:pt x="131" y="502"/>
                        <a:pt x="262" y="502"/>
                      </a:cubicBezTo>
                      <a:cubicBezTo>
                        <a:pt x="382" y="502"/>
                        <a:pt x="502" y="426"/>
                        <a:pt x="502" y="268"/>
                      </a:cubicBezTo>
                      <a:cubicBezTo>
                        <a:pt x="502" y="134"/>
                        <a:pt x="402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48" name="Google Shape;23248;p65"/>
                <p:cNvSpPr/>
                <p:nvPr/>
              </p:nvSpPr>
              <p:spPr>
                <a:xfrm>
                  <a:off x="7109400" y="2871425"/>
                  <a:ext cx="14725" cy="11950"/>
                </a:xfrm>
                <a:custGeom>
                  <a:rect b="b" l="l" r="r" t="t"/>
                  <a:pathLst>
                    <a:path extrusionOk="0" h="478" w="589">
                      <a:moveTo>
                        <a:pt x="354" y="0"/>
                      </a:moveTo>
                      <a:cubicBezTo>
                        <a:pt x="81" y="0"/>
                        <a:pt x="0" y="373"/>
                        <a:pt x="288" y="469"/>
                      </a:cubicBezTo>
                      <a:cubicBezTo>
                        <a:pt x="306" y="475"/>
                        <a:pt x="324" y="478"/>
                        <a:pt x="342" y="478"/>
                      </a:cubicBezTo>
                      <a:cubicBezTo>
                        <a:pt x="431" y="478"/>
                        <a:pt x="528" y="413"/>
                        <a:pt x="555" y="302"/>
                      </a:cubicBezTo>
                      <a:cubicBezTo>
                        <a:pt x="589" y="169"/>
                        <a:pt x="522" y="35"/>
                        <a:pt x="388" y="2"/>
                      </a:cubicBezTo>
                      <a:cubicBezTo>
                        <a:pt x="377" y="1"/>
                        <a:pt x="365" y="0"/>
                        <a:pt x="35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49" name="Google Shape;23249;p65"/>
                <p:cNvSpPr/>
                <p:nvPr/>
              </p:nvSpPr>
              <p:spPr>
                <a:xfrm>
                  <a:off x="7190275" y="2995425"/>
                  <a:ext cx="14750" cy="12300"/>
                </a:xfrm>
                <a:custGeom>
                  <a:rect b="b" l="l" r="r" t="t"/>
                  <a:pathLst>
                    <a:path extrusionOk="0" h="492" w="590">
                      <a:moveTo>
                        <a:pt x="308" y="1"/>
                      </a:moveTo>
                      <a:cubicBezTo>
                        <a:pt x="119" y="1"/>
                        <a:pt x="1" y="199"/>
                        <a:pt x="89" y="346"/>
                      </a:cubicBezTo>
                      <a:cubicBezTo>
                        <a:pt x="114" y="448"/>
                        <a:pt x="218" y="491"/>
                        <a:pt x="310" y="491"/>
                      </a:cubicBezTo>
                      <a:cubicBezTo>
                        <a:pt x="338" y="491"/>
                        <a:pt x="365" y="487"/>
                        <a:pt x="389" y="479"/>
                      </a:cubicBezTo>
                      <a:cubicBezTo>
                        <a:pt x="589" y="379"/>
                        <a:pt x="589" y="112"/>
                        <a:pt x="389" y="12"/>
                      </a:cubicBezTo>
                      <a:cubicBezTo>
                        <a:pt x="361" y="4"/>
                        <a:pt x="334" y="1"/>
                        <a:pt x="30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50" name="Google Shape;23250;p65"/>
                <p:cNvSpPr/>
                <p:nvPr/>
              </p:nvSpPr>
              <p:spPr>
                <a:xfrm>
                  <a:off x="7173300" y="3020700"/>
                  <a:ext cx="13900" cy="12400"/>
                </a:xfrm>
                <a:custGeom>
                  <a:rect b="b" l="l" r="r" t="t"/>
                  <a:pathLst>
                    <a:path extrusionOk="0" h="496" w="556">
                      <a:moveTo>
                        <a:pt x="275" y="1"/>
                      </a:moveTo>
                      <a:cubicBezTo>
                        <a:pt x="194" y="1"/>
                        <a:pt x="113" y="44"/>
                        <a:pt x="67" y="135"/>
                      </a:cubicBezTo>
                      <a:cubicBezTo>
                        <a:pt x="1" y="269"/>
                        <a:pt x="34" y="402"/>
                        <a:pt x="167" y="469"/>
                      </a:cubicBezTo>
                      <a:cubicBezTo>
                        <a:pt x="204" y="487"/>
                        <a:pt x="241" y="496"/>
                        <a:pt x="276" y="496"/>
                      </a:cubicBezTo>
                      <a:cubicBezTo>
                        <a:pt x="432" y="496"/>
                        <a:pt x="556" y="332"/>
                        <a:pt x="501" y="169"/>
                      </a:cubicBezTo>
                      <a:cubicBezTo>
                        <a:pt x="465" y="60"/>
                        <a:pt x="370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51" name="Google Shape;23251;p65"/>
                <p:cNvSpPr/>
                <p:nvPr/>
              </p:nvSpPr>
              <p:spPr>
                <a:xfrm>
                  <a:off x="7144675" y="2866050"/>
                  <a:ext cx="11975" cy="9825"/>
                </a:xfrm>
                <a:custGeom>
                  <a:rect b="b" l="l" r="r" t="t"/>
                  <a:pathLst>
                    <a:path extrusionOk="0" h="393" w="479">
                      <a:moveTo>
                        <a:pt x="358" y="0"/>
                      </a:moveTo>
                      <a:cubicBezTo>
                        <a:pt x="220" y="0"/>
                        <a:pt x="0" y="393"/>
                        <a:pt x="214" y="393"/>
                      </a:cubicBezTo>
                      <a:cubicBezTo>
                        <a:pt x="232" y="393"/>
                        <a:pt x="253" y="390"/>
                        <a:pt x="278" y="384"/>
                      </a:cubicBezTo>
                      <a:cubicBezTo>
                        <a:pt x="378" y="350"/>
                        <a:pt x="479" y="250"/>
                        <a:pt x="445" y="117"/>
                      </a:cubicBezTo>
                      <a:cubicBezTo>
                        <a:pt x="431" y="33"/>
                        <a:pt x="398" y="0"/>
                        <a:pt x="35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52" name="Google Shape;23252;p65"/>
                <p:cNvSpPr/>
                <p:nvPr/>
              </p:nvSpPr>
              <p:spPr>
                <a:xfrm>
                  <a:off x="7159875" y="2836900"/>
                  <a:ext cx="10950" cy="10775"/>
                </a:xfrm>
                <a:custGeom>
                  <a:rect b="b" l="l" r="r" t="t"/>
                  <a:pathLst>
                    <a:path extrusionOk="0" h="431" w="438">
                      <a:moveTo>
                        <a:pt x="197" y="0"/>
                      </a:moveTo>
                      <a:cubicBezTo>
                        <a:pt x="1" y="0"/>
                        <a:pt x="158" y="431"/>
                        <a:pt x="306" y="431"/>
                      </a:cubicBezTo>
                      <a:cubicBezTo>
                        <a:pt x="341" y="431"/>
                        <a:pt x="375" y="407"/>
                        <a:pt x="404" y="349"/>
                      </a:cubicBezTo>
                      <a:cubicBezTo>
                        <a:pt x="438" y="215"/>
                        <a:pt x="371" y="82"/>
                        <a:pt x="271" y="15"/>
                      </a:cubicBezTo>
                      <a:cubicBezTo>
                        <a:pt x="242" y="5"/>
                        <a:pt x="218" y="0"/>
                        <a:pt x="19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53" name="Google Shape;23253;p65"/>
                <p:cNvSpPr/>
                <p:nvPr/>
              </p:nvSpPr>
              <p:spPr>
                <a:xfrm>
                  <a:off x="7162375" y="2978550"/>
                  <a:ext cx="13075" cy="12050"/>
                </a:xfrm>
                <a:custGeom>
                  <a:rect b="b" l="l" r="r" t="t"/>
                  <a:pathLst>
                    <a:path extrusionOk="0" h="482" w="523">
                      <a:moveTo>
                        <a:pt x="283" y="1"/>
                      </a:moveTo>
                      <a:cubicBezTo>
                        <a:pt x="145" y="1"/>
                        <a:pt x="1" y="104"/>
                        <a:pt x="37" y="287"/>
                      </a:cubicBezTo>
                      <a:cubicBezTo>
                        <a:pt x="52" y="421"/>
                        <a:pt x="153" y="481"/>
                        <a:pt x="257" y="481"/>
                      </a:cubicBezTo>
                      <a:cubicBezTo>
                        <a:pt x="387" y="481"/>
                        <a:pt x="523" y="387"/>
                        <a:pt x="504" y="220"/>
                      </a:cubicBezTo>
                      <a:cubicBezTo>
                        <a:pt x="504" y="70"/>
                        <a:pt x="396" y="1"/>
                        <a:pt x="28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54" name="Google Shape;23254;p65"/>
                <p:cNvSpPr/>
                <p:nvPr/>
              </p:nvSpPr>
              <p:spPr>
                <a:xfrm>
                  <a:off x="7123125" y="2812725"/>
                  <a:ext cx="14100" cy="12200"/>
                </a:xfrm>
                <a:custGeom>
                  <a:rect b="b" l="l" r="r" t="t"/>
                  <a:pathLst>
                    <a:path extrusionOk="0" h="488" w="564">
                      <a:moveTo>
                        <a:pt x="281" y="1"/>
                      </a:moveTo>
                      <a:cubicBezTo>
                        <a:pt x="142" y="1"/>
                        <a:pt x="1" y="107"/>
                        <a:pt x="40" y="282"/>
                      </a:cubicBezTo>
                      <a:cubicBezTo>
                        <a:pt x="68" y="424"/>
                        <a:pt x="175" y="488"/>
                        <a:pt x="281" y="488"/>
                      </a:cubicBezTo>
                      <a:cubicBezTo>
                        <a:pt x="424" y="488"/>
                        <a:pt x="564" y="373"/>
                        <a:pt x="507" y="182"/>
                      </a:cubicBezTo>
                      <a:cubicBezTo>
                        <a:pt x="479" y="56"/>
                        <a:pt x="380" y="1"/>
                        <a:pt x="28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55" name="Google Shape;23255;p65"/>
                <p:cNvSpPr/>
                <p:nvPr/>
              </p:nvSpPr>
              <p:spPr>
                <a:xfrm>
                  <a:off x="7121600" y="2678825"/>
                  <a:ext cx="12525" cy="12525"/>
                </a:xfrm>
                <a:custGeom>
                  <a:rect b="b" l="l" r="r" t="t"/>
                  <a:pathLst>
                    <a:path extrusionOk="0" h="501" w="501">
                      <a:moveTo>
                        <a:pt x="234" y="0"/>
                      </a:moveTo>
                      <a:cubicBezTo>
                        <a:pt x="101" y="34"/>
                        <a:pt x="1" y="134"/>
                        <a:pt x="1" y="267"/>
                      </a:cubicBezTo>
                      <a:cubicBezTo>
                        <a:pt x="34" y="401"/>
                        <a:pt x="134" y="501"/>
                        <a:pt x="267" y="501"/>
                      </a:cubicBezTo>
                      <a:cubicBezTo>
                        <a:pt x="401" y="467"/>
                        <a:pt x="501" y="367"/>
                        <a:pt x="501" y="234"/>
                      </a:cubicBezTo>
                      <a:cubicBezTo>
                        <a:pt x="468" y="101"/>
                        <a:pt x="367" y="0"/>
                        <a:pt x="2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56" name="Google Shape;23256;p65"/>
                <p:cNvSpPr/>
                <p:nvPr/>
              </p:nvSpPr>
              <p:spPr>
                <a:xfrm>
                  <a:off x="7113475" y="2652975"/>
                  <a:ext cx="12325" cy="10250"/>
                </a:xfrm>
                <a:custGeom>
                  <a:rect b="b" l="l" r="r" t="t"/>
                  <a:pathLst>
                    <a:path extrusionOk="0" h="410" w="493">
                      <a:moveTo>
                        <a:pt x="367" y="0"/>
                      </a:moveTo>
                      <a:cubicBezTo>
                        <a:pt x="220" y="0"/>
                        <a:pt x="1" y="410"/>
                        <a:pt x="200" y="410"/>
                      </a:cubicBezTo>
                      <a:cubicBezTo>
                        <a:pt x="216" y="410"/>
                        <a:pt x="236" y="407"/>
                        <a:pt x="259" y="401"/>
                      </a:cubicBezTo>
                      <a:cubicBezTo>
                        <a:pt x="392" y="367"/>
                        <a:pt x="492" y="234"/>
                        <a:pt x="459" y="100"/>
                      </a:cubicBezTo>
                      <a:cubicBezTo>
                        <a:pt x="439" y="29"/>
                        <a:pt x="406" y="0"/>
                        <a:pt x="36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57" name="Google Shape;23257;p65"/>
                <p:cNvSpPr/>
                <p:nvPr/>
              </p:nvSpPr>
              <p:spPr>
                <a:xfrm>
                  <a:off x="7058525" y="2566275"/>
                  <a:ext cx="9725" cy="10775"/>
                </a:xfrm>
                <a:custGeom>
                  <a:rect b="b" l="l" r="r" t="t"/>
                  <a:pathLst>
                    <a:path extrusionOk="0" h="431" w="389">
                      <a:moveTo>
                        <a:pt x="231" y="0"/>
                      </a:moveTo>
                      <a:cubicBezTo>
                        <a:pt x="93" y="0"/>
                        <a:pt x="0" y="431"/>
                        <a:pt x="164" y="431"/>
                      </a:cubicBezTo>
                      <a:cubicBezTo>
                        <a:pt x="189" y="431"/>
                        <a:pt x="219" y="421"/>
                        <a:pt x="255" y="400"/>
                      </a:cubicBezTo>
                      <a:cubicBezTo>
                        <a:pt x="355" y="333"/>
                        <a:pt x="389" y="199"/>
                        <a:pt x="322" y="66"/>
                      </a:cubicBezTo>
                      <a:cubicBezTo>
                        <a:pt x="291" y="19"/>
                        <a:pt x="260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58" name="Google Shape;23258;p65"/>
                <p:cNvSpPr/>
                <p:nvPr/>
              </p:nvSpPr>
              <p:spPr>
                <a:xfrm>
                  <a:off x="7048225" y="2686300"/>
                  <a:ext cx="13150" cy="12575"/>
                </a:xfrm>
                <a:custGeom>
                  <a:rect b="b" l="l" r="r" t="t"/>
                  <a:pathLst>
                    <a:path extrusionOk="0" h="503" w="526">
                      <a:moveTo>
                        <a:pt x="257" y="0"/>
                      </a:moveTo>
                      <a:cubicBezTo>
                        <a:pt x="250" y="0"/>
                        <a:pt x="242" y="1"/>
                        <a:pt x="234" y="2"/>
                      </a:cubicBezTo>
                      <a:cubicBezTo>
                        <a:pt x="100" y="35"/>
                        <a:pt x="0" y="135"/>
                        <a:pt x="0" y="269"/>
                      </a:cubicBezTo>
                      <a:cubicBezTo>
                        <a:pt x="0" y="402"/>
                        <a:pt x="100" y="502"/>
                        <a:pt x="267" y="502"/>
                      </a:cubicBezTo>
                      <a:cubicBezTo>
                        <a:pt x="526" y="502"/>
                        <a:pt x="502" y="0"/>
                        <a:pt x="25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59" name="Google Shape;23259;p65"/>
                <p:cNvSpPr/>
                <p:nvPr/>
              </p:nvSpPr>
              <p:spPr>
                <a:xfrm>
                  <a:off x="7078650" y="2708700"/>
                  <a:ext cx="16300" cy="12675"/>
                </a:xfrm>
                <a:custGeom>
                  <a:rect b="b" l="l" r="r" t="t"/>
                  <a:pathLst>
                    <a:path extrusionOk="0" h="507" w="652">
                      <a:moveTo>
                        <a:pt x="385" y="0"/>
                      </a:moveTo>
                      <a:cubicBezTo>
                        <a:pt x="168" y="0"/>
                        <a:pt x="0" y="306"/>
                        <a:pt x="251" y="473"/>
                      </a:cubicBezTo>
                      <a:cubicBezTo>
                        <a:pt x="284" y="496"/>
                        <a:pt x="325" y="507"/>
                        <a:pt x="367" y="507"/>
                      </a:cubicBezTo>
                      <a:cubicBezTo>
                        <a:pt x="451" y="507"/>
                        <a:pt x="540" y="462"/>
                        <a:pt x="584" y="373"/>
                      </a:cubicBezTo>
                      <a:cubicBezTo>
                        <a:pt x="651" y="273"/>
                        <a:pt x="618" y="106"/>
                        <a:pt x="518" y="40"/>
                      </a:cubicBezTo>
                      <a:cubicBezTo>
                        <a:pt x="473" y="12"/>
                        <a:pt x="428" y="0"/>
                        <a:pt x="38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60" name="Google Shape;23260;p65"/>
                <p:cNvSpPr/>
                <p:nvPr/>
              </p:nvSpPr>
              <p:spPr>
                <a:xfrm>
                  <a:off x="7086800" y="2583725"/>
                  <a:ext cx="13150" cy="11775"/>
                </a:xfrm>
                <a:custGeom>
                  <a:rect b="b" l="l" r="r" t="t"/>
                  <a:pathLst>
                    <a:path extrusionOk="0" h="471" w="526">
                      <a:moveTo>
                        <a:pt x="265" y="0"/>
                      </a:moveTo>
                      <a:cubicBezTo>
                        <a:pt x="0" y="0"/>
                        <a:pt x="0" y="470"/>
                        <a:pt x="265" y="470"/>
                      </a:cubicBezTo>
                      <a:cubicBezTo>
                        <a:pt x="274" y="470"/>
                        <a:pt x="283" y="470"/>
                        <a:pt x="292" y="469"/>
                      </a:cubicBezTo>
                      <a:cubicBezTo>
                        <a:pt x="425" y="469"/>
                        <a:pt x="525" y="369"/>
                        <a:pt x="525" y="235"/>
                      </a:cubicBezTo>
                      <a:cubicBezTo>
                        <a:pt x="492" y="102"/>
                        <a:pt x="392" y="2"/>
                        <a:pt x="292" y="2"/>
                      </a:cubicBezTo>
                      <a:cubicBezTo>
                        <a:pt x="283" y="1"/>
                        <a:pt x="274" y="0"/>
                        <a:pt x="26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61" name="Google Shape;23261;p65"/>
                <p:cNvSpPr/>
                <p:nvPr/>
              </p:nvSpPr>
              <p:spPr>
                <a:xfrm>
                  <a:off x="6933275" y="2550250"/>
                  <a:ext cx="14875" cy="8650"/>
                </a:xfrm>
                <a:custGeom>
                  <a:rect b="b" l="l" r="r" t="t"/>
                  <a:pathLst>
                    <a:path extrusionOk="0" h="346" w="595">
                      <a:moveTo>
                        <a:pt x="276" y="0"/>
                      </a:moveTo>
                      <a:cubicBezTo>
                        <a:pt x="162" y="0"/>
                        <a:pt x="57" y="91"/>
                        <a:pt x="28" y="207"/>
                      </a:cubicBezTo>
                      <a:cubicBezTo>
                        <a:pt x="1" y="307"/>
                        <a:pt x="38" y="345"/>
                        <a:pt x="100" y="345"/>
                      </a:cubicBezTo>
                      <a:cubicBezTo>
                        <a:pt x="263" y="345"/>
                        <a:pt x="595" y="79"/>
                        <a:pt x="328" y="6"/>
                      </a:cubicBezTo>
                      <a:cubicBezTo>
                        <a:pt x="311" y="2"/>
                        <a:pt x="293" y="0"/>
                        <a:pt x="27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62" name="Google Shape;23262;p65"/>
                <p:cNvSpPr/>
                <p:nvPr/>
              </p:nvSpPr>
              <p:spPr>
                <a:xfrm>
                  <a:off x="6983175" y="2637850"/>
                  <a:ext cx="15650" cy="12475"/>
                </a:xfrm>
                <a:custGeom>
                  <a:rect b="b" l="l" r="r" t="t"/>
                  <a:pathLst>
                    <a:path extrusionOk="0" h="499" w="626">
                      <a:moveTo>
                        <a:pt x="268" y="1"/>
                      </a:moveTo>
                      <a:cubicBezTo>
                        <a:pt x="226" y="1"/>
                        <a:pt x="181" y="12"/>
                        <a:pt x="134" y="38"/>
                      </a:cubicBezTo>
                      <a:cubicBezTo>
                        <a:pt x="34" y="105"/>
                        <a:pt x="0" y="272"/>
                        <a:pt x="67" y="372"/>
                      </a:cubicBezTo>
                      <a:cubicBezTo>
                        <a:pt x="115" y="444"/>
                        <a:pt x="198" y="499"/>
                        <a:pt x="290" y="499"/>
                      </a:cubicBezTo>
                      <a:cubicBezTo>
                        <a:pt x="326" y="499"/>
                        <a:pt x="363" y="491"/>
                        <a:pt x="401" y="472"/>
                      </a:cubicBezTo>
                      <a:cubicBezTo>
                        <a:pt x="626" y="331"/>
                        <a:pt x="495" y="1"/>
                        <a:pt x="2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63" name="Google Shape;23263;p65"/>
                <p:cNvSpPr/>
                <p:nvPr/>
              </p:nvSpPr>
              <p:spPr>
                <a:xfrm>
                  <a:off x="7041550" y="2545400"/>
                  <a:ext cx="13350" cy="12525"/>
                </a:xfrm>
                <a:custGeom>
                  <a:rect b="b" l="l" r="r" t="t"/>
                  <a:pathLst>
                    <a:path extrusionOk="0" h="501" w="534">
                      <a:moveTo>
                        <a:pt x="270" y="0"/>
                      </a:moveTo>
                      <a:cubicBezTo>
                        <a:pt x="186" y="0"/>
                        <a:pt x="111" y="45"/>
                        <a:pt x="67" y="134"/>
                      </a:cubicBezTo>
                      <a:cubicBezTo>
                        <a:pt x="0" y="234"/>
                        <a:pt x="34" y="401"/>
                        <a:pt x="134" y="467"/>
                      </a:cubicBezTo>
                      <a:cubicBezTo>
                        <a:pt x="178" y="490"/>
                        <a:pt x="223" y="501"/>
                        <a:pt x="265" y="501"/>
                      </a:cubicBezTo>
                      <a:cubicBezTo>
                        <a:pt x="349" y="501"/>
                        <a:pt x="423" y="456"/>
                        <a:pt x="467" y="367"/>
                      </a:cubicBezTo>
                      <a:cubicBezTo>
                        <a:pt x="534" y="267"/>
                        <a:pt x="501" y="100"/>
                        <a:pt x="401" y="34"/>
                      </a:cubicBezTo>
                      <a:cubicBezTo>
                        <a:pt x="356" y="11"/>
                        <a:pt x="312" y="0"/>
                        <a:pt x="27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64" name="Google Shape;23264;p65"/>
                <p:cNvSpPr/>
                <p:nvPr/>
              </p:nvSpPr>
              <p:spPr>
                <a:xfrm>
                  <a:off x="6938675" y="2419375"/>
                  <a:ext cx="15325" cy="12475"/>
                </a:xfrm>
                <a:custGeom>
                  <a:rect b="b" l="l" r="r" t="t"/>
                  <a:pathLst>
                    <a:path extrusionOk="0" h="499" w="613">
                      <a:moveTo>
                        <a:pt x="352" y="0"/>
                      </a:moveTo>
                      <a:cubicBezTo>
                        <a:pt x="171" y="0"/>
                        <a:pt x="1" y="211"/>
                        <a:pt x="146" y="405"/>
                      </a:cubicBezTo>
                      <a:cubicBezTo>
                        <a:pt x="204" y="463"/>
                        <a:pt x="273" y="498"/>
                        <a:pt x="341" y="498"/>
                      </a:cubicBezTo>
                      <a:cubicBezTo>
                        <a:pt x="390" y="498"/>
                        <a:pt x="437" y="480"/>
                        <a:pt x="479" y="438"/>
                      </a:cubicBezTo>
                      <a:cubicBezTo>
                        <a:pt x="613" y="338"/>
                        <a:pt x="613" y="205"/>
                        <a:pt x="546" y="104"/>
                      </a:cubicBezTo>
                      <a:cubicBezTo>
                        <a:pt x="491" y="31"/>
                        <a:pt x="421" y="0"/>
                        <a:pt x="3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65" name="Google Shape;23265;p65"/>
                <p:cNvSpPr/>
                <p:nvPr/>
              </p:nvSpPr>
              <p:spPr>
                <a:xfrm>
                  <a:off x="6865225" y="2438500"/>
                  <a:ext cx="14550" cy="12000"/>
                </a:xfrm>
                <a:custGeom>
                  <a:rect b="b" l="l" r="r" t="t"/>
                  <a:pathLst>
                    <a:path extrusionOk="0" h="480" w="582">
                      <a:moveTo>
                        <a:pt x="334" y="0"/>
                      </a:moveTo>
                      <a:cubicBezTo>
                        <a:pt x="317" y="0"/>
                        <a:pt x="299" y="2"/>
                        <a:pt x="282" y="7"/>
                      </a:cubicBezTo>
                      <a:cubicBezTo>
                        <a:pt x="0" y="38"/>
                        <a:pt x="41" y="480"/>
                        <a:pt x="295" y="480"/>
                      </a:cubicBezTo>
                      <a:cubicBezTo>
                        <a:pt x="312" y="480"/>
                        <a:pt x="330" y="478"/>
                        <a:pt x="348" y="474"/>
                      </a:cubicBezTo>
                      <a:cubicBezTo>
                        <a:pt x="482" y="474"/>
                        <a:pt x="582" y="340"/>
                        <a:pt x="582" y="207"/>
                      </a:cubicBezTo>
                      <a:cubicBezTo>
                        <a:pt x="553" y="91"/>
                        <a:pt x="449" y="0"/>
                        <a:pt x="3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66" name="Google Shape;23266;p65"/>
                <p:cNvSpPr/>
                <p:nvPr/>
              </p:nvSpPr>
              <p:spPr>
                <a:xfrm>
                  <a:off x="6911850" y="2451200"/>
                  <a:ext cx="16300" cy="12700"/>
                </a:xfrm>
                <a:custGeom>
                  <a:rect b="b" l="l" r="r" t="t"/>
                  <a:pathLst>
                    <a:path extrusionOk="0" h="508" w="652">
                      <a:moveTo>
                        <a:pt x="359" y="0"/>
                      </a:moveTo>
                      <a:cubicBezTo>
                        <a:pt x="108" y="0"/>
                        <a:pt x="0" y="413"/>
                        <a:pt x="318" y="499"/>
                      </a:cubicBezTo>
                      <a:cubicBezTo>
                        <a:pt x="336" y="505"/>
                        <a:pt x="355" y="508"/>
                        <a:pt x="374" y="508"/>
                      </a:cubicBezTo>
                      <a:cubicBezTo>
                        <a:pt x="463" y="508"/>
                        <a:pt x="563" y="448"/>
                        <a:pt x="618" y="366"/>
                      </a:cubicBezTo>
                      <a:cubicBezTo>
                        <a:pt x="652" y="232"/>
                        <a:pt x="618" y="99"/>
                        <a:pt x="485" y="32"/>
                      </a:cubicBezTo>
                      <a:cubicBezTo>
                        <a:pt x="440" y="10"/>
                        <a:pt x="398" y="0"/>
                        <a:pt x="35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67" name="Google Shape;23267;p65"/>
                <p:cNvSpPr/>
                <p:nvPr/>
              </p:nvSpPr>
              <p:spPr>
                <a:xfrm>
                  <a:off x="6966600" y="2335700"/>
                  <a:ext cx="11600" cy="10350"/>
                </a:xfrm>
                <a:custGeom>
                  <a:rect b="b" l="l" r="r" t="t"/>
                  <a:pathLst>
                    <a:path extrusionOk="0" h="414" w="464">
                      <a:moveTo>
                        <a:pt x="190" y="0"/>
                      </a:moveTo>
                      <a:cubicBezTo>
                        <a:pt x="1" y="0"/>
                        <a:pt x="165" y="413"/>
                        <a:pt x="302" y="413"/>
                      </a:cubicBezTo>
                      <a:cubicBezTo>
                        <a:pt x="337" y="413"/>
                        <a:pt x="371" y="385"/>
                        <a:pt x="396" y="316"/>
                      </a:cubicBezTo>
                      <a:cubicBezTo>
                        <a:pt x="463" y="182"/>
                        <a:pt x="396" y="49"/>
                        <a:pt x="263" y="16"/>
                      </a:cubicBezTo>
                      <a:cubicBezTo>
                        <a:pt x="234" y="5"/>
                        <a:pt x="210" y="0"/>
                        <a:pt x="19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68" name="Google Shape;23268;p65"/>
                <p:cNvSpPr/>
                <p:nvPr/>
              </p:nvSpPr>
              <p:spPr>
                <a:xfrm>
                  <a:off x="6884225" y="2308250"/>
                  <a:ext cx="14750" cy="11850"/>
                </a:xfrm>
                <a:custGeom>
                  <a:rect b="b" l="l" r="r" t="t"/>
                  <a:pathLst>
                    <a:path extrusionOk="0" h="474" w="590">
                      <a:moveTo>
                        <a:pt x="262" y="1"/>
                      </a:moveTo>
                      <a:cubicBezTo>
                        <a:pt x="165" y="1"/>
                        <a:pt x="81" y="44"/>
                        <a:pt x="55" y="146"/>
                      </a:cubicBezTo>
                      <a:cubicBezTo>
                        <a:pt x="1" y="310"/>
                        <a:pt x="124" y="473"/>
                        <a:pt x="280" y="473"/>
                      </a:cubicBezTo>
                      <a:cubicBezTo>
                        <a:pt x="316" y="473"/>
                        <a:pt x="352" y="465"/>
                        <a:pt x="389" y="447"/>
                      </a:cubicBezTo>
                      <a:cubicBezTo>
                        <a:pt x="589" y="346"/>
                        <a:pt x="556" y="80"/>
                        <a:pt x="356" y="13"/>
                      </a:cubicBezTo>
                      <a:cubicBezTo>
                        <a:pt x="324" y="5"/>
                        <a:pt x="293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69" name="Google Shape;23269;p65"/>
                <p:cNvSpPr/>
                <p:nvPr/>
              </p:nvSpPr>
              <p:spPr>
                <a:xfrm>
                  <a:off x="6868925" y="2327725"/>
                  <a:ext cx="13950" cy="12100"/>
                </a:xfrm>
                <a:custGeom>
                  <a:rect b="b" l="l" r="r" t="t"/>
                  <a:pathLst>
                    <a:path extrusionOk="0" h="484" w="558">
                      <a:moveTo>
                        <a:pt x="275" y="0"/>
                      </a:moveTo>
                      <a:cubicBezTo>
                        <a:pt x="194" y="0"/>
                        <a:pt x="113" y="43"/>
                        <a:pt x="67" y="135"/>
                      </a:cubicBezTo>
                      <a:cubicBezTo>
                        <a:pt x="0" y="235"/>
                        <a:pt x="67" y="401"/>
                        <a:pt x="167" y="468"/>
                      </a:cubicBezTo>
                      <a:cubicBezTo>
                        <a:pt x="198" y="478"/>
                        <a:pt x="228" y="483"/>
                        <a:pt x="258" y="483"/>
                      </a:cubicBezTo>
                      <a:cubicBezTo>
                        <a:pt x="422" y="483"/>
                        <a:pt x="557" y="337"/>
                        <a:pt x="501" y="168"/>
                      </a:cubicBezTo>
                      <a:cubicBezTo>
                        <a:pt x="465" y="60"/>
                        <a:pt x="370" y="0"/>
                        <a:pt x="2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70" name="Google Shape;23270;p65"/>
                <p:cNvSpPr/>
                <p:nvPr/>
              </p:nvSpPr>
              <p:spPr>
                <a:xfrm>
                  <a:off x="6895750" y="2263300"/>
                  <a:ext cx="11550" cy="10250"/>
                </a:xfrm>
                <a:custGeom>
                  <a:rect b="b" l="l" r="r" t="t"/>
                  <a:pathLst>
                    <a:path extrusionOk="0" h="410" w="462">
                      <a:moveTo>
                        <a:pt x="202" y="1"/>
                      </a:moveTo>
                      <a:cubicBezTo>
                        <a:pt x="0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8" y="310"/>
                      </a:cubicBezTo>
                      <a:cubicBezTo>
                        <a:pt x="462" y="176"/>
                        <a:pt x="395" y="43"/>
                        <a:pt x="262" y="10"/>
                      </a:cubicBezTo>
                      <a:cubicBezTo>
                        <a:pt x="239" y="3"/>
                        <a:pt x="219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71" name="Google Shape;23271;p65"/>
                <p:cNvSpPr/>
                <p:nvPr/>
              </p:nvSpPr>
              <p:spPr>
                <a:xfrm>
                  <a:off x="6772125" y="2166675"/>
                  <a:ext cx="16775" cy="12850"/>
                </a:xfrm>
                <a:custGeom>
                  <a:rect b="b" l="l" r="r" t="t"/>
                  <a:pathLst>
                    <a:path extrusionOk="0" h="514" w="671">
                      <a:moveTo>
                        <a:pt x="376" y="1"/>
                      </a:moveTo>
                      <a:cubicBezTo>
                        <a:pt x="176" y="1"/>
                        <a:pt x="1" y="282"/>
                        <a:pt x="236" y="439"/>
                      </a:cubicBezTo>
                      <a:cubicBezTo>
                        <a:pt x="286" y="489"/>
                        <a:pt x="345" y="514"/>
                        <a:pt x="403" y="514"/>
                      </a:cubicBezTo>
                      <a:cubicBezTo>
                        <a:pt x="462" y="514"/>
                        <a:pt x="520" y="489"/>
                        <a:pt x="570" y="439"/>
                      </a:cubicBezTo>
                      <a:cubicBezTo>
                        <a:pt x="670" y="339"/>
                        <a:pt x="637" y="172"/>
                        <a:pt x="537" y="72"/>
                      </a:cubicBezTo>
                      <a:cubicBezTo>
                        <a:pt x="487" y="22"/>
                        <a:pt x="430" y="1"/>
                        <a:pt x="37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72" name="Google Shape;23272;p65"/>
                <p:cNvSpPr/>
                <p:nvPr/>
              </p:nvSpPr>
              <p:spPr>
                <a:xfrm>
                  <a:off x="6738000" y="2180425"/>
                  <a:ext cx="13350" cy="12400"/>
                </a:xfrm>
                <a:custGeom>
                  <a:rect b="b" l="l" r="r" t="t"/>
                  <a:pathLst>
                    <a:path extrusionOk="0" h="496" w="534">
                      <a:moveTo>
                        <a:pt x="287" y="1"/>
                      </a:moveTo>
                      <a:cubicBezTo>
                        <a:pt x="259" y="1"/>
                        <a:pt x="230" y="8"/>
                        <a:pt x="200" y="22"/>
                      </a:cubicBezTo>
                      <a:cubicBezTo>
                        <a:pt x="67" y="56"/>
                        <a:pt x="0" y="189"/>
                        <a:pt x="34" y="322"/>
                      </a:cubicBezTo>
                      <a:cubicBezTo>
                        <a:pt x="62" y="409"/>
                        <a:pt x="166" y="496"/>
                        <a:pt x="280" y="496"/>
                      </a:cubicBezTo>
                      <a:cubicBezTo>
                        <a:pt x="298" y="496"/>
                        <a:pt x="316" y="494"/>
                        <a:pt x="334" y="489"/>
                      </a:cubicBezTo>
                      <a:cubicBezTo>
                        <a:pt x="467" y="423"/>
                        <a:pt x="534" y="289"/>
                        <a:pt x="501" y="189"/>
                      </a:cubicBezTo>
                      <a:cubicBezTo>
                        <a:pt x="475" y="85"/>
                        <a:pt x="388" y="1"/>
                        <a:pt x="28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73" name="Google Shape;23273;p65"/>
                <p:cNvSpPr/>
                <p:nvPr/>
              </p:nvSpPr>
              <p:spPr>
                <a:xfrm>
                  <a:off x="6841400" y="2189325"/>
                  <a:ext cx="13100" cy="12675"/>
                </a:xfrm>
                <a:custGeom>
                  <a:rect b="b" l="l" r="r" t="t"/>
                  <a:pathLst>
                    <a:path extrusionOk="0" h="507" w="524">
                      <a:moveTo>
                        <a:pt x="240" y="0"/>
                      </a:moveTo>
                      <a:cubicBezTo>
                        <a:pt x="128" y="0"/>
                        <a:pt x="15" y="71"/>
                        <a:pt x="1" y="233"/>
                      </a:cubicBezTo>
                      <a:cubicBezTo>
                        <a:pt x="1" y="367"/>
                        <a:pt x="67" y="467"/>
                        <a:pt x="201" y="500"/>
                      </a:cubicBezTo>
                      <a:cubicBezTo>
                        <a:pt x="218" y="505"/>
                        <a:pt x="236" y="507"/>
                        <a:pt x="253" y="507"/>
                      </a:cubicBezTo>
                      <a:cubicBezTo>
                        <a:pt x="367" y="507"/>
                        <a:pt x="468" y="416"/>
                        <a:pt x="468" y="300"/>
                      </a:cubicBezTo>
                      <a:cubicBezTo>
                        <a:pt x="523" y="114"/>
                        <a:pt x="382" y="0"/>
                        <a:pt x="24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74" name="Google Shape;23274;p65"/>
                <p:cNvSpPr/>
                <p:nvPr/>
              </p:nvSpPr>
              <p:spPr>
                <a:xfrm>
                  <a:off x="6831650" y="2120775"/>
                  <a:ext cx="13950" cy="11900"/>
                </a:xfrm>
                <a:custGeom>
                  <a:rect b="b" l="l" r="r" t="t"/>
                  <a:pathLst>
                    <a:path extrusionOk="0" h="476" w="558">
                      <a:moveTo>
                        <a:pt x="309" y="0"/>
                      </a:moveTo>
                      <a:cubicBezTo>
                        <a:pt x="292" y="0"/>
                        <a:pt x="275" y="2"/>
                        <a:pt x="257" y="7"/>
                      </a:cubicBezTo>
                      <a:cubicBezTo>
                        <a:pt x="0" y="71"/>
                        <a:pt x="52" y="475"/>
                        <a:pt x="325" y="475"/>
                      </a:cubicBezTo>
                      <a:cubicBezTo>
                        <a:pt x="335" y="475"/>
                        <a:pt x="346" y="475"/>
                        <a:pt x="357" y="474"/>
                      </a:cubicBezTo>
                      <a:cubicBezTo>
                        <a:pt x="491" y="474"/>
                        <a:pt x="557" y="340"/>
                        <a:pt x="557" y="207"/>
                      </a:cubicBezTo>
                      <a:cubicBezTo>
                        <a:pt x="528" y="91"/>
                        <a:pt x="424" y="0"/>
                        <a:pt x="30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75" name="Google Shape;23275;p65"/>
                <p:cNvSpPr/>
                <p:nvPr/>
              </p:nvSpPr>
              <p:spPr>
                <a:xfrm>
                  <a:off x="6687550" y="2129275"/>
                  <a:ext cx="13350" cy="11700"/>
                </a:xfrm>
                <a:custGeom>
                  <a:rect b="b" l="l" r="r" t="t"/>
                  <a:pathLst>
                    <a:path extrusionOk="0" h="468" w="534">
                      <a:moveTo>
                        <a:pt x="284" y="0"/>
                      </a:moveTo>
                      <a:cubicBezTo>
                        <a:pt x="117" y="0"/>
                        <a:pt x="17" y="134"/>
                        <a:pt x="17" y="267"/>
                      </a:cubicBezTo>
                      <a:cubicBezTo>
                        <a:pt x="0" y="400"/>
                        <a:pt x="134" y="467"/>
                        <a:pt x="267" y="467"/>
                      </a:cubicBezTo>
                      <a:cubicBezTo>
                        <a:pt x="400" y="467"/>
                        <a:pt x="534" y="400"/>
                        <a:pt x="517" y="267"/>
                      </a:cubicBezTo>
                      <a:cubicBezTo>
                        <a:pt x="517" y="134"/>
                        <a:pt x="384" y="0"/>
                        <a:pt x="28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76" name="Google Shape;23276;p65"/>
                <p:cNvSpPr/>
                <p:nvPr/>
              </p:nvSpPr>
              <p:spPr>
                <a:xfrm>
                  <a:off x="6703800" y="2114875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84" y="1"/>
                      </a:moveTo>
                      <a:cubicBezTo>
                        <a:pt x="217" y="1"/>
                        <a:pt x="151" y="26"/>
                        <a:pt x="101" y="76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51" y="459"/>
                        <a:pt x="217" y="484"/>
                        <a:pt x="284" y="484"/>
                      </a:cubicBezTo>
                      <a:cubicBezTo>
                        <a:pt x="351" y="484"/>
                        <a:pt x="418" y="459"/>
                        <a:pt x="468" y="409"/>
                      </a:cubicBezTo>
                      <a:cubicBezTo>
                        <a:pt x="534" y="309"/>
                        <a:pt x="534" y="142"/>
                        <a:pt x="468" y="76"/>
                      </a:cubicBezTo>
                      <a:cubicBezTo>
                        <a:pt x="418" y="26"/>
                        <a:pt x="351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77" name="Google Shape;23277;p65"/>
                <p:cNvSpPr/>
                <p:nvPr/>
              </p:nvSpPr>
              <p:spPr>
                <a:xfrm>
                  <a:off x="6727150" y="2040500"/>
                  <a:ext cx="14600" cy="13125"/>
                </a:xfrm>
                <a:custGeom>
                  <a:rect b="b" l="l" r="r" t="t"/>
                  <a:pathLst>
                    <a:path extrusionOk="0" h="525" w="584">
                      <a:moveTo>
                        <a:pt x="252" y="0"/>
                      </a:moveTo>
                      <a:cubicBezTo>
                        <a:pt x="153" y="0"/>
                        <a:pt x="59" y="55"/>
                        <a:pt x="34" y="182"/>
                      </a:cubicBezTo>
                      <a:cubicBezTo>
                        <a:pt x="1" y="315"/>
                        <a:pt x="67" y="449"/>
                        <a:pt x="201" y="516"/>
                      </a:cubicBezTo>
                      <a:cubicBezTo>
                        <a:pt x="218" y="521"/>
                        <a:pt x="236" y="524"/>
                        <a:pt x="255" y="524"/>
                      </a:cubicBezTo>
                      <a:cubicBezTo>
                        <a:pt x="344" y="524"/>
                        <a:pt x="440" y="459"/>
                        <a:pt x="468" y="349"/>
                      </a:cubicBezTo>
                      <a:lnTo>
                        <a:pt x="501" y="349"/>
                      </a:lnTo>
                      <a:cubicBezTo>
                        <a:pt x="583" y="143"/>
                        <a:pt x="411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78" name="Google Shape;23278;p65"/>
                <p:cNvSpPr/>
                <p:nvPr/>
              </p:nvSpPr>
              <p:spPr>
                <a:xfrm>
                  <a:off x="6768575" y="3719775"/>
                  <a:ext cx="15300" cy="12450"/>
                </a:xfrm>
                <a:custGeom>
                  <a:rect b="b" l="l" r="r" t="t"/>
                  <a:pathLst>
                    <a:path extrusionOk="0" h="498" w="612">
                      <a:moveTo>
                        <a:pt x="339" y="1"/>
                      </a:moveTo>
                      <a:cubicBezTo>
                        <a:pt x="262" y="1"/>
                        <a:pt x="185" y="45"/>
                        <a:pt x="145" y="126"/>
                      </a:cubicBezTo>
                      <a:cubicBezTo>
                        <a:pt x="1" y="294"/>
                        <a:pt x="169" y="497"/>
                        <a:pt x="349" y="497"/>
                      </a:cubicBezTo>
                      <a:cubicBezTo>
                        <a:pt x="418" y="497"/>
                        <a:pt x="489" y="467"/>
                        <a:pt x="545" y="393"/>
                      </a:cubicBezTo>
                      <a:cubicBezTo>
                        <a:pt x="612" y="293"/>
                        <a:pt x="579" y="126"/>
                        <a:pt x="478" y="59"/>
                      </a:cubicBezTo>
                      <a:cubicBezTo>
                        <a:pt x="439" y="20"/>
                        <a:pt x="389" y="1"/>
                        <a:pt x="33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79" name="Google Shape;23279;p65"/>
                <p:cNvSpPr/>
                <p:nvPr/>
              </p:nvSpPr>
              <p:spPr>
                <a:xfrm>
                  <a:off x="6776400" y="3674425"/>
                  <a:ext cx="12500" cy="10225"/>
                </a:xfrm>
                <a:custGeom>
                  <a:rect b="b" l="l" r="r" t="t"/>
                  <a:pathLst>
                    <a:path extrusionOk="0" h="409" w="500">
                      <a:moveTo>
                        <a:pt x="222" y="1"/>
                      </a:moveTo>
                      <a:cubicBezTo>
                        <a:pt x="1" y="1"/>
                        <a:pt x="241" y="408"/>
                        <a:pt x="383" y="408"/>
                      </a:cubicBezTo>
                      <a:cubicBezTo>
                        <a:pt x="421" y="408"/>
                        <a:pt x="452" y="379"/>
                        <a:pt x="466" y="305"/>
                      </a:cubicBezTo>
                      <a:cubicBezTo>
                        <a:pt x="499" y="172"/>
                        <a:pt x="399" y="38"/>
                        <a:pt x="266" y="5"/>
                      </a:cubicBezTo>
                      <a:cubicBezTo>
                        <a:pt x="249" y="2"/>
                        <a:pt x="235" y="1"/>
                        <a:pt x="22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80" name="Google Shape;23280;p65"/>
                <p:cNvSpPr/>
                <p:nvPr/>
              </p:nvSpPr>
              <p:spPr>
                <a:xfrm>
                  <a:off x="6855025" y="3571425"/>
                  <a:ext cx="15600" cy="12500"/>
                </a:xfrm>
                <a:custGeom>
                  <a:rect b="b" l="l" r="r" t="t"/>
                  <a:pathLst>
                    <a:path extrusionOk="0" h="500" w="624">
                      <a:moveTo>
                        <a:pt x="353" y="1"/>
                      </a:moveTo>
                      <a:cubicBezTo>
                        <a:pt x="161" y="1"/>
                        <a:pt x="0" y="294"/>
                        <a:pt x="189" y="456"/>
                      </a:cubicBezTo>
                      <a:cubicBezTo>
                        <a:pt x="245" y="483"/>
                        <a:pt x="300" y="500"/>
                        <a:pt x="353" y="500"/>
                      </a:cubicBezTo>
                      <a:cubicBezTo>
                        <a:pt x="428" y="500"/>
                        <a:pt x="498" y="467"/>
                        <a:pt x="556" y="389"/>
                      </a:cubicBezTo>
                      <a:cubicBezTo>
                        <a:pt x="623" y="289"/>
                        <a:pt x="590" y="155"/>
                        <a:pt x="490" y="55"/>
                      </a:cubicBezTo>
                      <a:cubicBezTo>
                        <a:pt x="445" y="17"/>
                        <a:pt x="398" y="1"/>
                        <a:pt x="35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81" name="Google Shape;23281;p65"/>
                <p:cNvSpPr/>
                <p:nvPr/>
              </p:nvSpPr>
              <p:spPr>
                <a:xfrm>
                  <a:off x="6803050" y="3645325"/>
                  <a:ext cx="14200" cy="12050"/>
                </a:xfrm>
                <a:custGeom>
                  <a:rect b="b" l="l" r="r" t="t"/>
                  <a:pathLst>
                    <a:path extrusionOk="0" h="482" w="568">
                      <a:moveTo>
                        <a:pt x="310" y="0"/>
                      </a:moveTo>
                      <a:cubicBezTo>
                        <a:pt x="228" y="0"/>
                        <a:pt x="143" y="37"/>
                        <a:pt x="100" y="102"/>
                      </a:cubicBezTo>
                      <a:cubicBezTo>
                        <a:pt x="0" y="202"/>
                        <a:pt x="33" y="368"/>
                        <a:pt x="134" y="435"/>
                      </a:cubicBezTo>
                      <a:cubicBezTo>
                        <a:pt x="179" y="465"/>
                        <a:pt x="237" y="482"/>
                        <a:pt x="294" y="482"/>
                      </a:cubicBezTo>
                      <a:cubicBezTo>
                        <a:pt x="363" y="482"/>
                        <a:pt x="430" y="457"/>
                        <a:pt x="467" y="402"/>
                      </a:cubicBezTo>
                      <a:cubicBezTo>
                        <a:pt x="567" y="268"/>
                        <a:pt x="534" y="135"/>
                        <a:pt x="434" y="35"/>
                      </a:cubicBezTo>
                      <a:cubicBezTo>
                        <a:pt x="398" y="11"/>
                        <a:pt x="354" y="0"/>
                        <a:pt x="31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82" name="Google Shape;23282;p65"/>
                <p:cNvSpPr/>
                <p:nvPr/>
              </p:nvSpPr>
              <p:spPr>
                <a:xfrm>
                  <a:off x="6660575" y="3707275"/>
                  <a:ext cx="18075" cy="12125"/>
                </a:xfrm>
                <a:custGeom>
                  <a:rect b="b" l="l" r="r" t="t"/>
                  <a:pathLst>
                    <a:path extrusionOk="0" h="485" w="723">
                      <a:moveTo>
                        <a:pt x="374" y="0"/>
                      </a:moveTo>
                      <a:cubicBezTo>
                        <a:pt x="339" y="0"/>
                        <a:pt x="301" y="8"/>
                        <a:pt x="262" y="25"/>
                      </a:cubicBezTo>
                      <a:cubicBezTo>
                        <a:pt x="1" y="141"/>
                        <a:pt x="118" y="484"/>
                        <a:pt x="350" y="484"/>
                      </a:cubicBezTo>
                      <a:cubicBezTo>
                        <a:pt x="385" y="484"/>
                        <a:pt x="423" y="476"/>
                        <a:pt x="462" y="459"/>
                      </a:cubicBezTo>
                      <a:cubicBezTo>
                        <a:pt x="723" y="343"/>
                        <a:pt x="606" y="0"/>
                        <a:pt x="37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83" name="Google Shape;23283;p65"/>
                <p:cNvSpPr/>
                <p:nvPr/>
              </p:nvSpPr>
              <p:spPr>
                <a:xfrm>
                  <a:off x="6675450" y="3585100"/>
                  <a:ext cx="13000" cy="12075"/>
                </a:xfrm>
                <a:custGeom>
                  <a:rect b="b" l="l" r="r" t="t"/>
                  <a:pathLst>
                    <a:path extrusionOk="0" h="483" w="520">
                      <a:moveTo>
                        <a:pt x="241" y="1"/>
                      </a:moveTo>
                      <a:cubicBezTo>
                        <a:pt x="135" y="1"/>
                        <a:pt x="30" y="64"/>
                        <a:pt x="0" y="209"/>
                      </a:cubicBezTo>
                      <a:cubicBezTo>
                        <a:pt x="0" y="342"/>
                        <a:pt x="67" y="442"/>
                        <a:pt x="201" y="476"/>
                      </a:cubicBezTo>
                      <a:cubicBezTo>
                        <a:pt x="218" y="480"/>
                        <a:pt x="236" y="482"/>
                        <a:pt x="253" y="482"/>
                      </a:cubicBezTo>
                      <a:cubicBezTo>
                        <a:pt x="367" y="482"/>
                        <a:pt x="472" y="392"/>
                        <a:pt x="501" y="276"/>
                      </a:cubicBezTo>
                      <a:cubicBezTo>
                        <a:pt x="520" y="106"/>
                        <a:pt x="379" y="1"/>
                        <a:pt x="24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84" name="Google Shape;23284;p65"/>
                <p:cNvSpPr/>
                <p:nvPr/>
              </p:nvSpPr>
              <p:spPr>
                <a:xfrm>
                  <a:off x="6732400" y="3611550"/>
                  <a:ext cx="14950" cy="8175"/>
                </a:xfrm>
                <a:custGeom>
                  <a:rect b="b" l="l" r="r" t="t"/>
                  <a:pathLst>
                    <a:path extrusionOk="0" h="327" w="598">
                      <a:moveTo>
                        <a:pt x="483" y="1"/>
                      </a:moveTo>
                      <a:cubicBezTo>
                        <a:pt x="316" y="1"/>
                        <a:pt x="1" y="225"/>
                        <a:pt x="258" y="318"/>
                      </a:cubicBezTo>
                      <a:cubicBezTo>
                        <a:pt x="280" y="324"/>
                        <a:pt x="303" y="327"/>
                        <a:pt x="326" y="327"/>
                      </a:cubicBezTo>
                      <a:cubicBezTo>
                        <a:pt x="434" y="327"/>
                        <a:pt x="530" y="262"/>
                        <a:pt x="558" y="152"/>
                      </a:cubicBezTo>
                      <a:cubicBezTo>
                        <a:pt x="598" y="42"/>
                        <a:pt x="554" y="1"/>
                        <a:pt x="48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85" name="Google Shape;23285;p65"/>
                <p:cNvSpPr/>
                <p:nvPr/>
              </p:nvSpPr>
              <p:spPr>
                <a:xfrm>
                  <a:off x="6585375" y="3747625"/>
                  <a:ext cx="14925" cy="11850"/>
                </a:xfrm>
                <a:custGeom>
                  <a:rect b="b" l="l" r="r" t="t"/>
                  <a:pathLst>
                    <a:path extrusionOk="0" h="474" w="597">
                      <a:moveTo>
                        <a:pt x="249" y="1"/>
                      </a:moveTo>
                      <a:cubicBezTo>
                        <a:pt x="202" y="1"/>
                        <a:pt x="151" y="14"/>
                        <a:pt x="101" y="46"/>
                      </a:cubicBezTo>
                      <a:cubicBezTo>
                        <a:pt x="1" y="146"/>
                        <a:pt x="1" y="279"/>
                        <a:pt x="68" y="379"/>
                      </a:cubicBezTo>
                      <a:cubicBezTo>
                        <a:pt x="126" y="438"/>
                        <a:pt x="206" y="473"/>
                        <a:pt x="283" y="473"/>
                      </a:cubicBezTo>
                      <a:cubicBezTo>
                        <a:pt x="339" y="473"/>
                        <a:pt x="393" y="455"/>
                        <a:pt x="435" y="413"/>
                      </a:cubicBezTo>
                      <a:cubicBezTo>
                        <a:pt x="597" y="250"/>
                        <a:pt x="452" y="1"/>
                        <a:pt x="24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86" name="Google Shape;23286;p65"/>
                <p:cNvSpPr/>
                <p:nvPr/>
              </p:nvSpPr>
              <p:spPr>
                <a:xfrm>
                  <a:off x="6537850" y="3738750"/>
                  <a:ext cx="13000" cy="12175"/>
                </a:xfrm>
                <a:custGeom>
                  <a:rect b="b" l="l" r="r" t="t"/>
                  <a:pathLst>
                    <a:path extrusionOk="0" h="487" w="520">
                      <a:moveTo>
                        <a:pt x="234" y="1"/>
                      </a:moveTo>
                      <a:cubicBezTo>
                        <a:pt x="101" y="34"/>
                        <a:pt x="1" y="134"/>
                        <a:pt x="34" y="267"/>
                      </a:cubicBezTo>
                      <a:cubicBezTo>
                        <a:pt x="49" y="418"/>
                        <a:pt x="152" y="487"/>
                        <a:pt x="258" y="487"/>
                      </a:cubicBezTo>
                      <a:cubicBezTo>
                        <a:pt x="386" y="487"/>
                        <a:pt x="519" y="384"/>
                        <a:pt x="501" y="201"/>
                      </a:cubicBezTo>
                      <a:cubicBezTo>
                        <a:pt x="468" y="67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87" name="Google Shape;23287;p65"/>
                <p:cNvSpPr/>
                <p:nvPr/>
              </p:nvSpPr>
              <p:spPr>
                <a:xfrm>
                  <a:off x="6586225" y="3715375"/>
                  <a:ext cx="13350" cy="11750"/>
                </a:xfrm>
                <a:custGeom>
                  <a:rect b="b" l="l" r="r" t="t"/>
                  <a:pathLst>
                    <a:path extrusionOk="0" h="470" w="534">
                      <a:moveTo>
                        <a:pt x="281" y="0"/>
                      </a:moveTo>
                      <a:cubicBezTo>
                        <a:pt x="242" y="0"/>
                        <a:pt x="202" y="11"/>
                        <a:pt x="167" y="35"/>
                      </a:cubicBezTo>
                      <a:cubicBezTo>
                        <a:pt x="34" y="102"/>
                        <a:pt x="0" y="235"/>
                        <a:pt x="67" y="368"/>
                      </a:cubicBezTo>
                      <a:cubicBezTo>
                        <a:pt x="110" y="433"/>
                        <a:pt x="195" y="470"/>
                        <a:pt x="276" y="470"/>
                      </a:cubicBezTo>
                      <a:cubicBezTo>
                        <a:pt x="321" y="470"/>
                        <a:pt x="365" y="459"/>
                        <a:pt x="401" y="435"/>
                      </a:cubicBezTo>
                      <a:cubicBezTo>
                        <a:pt x="501" y="368"/>
                        <a:pt x="534" y="235"/>
                        <a:pt x="467" y="102"/>
                      </a:cubicBezTo>
                      <a:cubicBezTo>
                        <a:pt x="424" y="37"/>
                        <a:pt x="353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88" name="Google Shape;23288;p65"/>
                <p:cNvSpPr/>
                <p:nvPr/>
              </p:nvSpPr>
              <p:spPr>
                <a:xfrm>
                  <a:off x="6497825" y="3793300"/>
                  <a:ext cx="13125" cy="12050"/>
                </a:xfrm>
                <a:custGeom>
                  <a:rect b="b" l="l" r="r" t="t"/>
                  <a:pathLst>
                    <a:path extrusionOk="0" h="482" w="525">
                      <a:moveTo>
                        <a:pt x="279" y="0"/>
                      </a:moveTo>
                      <a:cubicBezTo>
                        <a:pt x="230" y="0"/>
                        <a:pt x="179" y="17"/>
                        <a:pt x="134" y="53"/>
                      </a:cubicBezTo>
                      <a:cubicBezTo>
                        <a:pt x="0" y="154"/>
                        <a:pt x="0" y="287"/>
                        <a:pt x="100" y="387"/>
                      </a:cubicBezTo>
                      <a:cubicBezTo>
                        <a:pt x="152" y="452"/>
                        <a:pt x="225" y="482"/>
                        <a:pt x="294" y="482"/>
                      </a:cubicBezTo>
                      <a:cubicBezTo>
                        <a:pt x="401" y="482"/>
                        <a:pt x="501" y="409"/>
                        <a:pt x="501" y="287"/>
                      </a:cubicBezTo>
                      <a:cubicBezTo>
                        <a:pt x="525" y="117"/>
                        <a:pt x="408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89" name="Google Shape;23289;p65"/>
                <p:cNvSpPr/>
                <p:nvPr/>
              </p:nvSpPr>
              <p:spPr>
                <a:xfrm>
                  <a:off x="6233475" y="3810475"/>
                  <a:ext cx="12525" cy="11850"/>
                </a:xfrm>
                <a:custGeom>
                  <a:rect b="b" l="l" r="r" t="t"/>
                  <a:pathLst>
                    <a:path extrusionOk="0" h="474" w="501">
                      <a:moveTo>
                        <a:pt x="234" y="0"/>
                      </a:moveTo>
                      <a:cubicBezTo>
                        <a:pt x="67" y="0"/>
                        <a:pt x="0" y="134"/>
                        <a:pt x="0" y="267"/>
                      </a:cubicBezTo>
                      <a:cubicBezTo>
                        <a:pt x="0" y="383"/>
                        <a:pt x="101" y="474"/>
                        <a:pt x="215" y="474"/>
                      </a:cubicBezTo>
                      <a:cubicBezTo>
                        <a:pt x="232" y="474"/>
                        <a:pt x="249" y="472"/>
                        <a:pt x="267" y="467"/>
                      </a:cubicBezTo>
                      <a:cubicBezTo>
                        <a:pt x="400" y="467"/>
                        <a:pt x="501" y="334"/>
                        <a:pt x="467" y="234"/>
                      </a:cubicBezTo>
                      <a:cubicBezTo>
                        <a:pt x="467" y="100"/>
                        <a:pt x="334" y="0"/>
                        <a:pt x="2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90" name="Google Shape;23290;p65"/>
                <p:cNvSpPr/>
                <p:nvPr/>
              </p:nvSpPr>
              <p:spPr>
                <a:xfrm>
                  <a:off x="6165175" y="3779025"/>
                  <a:ext cx="18200" cy="12050"/>
                </a:xfrm>
                <a:custGeom>
                  <a:rect b="b" l="l" r="r" t="t"/>
                  <a:pathLst>
                    <a:path extrusionOk="0" h="482" w="728">
                      <a:moveTo>
                        <a:pt x="358" y="0"/>
                      </a:moveTo>
                      <a:cubicBezTo>
                        <a:pt x="122" y="0"/>
                        <a:pt x="1" y="370"/>
                        <a:pt x="264" y="458"/>
                      </a:cubicBezTo>
                      <a:cubicBezTo>
                        <a:pt x="301" y="474"/>
                        <a:pt x="336" y="481"/>
                        <a:pt x="370" y="481"/>
                      </a:cubicBezTo>
                      <a:cubicBezTo>
                        <a:pt x="606" y="481"/>
                        <a:pt x="727" y="112"/>
                        <a:pt x="464" y="24"/>
                      </a:cubicBezTo>
                      <a:cubicBezTo>
                        <a:pt x="427" y="8"/>
                        <a:pt x="391" y="0"/>
                        <a:pt x="35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91" name="Google Shape;23291;p65"/>
                <p:cNvSpPr/>
                <p:nvPr/>
              </p:nvSpPr>
              <p:spPr>
                <a:xfrm>
                  <a:off x="6284325" y="3781700"/>
                  <a:ext cx="12550" cy="12125"/>
                </a:xfrm>
                <a:custGeom>
                  <a:rect b="b" l="l" r="r" t="t"/>
                  <a:pathLst>
                    <a:path extrusionOk="0" h="485" w="502">
                      <a:moveTo>
                        <a:pt x="251" y="0"/>
                      </a:moveTo>
                      <a:cubicBezTo>
                        <a:pt x="126" y="0"/>
                        <a:pt x="1" y="84"/>
                        <a:pt x="1" y="251"/>
                      </a:cubicBezTo>
                      <a:cubicBezTo>
                        <a:pt x="1" y="384"/>
                        <a:pt x="101" y="484"/>
                        <a:pt x="234" y="484"/>
                      </a:cubicBezTo>
                      <a:cubicBezTo>
                        <a:pt x="368" y="484"/>
                        <a:pt x="501" y="384"/>
                        <a:pt x="501" y="251"/>
                      </a:cubicBezTo>
                      <a:cubicBezTo>
                        <a:pt x="501" y="84"/>
                        <a:pt x="376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92" name="Google Shape;23292;p65"/>
                <p:cNvSpPr/>
                <p:nvPr/>
              </p:nvSpPr>
              <p:spPr>
                <a:xfrm>
                  <a:off x="6245975" y="383647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86" y="1"/>
                      </a:moveTo>
                      <a:cubicBezTo>
                        <a:pt x="212" y="1"/>
                        <a:pt x="139" y="36"/>
                        <a:pt x="101" y="94"/>
                      </a:cubicBezTo>
                      <a:cubicBezTo>
                        <a:pt x="1" y="194"/>
                        <a:pt x="34" y="328"/>
                        <a:pt x="134" y="428"/>
                      </a:cubicBezTo>
                      <a:cubicBezTo>
                        <a:pt x="176" y="470"/>
                        <a:pt x="229" y="488"/>
                        <a:pt x="283" y="488"/>
                      </a:cubicBezTo>
                      <a:cubicBezTo>
                        <a:pt x="356" y="488"/>
                        <a:pt x="429" y="453"/>
                        <a:pt x="468" y="395"/>
                      </a:cubicBezTo>
                      <a:cubicBezTo>
                        <a:pt x="534" y="295"/>
                        <a:pt x="534" y="128"/>
                        <a:pt x="434" y="61"/>
                      </a:cubicBezTo>
                      <a:cubicBezTo>
                        <a:pt x="392" y="19"/>
                        <a:pt x="339" y="1"/>
                        <a:pt x="28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93" name="Google Shape;23293;p65"/>
                <p:cNvSpPr/>
                <p:nvPr/>
              </p:nvSpPr>
              <p:spPr>
                <a:xfrm>
                  <a:off x="6090150" y="3793575"/>
                  <a:ext cx="14775" cy="8025"/>
                </a:xfrm>
                <a:custGeom>
                  <a:rect b="b" l="l" r="r" t="t"/>
                  <a:pathLst>
                    <a:path extrusionOk="0" h="321" w="591">
                      <a:moveTo>
                        <a:pt x="261" y="1"/>
                      </a:moveTo>
                      <a:cubicBezTo>
                        <a:pt x="153" y="1"/>
                        <a:pt x="57" y="65"/>
                        <a:pt x="29" y="176"/>
                      </a:cubicBezTo>
                      <a:cubicBezTo>
                        <a:pt x="0" y="281"/>
                        <a:pt x="43" y="321"/>
                        <a:pt x="111" y="321"/>
                      </a:cubicBezTo>
                      <a:cubicBezTo>
                        <a:pt x="277" y="321"/>
                        <a:pt x="591" y="80"/>
                        <a:pt x="329" y="9"/>
                      </a:cubicBezTo>
                      <a:cubicBezTo>
                        <a:pt x="306" y="3"/>
                        <a:pt x="284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94" name="Google Shape;23294;p65"/>
                <p:cNvSpPr/>
                <p:nvPr/>
              </p:nvSpPr>
              <p:spPr>
                <a:xfrm>
                  <a:off x="6066200" y="3778025"/>
                  <a:ext cx="13850" cy="11950"/>
                </a:xfrm>
                <a:custGeom>
                  <a:rect b="b" l="l" r="r" t="t"/>
                  <a:pathLst>
                    <a:path extrusionOk="0" h="478" w="554">
                      <a:moveTo>
                        <a:pt x="278" y="1"/>
                      </a:moveTo>
                      <a:cubicBezTo>
                        <a:pt x="136" y="1"/>
                        <a:pt x="0" y="139"/>
                        <a:pt x="53" y="298"/>
                      </a:cubicBezTo>
                      <a:cubicBezTo>
                        <a:pt x="88" y="419"/>
                        <a:pt x="185" y="477"/>
                        <a:pt x="285" y="477"/>
                      </a:cubicBezTo>
                      <a:cubicBezTo>
                        <a:pt x="378" y="477"/>
                        <a:pt x="472" y="427"/>
                        <a:pt x="520" y="331"/>
                      </a:cubicBezTo>
                      <a:cubicBezTo>
                        <a:pt x="553" y="231"/>
                        <a:pt x="520" y="64"/>
                        <a:pt x="387" y="31"/>
                      </a:cubicBezTo>
                      <a:cubicBezTo>
                        <a:pt x="352" y="10"/>
                        <a:pt x="315" y="1"/>
                        <a:pt x="27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95" name="Google Shape;23295;p65"/>
                <p:cNvSpPr/>
                <p:nvPr/>
              </p:nvSpPr>
              <p:spPr>
                <a:xfrm>
                  <a:off x="6411950" y="3833125"/>
                  <a:ext cx="14400" cy="9050"/>
                </a:xfrm>
                <a:custGeom>
                  <a:rect b="b" l="l" r="r" t="t"/>
                  <a:pathLst>
                    <a:path extrusionOk="0" h="362" w="576">
                      <a:moveTo>
                        <a:pt x="482" y="1"/>
                      </a:moveTo>
                      <a:cubicBezTo>
                        <a:pt x="317" y="1"/>
                        <a:pt x="0" y="312"/>
                        <a:pt x="300" y="362"/>
                      </a:cubicBezTo>
                      <a:cubicBezTo>
                        <a:pt x="433" y="362"/>
                        <a:pt x="533" y="262"/>
                        <a:pt x="567" y="128"/>
                      </a:cubicBezTo>
                      <a:cubicBezTo>
                        <a:pt x="575" y="36"/>
                        <a:pt x="537" y="1"/>
                        <a:pt x="4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96" name="Google Shape;23296;p65"/>
                <p:cNvSpPr/>
                <p:nvPr/>
              </p:nvSpPr>
              <p:spPr>
                <a:xfrm>
                  <a:off x="6257650" y="3876175"/>
                  <a:ext cx="13500" cy="12225"/>
                </a:xfrm>
                <a:custGeom>
                  <a:rect b="b" l="l" r="r" t="t"/>
                  <a:pathLst>
                    <a:path extrusionOk="0" h="489" w="540">
                      <a:moveTo>
                        <a:pt x="253" y="1"/>
                      </a:moveTo>
                      <a:cubicBezTo>
                        <a:pt x="236" y="1"/>
                        <a:pt x="218" y="3"/>
                        <a:pt x="201" y="7"/>
                      </a:cubicBezTo>
                      <a:cubicBezTo>
                        <a:pt x="67" y="41"/>
                        <a:pt x="1" y="174"/>
                        <a:pt x="34" y="308"/>
                      </a:cubicBezTo>
                      <a:cubicBezTo>
                        <a:pt x="62" y="433"/>
                        <a:pt x="160" y="489"/>
                        <a:pt x="260" y="489"/>
                      </a:cubicBezTo>
                      <a:cubicBezTo>
                        <a:pt x="398" y="489"/>
                        <a:pt x="540" y="382"/>
                        <a:pt x="501" y="208"/>
                      </a:cubicBezTo>
                      <a:cubicBezTo>
                        <a:pt x="472" y="92"/>
                        <a:pt x="36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97" name="Google Shape;23297;p65"/>
                <p:cNvSpPr/>
                <p:nvPr/>
              </p:nvSpPr>
              <p:spPr>
                <a:xfrm>
                  <a:off x="6157900" y="3849425"/>
                  <a:ext cx="11375" cy="9525"/>
                </a:xfrm>
                <a:custGeom>
                  <a:rect b="b" l="l" r="r" t="t"/>
                  <a:pathLst>
                    <a:path extrusionOk="0" h="381" w="455">
                      <a:moveTo>
                        <a:pt x="193" y="1"/>
                      </a:moveTo>
                      <a:cubicBezTo>
                        <a:pt x="0" y="1"/>
                        <a:pt x="212" y="380"/>
                        <a:pt x="359" y="380"/>
                      </a:cubicBezTo>
                      <a:cubicBezTo>
                        <a:pt x="399" y="380"/>
                        <a:pt x="434" y="351"/>
                        <a:pt x="455" y="277"/>
                      </a:cubicBezTo>
                      <a:cubicBezTo>
                        <a:pt x="455" y="143"/>
                        <a:pt x="388" y="10"/>
                        <a:pt x="255" y="10"/>
                      </a:cubicBezTo>
                      <a:cubicBezTo>
                        <a:pt x="231" y="4"/>
                        <a:pt x="21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98" name="Google Shape;23298;p65"/>
                <p:cNvSpPr/>
                <p:nvPr/>
              </p:nvSpPr>
              <p:spPr>
                <a:xfrm>
                  <a:off x="6178825" y="3869025"/>
                  <a:ext cx="15250" cy="7350"/>
                </a:xfrm>
                <a:custGeom>
                  <a:rect b="b" l="l" r="r" t="t"/>
                  <a:pathLst>
                    <a:path extrusionOk="0" h="294" w="610">
                      <a:moveTo>
                        <a:pt x="453" y="0"/>
                      </a:moveTo>
                      <a:cubicBezTo>
                        <a:pt x="279" y="0"/>
                        <a:pt x="1" y="151"/>
                        <a:pt x="218" y="260"/>
                      </a:cubicBezTo>
                      <a:cubicBezTo>
                        <a:pt x="263" y="282"/>
                        <a:pt x="307" y="293"/>
                        <a:pt x="349" y="293"/>
                      </a:cubicBezTo>
                      <a:cubicBezTo>
                        <a:pt x="433" y="293"/>
                        <a:pt x="507" y="249"/>
                        <a:pt x="552" y="160"/>
                      </a:cubicBezTo>
                      <a:cubicBezTo>
                        <a:pt x="610" y="44"/>
                        <a:pt x="546" y="0"/>
                        <a:pt x="45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99" name="Google Shape;23299;p65"/>
                <p:cNvSpPr/>
                <p:nvPr/>
              </p:nvSpPr>
              <p:spPr>
                <a:xfrm>
                  <a:off x="6010375" y="3796975"/>
                  <a:ext cx="13975" cy="8375"/>
                </a:xfrm>
                <a:custGeom>
                  <a:rect b="b" l="l" r="r" t="t"/>
                  <a:pathLst>
                    <a:path extrusionOk="0" h="335" w="559">
                      <a:moveTo>
                        <a:pt x="232" y="0"/>
                      </a:moveTo>
                      <a:cubicBezTo>
                        <a:pt x="118" y="0"/>
                        <a:pt x="18" y="91"/>
                        <a:pt x="18" y="207"/>
                      </a:cubicBezTo>
                      <a:cubicBezTo>
                        <a:pt x="1" y="300"/>
                        <a:pt x="33" y="335"/>
                        <a:pt x="85" y="335"/>
                      </a:cubicBezTo>
                      <a:cubicBezTo>
                        <a:pt x="238" y="335"/>
                        <a:pt x="558" y="31"/>
                        <a:pt x="285" y="7"/>
                      </a:cubicBezTo>
                      <a:cubicBezTo>
                        <a:pt x="267" y="2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00" name="Google Shape;23300;p65"/>
                <p:cNvSpPr/>
                <p:nvPr/>
              </p:nvSpPr>
              <p:spPr>
                <a:xfrm>
                  <a:off x="5726650" y="3680525"/>
                  <a:ext cx="14825" cy="11875"/>
                </a:xfrm>
                <a:custGeom>
                  <a:rect b="b" l="l" r="r" t="t"/>
                  <a:pathLst>
                    <a:path extrusionOk="0" h="475" w="593">
                      <a:moveTo>
                        <a:pt x="282" y="1"/>
                      </a:moveTo>
                      <a:cubicBezTo>
                        <a:pt x="190" y="1"/>
                        <a:pt x="107" y="56"/>
                        <a:pt x="59" y="128"/>
                      </a:cubicBezTo>
                      <a:cubicBezTo>
                        <a:pt x="1" y="301"/>
                        <a:pt x="143" y="475"/>
                        <a:pt x="312" y="475"/>
                      </a:cubicBezTo>
                      <a:cubicBezTo>
                        <a:pt x="339" y="475"/>
                        <a:pt x="365" y="470"/>
                        <a:pt x="392" y="461"/>
                      </a:cubicBezTo>
                      <a:cubicBezTo>
                        <a:pt x="592" y="395"/>
                        <a:pt x="592" y="95"/>
                        <a:pt x="392" y="28"/>
                      </a:cubicBezTo>
                      <a:cubicBezTo>
                        <a:pt x="355" y="9"/>
                        <a:pt x="318" y="1"/>
                        <a:pt x="2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01" name="Google Shape;23301;p65"/>
                <p:cNvSpPr/>
                <p:nvPr/>
              </p:nvSpPr>
              <p:spPr>
                <a:xfrm>
                  <a:off x="5723250" y="3652850"/>
                  <a:ext cx="11550" cy="10275"/>
                </a:xfrm>
                <a:custGeom>
                  <a:rect b="b" l="l" r="r" t="t"/>
                  <a:pathLst>
                    <a:path extrusionOk="0" h="411" w="462">
                      <a:moveTo>
                        <a:pt x="340" y="1"/>
                      </a:moveTo>
                      <a:cubicBezTo>
                        <a:pt x="201" y="1"/>
                        <a:pt x="0" y="410"/>
                        <a:pt x="202" y="410"/>
                      </a:cubicBezTo>
                      <a:cubicBezTo>
                        <a:pt x="219" y="410"/>
                        <a:pt x="239" y="407"/>
                        <a:pt x="261" y="401"/>
                      </a:cubicBezTo>
                      <a:cubicBezTo>
                        <a:pt x="395" y="368"/>
                        <a:pt x="462" y="201"/>
                        <a:pt x="428" y="101"/>
                      </a:cubicBezTo>
                      <a:cubicBezTo>
                        <a:pt x="409" y="29"/>
                        <a:pt x="376" y="1"/>
                        <a:pt x="34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02" name="Google Shape;23302;p65"/>
                <p:cNvSpPr/>
                <p:nvPr/>
              </p:nvSpPr>
              <p:spPr>
                <a:xfrm>
                  <a:off x="5810675" y="3717825"/>
                  <a:ext cx="15700" cy="11800"/>
                </a:xfrm>
                <a:custGeom>
                  <a:rect b="b" l="l" r="r" t="t"/>
                  <a:pathLst>
                    <a:path extrusionOk="0" h="472" w="628">
                      <a:moveTo>
                        <a:pt x="339" y="0"/>
                      </a:moveTo>
                      <a:cubicBezTo>
                        <a:pt x="326" y="0"/>
                        <a:pt x="313" y="1"/>
                        <a:pt x="300" y="4"/>
                      </a:cubicBezTo>
                      <a:cubicBezTo>
                        <a:pt x="67" y="37"/>
                        <a:pt x="0" y="304"/>
                        <a:pt x="200" y="437"/>
                      </a:cubicBezTo>
                      <a:cubicBezTo>
                        <a:pt x="236" y="461"/>
                        <a:pt x="275" y="472"/>
                        <a:pt x="316" y="472"/>
                      </a:cubicBezTo>
                      <a:cubicBezTo>
                        <a:pt x="391" y="472"/>
                        <a:pt x="469" y="435"/>
                        <a:pt x="534" y="371"/>
                      </a:cubicBezTo>
                      <a:cubicBezTo>
                        <a:pt x="627" y="215"/>
                        <a:pt x="517" y="0"/>
                        <a:pt x="33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03" name="Google Shape;23303;p65"/>
                <p:cNvSpPr/>
                <p:nvPr/>
              </p:nvSpPr>
              <p:spPr>
                <a:xfrm>
                  <a:off x="5814000" y="3734575"/>
                  <a:ext cx="11700" cy="12550"/>
                </a:xfrm>
                <a:custGeom>
                  <a:rect b="b" l="l" r="r" t="t"/>
                  <a:pathLst>
                    <a:path extrusionOk="0" h="502" w="468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401"/>
                        <a:pt x="101" y="501"/>
                        <a:pt x="234" y="501"/>
                      </a:cubicBezTo>
                      <a:cubicBezTo>
                        <a:pt x="367" y="501"/>
                        <a:pt x="468" y="401"/>
                        <a:pt x="468" y="234"/>
                      </a:cubicBezTo>
                      <a:cubicBezTo>
                        <a:pt x="468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04" name="Google Shape;23304;p65"/>
                <p:cNvSpPr/>
                <p:nvPr/>
              </p:nvSpPr>
              <p:spPr>
                <a:xfrm>
                  <a:off x="5571525" y="3628900"/>
                  <a:ext cx="18875" cy="12875"/>
                </a:xfrm>
                <a:custGeom>
                  <a:rect b="b" l="l" r="r" t="t"/>
                  <a:pathLst>
                    <a:path extrusionOk="0" h="515" w="755">
                      <a:moveTo>
                        <a:pt x="354" y="1"/>
                      </a:moveTo>
                      <a:cubicBezTo>
                        <a:pt x="118" y="1"/>
                        <a:pt x="0" y="375"/>
                        <a:pt x="293" y="492"/>
                      </a:cubicBezTo>
                      <a:cubicBezTo>
                        <a:pt x="328" y="507"/>
                        <a:pt x="361" y="514"/>
                        <a:pt x="393" y="514"/>
                      </a:cubicBezTo>
                      <a:cubicBezTo>
                        <a:pt x="632" y="514"/>
                        <a:pt x="754" y="113"/>
                        <a:pt x="460" y="25"/>
                      </a:cubicBezTo>
                      <a:cubicBezTo>
                        <a:pt x="423" y="8"/>
                        <a:pt x="387" y="1"/>
                        <a:pt x="35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05" name="Google Shape;23305;p65"/>
                <p:cNvSpPr/>
                <p:nvPr/>
              </p:nvSpPr>
              <p:spPr>
                <a:xfrm>
                  <a:off x="5408700" y="3487525"/>
                  <a:ext cx="15525" cy="12525"/>
                </a:xfrm>
                <a:custGeom>
                  <a:rect b="b" l="l" r="r" t="t"/>
                  <a:pathLst>
                    <a:path extrusionOk="0" h="501" w="621">
                      <a:moveTo>
                        <a:pt x="239" y="1"/>
                      </a:moveTo>
                      <a:cubicBezTo>
                        <a:pt x="176" y="1"/>
                        <a:pt x="118" y="26"/>
                        <a:pt x="68" y="76"/>
                      </a:cubicBezTo>
                      <a:cubicBezTo>
                        <a:pt x="1" y="176"/>
                        <a:pt x="1" y="343"/>
                        <a:pt x="101" y="443"/>
                      </a:cubicBezTo>
                      <a:cubicBezTo>
                        <a:pt x="155" y="483"/>
                        <a:pt x="211" y="501"/>
                        <a:pt x="263" y="501"/>
                      </a:cubicBezTo>
                      <a:cubicBezTo>
                        <a:pt x="468" y="501"/>
                        <a:pt x="621" y="235"/>
                        <a:pt x="435" y="76"/>
                      </a:cubicBezTo>
                      <a:cubicBezTo>
                        <a:pt x="368" y="26"/>
                        <a:pt x="301" y="1"/>
                        <a:pt x="23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06" name="Google Shape;23306;p65"/>
                <p:cNvSpPr/>
                <p:nvPr/>
              </p:nvSpPr>
              <p:spPr>
                <a:xfrm>
                  <a:off x="5428725" y="350857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368"/>
                        <a:pt x="101" y="501"/>
                        <a:pt x="234" y="501"/>
                      </a:cubicBezTo>
                      <a:cubicBezTo>
                        <a:pt x="367" y="501"/>
                        <a:pt x="501" y="368"/>
                        <a:pt x="501" y="234"/>
                      </a:cubicBezTo>
                      <a:cubicBezTo>
                        <a:pt x="501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07" name="Google Shape;23307;p65"/>
                <p:cNvSpPr/>
                <p:nvPr/>
              </p:nvSpPr>
              <p:spPr>
                <a:xfrm>
                  <a:off x="5536300" y="3687250"/>
                  <a:ext cx="14200" cy="12375"/>
                </a:xfrm>
                <a:custGeom>
                  <a:rect b="b" l="l" r="r" t="t"/>
                  <a:pathLst>
                    <a:path extrusionOk="0" h="495" w="568">
                      <a:moveTo>
                        <a:pt x="295" y="1"/>
                      </a:moveTo>
                      <a:cubicBezTo>
                        <a:pt x="251" y="1"/>
                        <a:pt x="207" y="20"/>
                        <a:pt x="167" y="59"/>
                      </a:cubicBezTo>
                      <a:cubicBezTo>
                        <a:pt x="34" y="126"/>
                        <a:pt x="1" y="259"/>
                        <a:pt x="67" y="393"/>
                      </a:cubicBezTo>
                      <a:cubicBezTo>
                        <a:pt x="110" y="457"/>
                        <a:pt x="195" y="494"/>
                        <a:pt x="277" y="494"/>
                      </a:cubicBezTo>
                      <a:cubicBezTo>
                        <a:pt x="322" y="494"/>
                        <a:pt x="365" y="483"/>
                        <a:pt x="401" y="459"/>
                      </a:cubicBezTo>
                      <a:cubicBezTo>
                        <a:pt x="534" y="359"/>
                        <a:pt x="568" y="226"/>
                        <a:pt x="468" y="126"/>
                      </a:cubicBezTo>
                      <a:cubicBezTo>
                        <a:pt x="427" y="45"/>
                        <a:pt x="362" y="1"/>
                        <a:pt x="29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08" name="Google Shape;23308;p65"/>
                <p:cNvSpPr/>
                <p:nvPr/>
              </p:nvSpPr>
              <p:spPr>
                <a:xfrm>
                  <a:off x="5444575" y="3616325"/>
                  <a:ext cx="14200" cy="12225"/>
                </a:xfrm>
                <a:custGeom>
                  <a:rect b="b" l="l" r="r" t="t"/>
                  <a:pathLst>
                    <a:path extrusionOk="0" h="489" w="568">
                      <a:moveTo>
                        <a:pt x="285" y="0"/>
                      </a:moveTo>
                      <a:cubicBezTo>
                        <a:pt x="212" y="0"/>
                        <a:pt x="139" y="36"/>
                        <a:pt x="100" y="94"/>
                      </a:cubicBezTo>
                      <a:cubicBezTo>
                        <a:pt x="0" y="194"/>
                        <a:pt x="34" y="361"/>
                        <a:pt x="134" y="428"/>
                      </a:cubicBezTo>
                      <a:cubicBezTo>
                        <a:pt x="176" y="470"/>
                        <a:pt x="229" y="488"/>
                        <a:pt x="282" y="488"/>
                      </a:cubicBezTo>
                      <a:cubicBezTo>
                        <a:pt x="356" y="488"/>
                        <a:pt x="429" y="452"/>
                        <a:pt x="467" y="394"/>
                      </a:cubicBezTo>
                      <a:cubicBezTo>
                        <a:pt x="567" y="294"/>
                        <a:pt x="534" y="127"/>
                        <a:pt x="434" y="61"/>
                      </a:cubicBezTo>
                      <a:cubicBezTo>
                        <a:pt x="392" y="19"/>
                        <a:pt x="338" y="0"/>
                        <a:pt x="28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09" name="Google Shape;23309;p65"/>
                <p:cNvSpPr/>
                <p:nvPr/>
              </p:nvSpPr>
              <p:spPr>
                <a:xfrm>
                  <a:off x="5277775" y="3390125"/>
                  <a:ext cx="13375" cy="12000"/>
                </a:xfrm>
                <a:custGeom>
                  <a:rect b="b" l="l" r="r" t="t"/>
                  <a:pathLst>
                    <a:path extrusionOk="0" h="480" w="535">
                      <a:moveTo>
                        <a:pt x="250" y="1"/>
                      </a:moveTo>
                      <a:cubicBezTo>
                        <a:pt x="209" y="1"/>
                        <a:pt x="170" y="12"/>
                        <a:pt x="134" y="36"/>
                      </a:cubicBezTo>
                      <a:cubicBezTo>
                        <a:pt x="1" y="136"/>
                        <a:pt x="1" y="269"/>
                        <a:pt x="68" y="369"/>
                      </a:cubicBezTo>
                      <a:cubicBezTo>
                        <a:pt x="126" y="447"/>
                        <a:pt x="196" y="480"/>
                        <a:pt x="264" y="480"/>
                      </a:cubicBezTo>
                      <a:cubicBezTo>
                        <a:pt x="313" y="480"/>
                        <a:pt x="360" y="463"/>
                        <a:pt x="401" y="436"/>
                      </a:cubicBezTo>
                      <a:cubicBezTo>
                        <a:pt x="501" y="336"/>
                        <a:pt x="535" y="202"/>
                        <a:pt x="468" y="102"/>
                      </a:cubicBezTo>
                      <a:cubicBezTo>
                        <a:pt x="403" y="38"/>
                        <a:pt x="325" y="1"/>
                        <a:pt x="25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10" name="Google Shape;23310;p65"/>
                <p:cNvSpPr/>
                <p:nvPr/>
              </p:nvSpPr>
              <p:spPr>
                <a:xfrm>
                  <a:off x="5284450" y="3334975"/>
                  <a:ext cx="13375" cy="12675"/>
                </a:xfrm>
                <a:custGeom>
                  <a:rect b="b" l="l" r="r" t="t"/>
                  <a:pathLst>
                    <a:path extrusionOk="0" h="507" w="535">
                      <a:moveTo>
                        <a:pt x="249" y="0"/>
                      </a:moveTo>
                      <a:cubicBezTo>
                        <a:pt x="135" y="0"/>
                        <a:pt x="34" y="91"/>
                        <a:pt x="34" y="207"/>
                      </a:cubicBezTo>
                      <a:cubicBezTo>
                        <a:pt x="1" y="340"/>
                        <a:pt x="101" y="474"/>
                        <a:pt x="234" y="507"/>
                      </a:cubicBezTo>
                      <a:cubicBezTo>
                        <a:pt x="368" y="507"/>
                        <a:pt x="468" y="407"/>
                        <a:pt x="501" y="273"/>
                      </a:cubicBezTo>
                      <a:cubicBezTo>
                        <a:pt x="534" y="140"/>
                        <a:pt x="434" y="40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11" name="Google Shape;23311;p65"/>
                <p:cNvSpPr/>
                <p:nvPr/>
              </p:nvSpPr>
              <p:spPr>
                <a:xfrm>
                  <a:off x="5519625" y="3506825"/>
                  <a:ext cx="14725" cy="12475"/>
                </a:xfrm>
                <a:custGeom>
                  <a:rect b="b" l="l" r="r" t="t"/>
                  <a:pathLst>
                    <a:path extrusionOk="0" h="499" w="589">
                      <a:moveTo>
                        <a:pt x="256" y="0"/>
                      </a:moveTo>
                      <a:cubicBezTo>
                        <a:pt x="190" y="0"/>
                        <a:pt x="122" y="31"/>
                        <a:pt x="67" y="104"/>
                      </a:cubicBezTo>
                      <a:cubicBezTo>
                        <a:pt x="0" y="204"/>
                        <a:pt x="0" y="371"/>
                        <a:pt x="134" y="438"/>
                      </a:cubicBezTo>
                      <a:cubicBezTo>
                        <a:pt x="176" y="480"/>
                        <a:pt x="224" y="498"/>
                        <a:pt x="272" y="498"/>
                      </a:cubicBezTo>
                      <a:cubicBezTo>
                        <a:pt x="340" y="498"/>
                        <a:pt x="409" y="463"/>
                        <a:pt x="467" y="404"/>
                      </a:cubicBezTo>
                      <a:cubicBezTo>
                        <a:pt x="588" y="211"/>
                        <a:pt x="429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12" name="Google Shape;23312;p65"/>
                <p:cNvSpPr/>
                <p:nvPr/>
              </p:nvSpPr>
              <p:spPr>
                <a:xfrm>
                  <a:off x="5525825" y="3543600"/>
                  <a:ext cx="13600" cy="11850"/>
                </a:xfrm>
                <a:custGeom>
                  <a:rect b="b" l="l" r="r" t="t"/>
                  <a:pathLst>
                    <a:path extrusionOk="0" h="474" w="544">
                      <a:moveTo>
                        <a:pt x="251" y="1"/>
                      </a:moveTo>
                      <a:cubicBezTo>
                        <a:pt x="123" y="1"/>
                        <a:pt x="0" y="96"/>
                        <a:pt x="19" y="268"/>
                      </a:cubicBezTo>
                      <a:cubicBezTo>
                        <a:pt x="19" y="410"/>
                        <a:pt x="122" y="473"/>
                        <a:pt x="233" y="473"/>
                      </a:cubicBezTo>
                      <a:cubicBezTo>
                        <a:pt x="382" y="473"/>
                        <a:pt x="544" y="359"/>
                        <a:pt x="486" y="168"/>
                      </a:cubicBezTo>
                      <a:cubicBezTo>
                        <a:pt x="444" y="54"/>
                        <a:pt x="346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13" name="Google Shape;23313;p65"/>
                <p:cNvSpPr/>
                <p:nvPr/>
              </p:nvSpPr>
              <p:spPr>
                <a:xfrm>
                  <a:off x="5349525" y="3355800"/>
                  <a:ext cx="17450" cy="12350"/>
                </a:xfrm>
                <a:custGeom>
                  <a:rect b="b" l="l" r="r" t="t"/>
                  <a:pathLst>
                    <a:path extrusionOk="0" h="494" w="698">
                      <a:moveTo>
                        <a:pt x="370" y="0"/>
                      </a:moveTo>
                      <a:cubicBezTo>
                        <a:pt x="173" y="0"/>
                        <a:pt x="1" y="267"/>
                        <a:pt x="200" y="441"/>
                      </a:cubicBezTo>
                      <a:cubicBezTo>
                        <a:pt x="251" y="478"/>
                        <a:pt x="305" y="493"/>
                        <a:pt x="356" y="493"/>
                      </a:cubicBezTo>
                      <a:cubicBezTo>
                        <a:pt x="542" y="493"/>
                        <a:pt x="697" y="290"/>
                        <a:pt x="567" y="108"/>
                      </a:cubicBezTo>
                      <a:cubicBezTo>
                        <a:pt x="507" y="31"/>
                        <a:pt x="437" y="0"/>
                        <a:pt x="37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14" name="Google Shape;23314;p65"/>
                <p:cNvSpPr/>
                <p:nvPr/>
              </p:nvSpPr>
              <p:spPr>
                <a:xfrm>
                  <a:off x="5275275" y="3156500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82" y="1"/>
                      </a:moveTo>
                      <a:cubicBezTo>
                        <a:pt x="168" y="1"/>
                        <a:pt x="63" y="91"/>
                        <a:pt x="34" y="207"/>
                      </a:cubicBezTo>
                      <a:cubicBezTo>
                        <a:pt x="1" y="341"/>
                        <a:pt x="101" y="474"/>
                        <a:pt x="234" y="474"/>
                      </a:cubicBezTo>
                      <a:cubicBezTo>
                        <a:pt x="257" y="480"/>
                        <a:pt x="280" y="483"/>
                        <a:pt x="302" y="483"/>
                      </a:cubicBezTo>
                      <a:cubicBezTo>
                        <a:pt x="411" y="483"/>
                        <a:pt x="507" y="418"/>
                        <a:pt x="535" y="307"/>
                      </a:cubicBezTo>
                      <a:cubicBezTo>
                        <a:pt x="535" y="174"/>
                        <a:pt x="468" y="41"/>
                        <a:pt x="334" y="7"/>
                      </a:cubicBezTo>
                      <a:cubicBezTo>
                        <a:pt x="317" y="3"/>
                        <a:pt x="299" y="1"/>
                        <a:pt x="2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15" name="Google Shape;23315;p65"/>
                <p:cNvSpPr/>
                <p:nvPr/>
              </p:nvSpPr>
              <p:spPr>
                <a:xfrm>
                  <a:off x="7538575" y="2058175"/>
                  <a:ext cx="14075" cy="11875"/>
                </a:xfrm>
                <a:custGeom>
                  <a:rect b="b" l="l" r="r" t="t"/>
                  <a:pathLst>
                    <a:path extrusionOk="0" h="475" w="563">
                      <a:moveTo>
                        <a:pt x="250" y="0"/>
                      </a:moveTo>
                      <a:cubicBezTo>
                        <a:pt x="184" y="0"/>
                        <a:pt x="117" y="25"/>
                        <a:pt x="67" y="75"/>
                      </a:cubicBezTo>
                      <a:cubicBezTo>
                        <a:pt x="0" y="176"/>
                        <a:pt x="0" y="342"/>
                        <a:pt x="67" y="409"/>
                      </a:cubicBezTo>
                      <a:cubicBezTo>
                        <a:pt x="113" y="455"/>
                        <a:pt x="166" y="475"/>
                        <a:pt x="218" y="475"/>
                      </a:cubicBezTo>
                      <a:cubicBezTo>
                        <a:pt x="394" y="475"/>
                        <a:pt x="562" y="255"/>
                        <a:pt x="434" y="75"/>
                      </a:cubicBezTo>
                      <a:cubicBezTo>
                        <a:pt x="384" y="25"/>
                        <a:pt x="317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16" name="Google Shape;23316;p65"/>
                <p:cNvSpPr/>
                <p:nvPr/>
              </p:nvSpPr>
              <p:spPr>
                <a:xfrm>
                  <a:off x="7709300" y="2175325"/>
                  <a:ext cx="14300" cy="7625"/>
                </a:xfrm>
                <a:custGeom>
                  <a:rect b="b" l="l" r="r" t="t"/>
                  <a:pathLst>
                    <a:path extrusionOk="0" h="305" w="572">
                      <a:moveTo>
                        <a:pt x="123" y="1"/>
                      </a:moveTo>
                      <a:cubicBezTo>
                        <a:pt x="48" y="1"/>
                        <a:pt x="1" y="44"/>
                        <a:pt x="43" y="160"/>
                      </a:cubicBezTo>
                      <a:cubicBezTo>
                        <a:pt x="68" y="261"/>
                        <a:pt x="152" y="305"/>
                        <a:pt x="250" y="305"/>
                      </a:cubicBezTo>
                      <a:cubicBezTo>
                        <a:pt x="280" y="305"/>
                        <a:pt x="311" y="301"/>
                        <a:pt x="343" y="293"/>
                      </a:cubicBezTo>
                      <a:cubicBezTo>
                        <a:pt x="571" y="202"/>
                        <a:pt x="284" y="1"/>
                        <a:pt x="12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17" name="Google Shape;23317;p65"/>
                <p:cNvSpPr/>
                <p:nvPr/>
              </p:nvSpPr>
              <p:spPr>
                <a:xfrm>
                  <a:off x="7726425" y="2157325"/>
                  <a:ext cx="13150" cy="11225"/>
                </a:xfrm>
                <a:custGeom>
                  <a:rect b="b" l="l" r="r" t="t"/>
                  <a:pathLst>
                    <a:path extrusionOk="0" h="449" w="526">
                      <a:moveTo>
                        <a:pt x="252" y="0"/>
                      </a:moveTo>
                      <a:cubicBezTo>
                        <a:pt x="221" y="0"/>
                        <a:pt x="190" y="4"/>
                        <a:pt x="158" y="12"/>
                      </a:cubicBezTo>
                      <a:cubicBezTo>
                        <a:pt x="0" y="170"/>
                        <a:pt x="112" y="448"/>
                        <a:pt x="351" y="448"/>
                      </a:cubicBezTo>
                      <a:cubicBezTo>
                        <a:pt x="364" y="448"/>
                        <a:pt x="378" y="448"/>
                        <a:pt x="392" y="446"/>
                      </a:cubicBezTo>
                      <a:cubicBezTo>
                        <a:pt x="492" y="379"/>
                        <a:pt x="525" y="246"/>
                        <a:pt x="492" y="146"/>
                      </a:cubicBezTo>
                      <a:cubicBezTo>
                        <a:pt x="441" y="44"/>
                        <a:pt x="351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18" name="Google Shape;23318;p65"/>
                <p:cNvSpPr/>
                <p:nvPr/>
              </p:nvSpPr>
              <p:spPr>
                <a:xfrm>
                  <a:off x="7701500" y="2049675"/>
                  <a:ext cx="15225" cy="12450"/>
                </a:xfrm>
                <a:custGeom>
                  <a:rect b="b" l="l" r="r" t="t"/>
                  <a:pathLst>
                    <a:path extrusionOk="0" h="498" w="609">
                      <a:moveTo>
                        <a:pt x="324" y="0"/>
                      </a:moveTo>
                      <a:cubicBezTo>
                        <a:pt x="169" y="0"/>
                        <a:pt x="1" y="153"/>
                        <a:pt x="88" y="349"/>
                      </a:cubicBezTo>
                      <a:cubicBezTo>
                        <a:pt x="123" y="453"/>
                        <a:pt x="202" y="497"/>
                        <a:pt x="285" y="497"/>
                      </a:cubicBezTo>
                      <a:cubicBezTo>
                        <a:pt x="441" y="497"/>
                        <a:pt x="608" y="344"/>
                        <a:pt x="521" y="149"/>
                      </a:cubicBezTo>
                      <a:cubicBezTo>
                        <a:pt x="487" y="44"/>
                        <a:pt x="407" y="0"/>
                        <a:pt x="32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19" name="Google Shape;23319;p65"/>
                <p:cNvSpPr/>
                <p:nvPr/>
              </p:nvSpPr>
              <p:spPr>
                <a:xfrm>
                  <a:off x="7586100" y="2091575"/>
                  <a:ext cx="12525" cy="11875"/>
                </a:xfrm>
                <a:custGeom>
                  <a:rect b="b" l="l" r="r" t="t"/>
                  <a:pathLst>
                    <a:path extrusionOk="0" h="475" w="501">
                      <a:moveTo>
                        <a:pt x="286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7"/>
                        <a:pt x="0" y="107"/>
                        <a:pt x="34" y="241"/>
                      </a:cubicBezTo>
                      <a:cubicBezTo>
                        <a:pt x="34" y="374"/>
                        <a:pt x="134" y="474"/>
                        <a:pt x="267" y="474"/>
                      </a:cubicBezTo>
                      <a:cubicBezTo>
                        <a:pt x="401" y="474"/>
                        <a:pt x="501" y="341"/>
                        <a:pt x="501" y="207"/>
                      </a:cubicBezTo>
                      <a:cubicBezTo>
                        <a:pt x="501" y="91"/>
                        <a:pt x="400" y="1"/>
                        <a:pt x="28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20" name="Google Shape;23320;p65"/>
                <p:cNvSpPr/>
                <p:nvPr/>
              </p:nvSpPr>
              <p:spPr>
                <a:xfrm>
                  <a:off x="7656150" y="2205325"/>
                  <a:ext cx="13900" cy="12050"/>
                </a:xfrm>
                <a:custGeom>
                  <a:rect b="b" l="l" r="r" t="t"/>
                  <a:pathLst>
                    <a:path extrusionOk="0" h="482" w="556">
                      <a:moveTo>
                        <a:pt x="276" y="0"/>
                      </a:moveTo>
                      <a:cubicBezTo>
                        <a:pt x="241" y="0"/>
                        <a:pt x="204" y="9"/>
                        <a:pt x="167" y="27"/>
                      </a:cubicBezTo>
                      <a:cubicBezTo>
                        <a:pt x="67" y="94"/>
                        <a:pt x="0" y="227"/>
                        <a:pt x="67" y="361"/>
                      </a:cubicBezTo>
                      <a:cubicBezTo>
                        <a:pt x="115" y="440"/>
                        <a:pt x="201" y="482"/>
                        <a:pt x="285" y="482"/>
                      </a:cubicBezTo>
                      <a:cubicBezTo>
                        <a:pt x="376" y="482"/>
                        <a:pt x="466" y="432"/>
                        <a:pt x="501" y="327"/>
                      </a:cubicBezTo>
                      <a:cubicBezTo>
                        <a:pt x="555" y="164"/>
                        <a:pt x="432" y="0"/>
                        <a:pt x="27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21" name="Google Shape;23321;p65"/>
                <p:cNvSpPr/>
                <p:nvPr/>
              </p:nvSpPr>
              <p:spPr>
                <a:xfrm>
                  <a:off x="7747875" y="2147075"/>
                  <a:ext cx="15425" cy="12275"/>
                </a:xfrm>
                <a:custGeom>
                  <a:rect b="b" l="l" r="r" t="t"/>
                  <a:pathLst>
                    <a:path extrusionOk="0" h="491" w="617">
                      <a:moveTo>
                        <a:pt x="283" y="1"/>
                      </a:moveTo>
                      <a:cubicBezTo>
                        <a:pt x="236" y="1"/>
                        <a:pt x="185" y="17"/>
                        <a:pt x="134" y="55"/>
                      </a:cubicBezTo>
                      <a:cubicBezTo>
                        <a:pt x="34" y="122"/>
                        <a:pt x="1" y="255"/>
                        <a:pt x="67" y="389"/>
                      </a:cubicBezTo>
                      <a:cubicBezTo>
                        <a:pt x="111" y="453"/>
                        <a:pt x="195" y="490"/>
                        <a:pt x="277" y="490"/>
                      </a:cubicBezTo>
                      <a:cubicBezTo>
                        <a:pt x="322" y="490"/>
                        <a:pt x="366" y="479"/>
                        <a:pt x="401" y="456"/>
                      </a:cubicBezTo>
                      <a:cubicBezTo>
                        <a:pt x="617" y="294"/>
                        <a:pt x="484" y="1"/>
                        <a:pt x="28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22" name="Google Shape;23322;p65"/>
                <p:cNvSpPr/>
                <p:nvPr/>
              </p:nvSpPr>
              <p:spPr>
                <a:xfrm>
                  <a:off x="7687850" y="2011375"/>
                  <a:ext cx="14200" cy="12300"/>
                </a:xfrm>
                <a:custGeom>
                  <a:rect b="b" l="l" r="r" t="t"/>
                  <a:pathLst>
                    <a:path extrusionOk="0" h="492" w="568">
                      <a:moveTo>
                        <a:pt x="260" y="1"/>
                      </a:moveTo>
                      <a:cubicBezTo>
                        <a:pt x="230" y="1"/>
                        <a:pt x="198" y="5"/>
                        <a:pt x="167" y="13"/>
                      </a:cubicBezTo>
                      <a:cubicBezTo>
                        <a:pt x="67" y="79"/>
                        <a:pt x="0" y="213"/>
                        <a:pt x="67" y="346"/>
                      </a:cubicBezTo>
                      <a:cubicBezTo>
                        <a:pt x="118" y="448"/>
                        <a:pt x="208" y="492"/>
                        <a:pt x="307" y="492"/>
                      </a:cubicBezTo>
                      <a:cubicBezTo>
                        <a:pt x="337" y="492"/>
                        <a:pt x="369" y="488"/>
                        <a:pt x="400" y="480"/>
                      </a:cubicBezTo>
                      <a:cubicBezTo>
                        <a:pt x="500" y="413"/>
                        <a:pt x="567" y="246"/>
                        <a:pt x="500" y="146"/>
                      </a:cubicBezTo>
                      <a:cubicBezTo>
                        <a:pt x="449" y="44"/>
                        <a:pt x="360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23" name="Google Shape;23323;p65"/>
                <p:cNvSpPr/>
                <p:nvPr/>
              </p:nvSpPr>
              <p:spPr>
                <a:xfrm>
                  <a:off x="7613625" y="2045225"/>
                  <a:ext cx="13350" cy="12175"/>
                </a:xfrm>
                <a:custGeom>
                  <a:rect b="b" l="l" r="r" t="t"/>
                  <a:pathLst>
                    <a:path extrusionOk="0" h="487" w="534">
                      <a:moveTo>
                        <a:pt x="272" y="0"/>
                      </a:moveTo>
                      <a:cubicBezTo>
                        <a:pt x="239" y="0"/>
                        <a:pt x="203" y="8"/>
                        <a:pt x="167" y="26"/>
                      </a:cubicBezTo>
                      <a:cubicBezTo>
                        <a:pt x="34" y="60"/>
                        <a:pt x="0" y="193"/>
                        <a:pt x="34" y="327"/>
                      </a:cubicBezTo>
                      <a:cubicBezTo>
                        <a:pt x="82" y="424"/>
                        <a:pt x="167" y="486"/>
                        <a:pt x="248" y="486"/>
                      </a:cubicBezTo>
                      <a:cubicBezTo>
                        <a:pt x="278" y="486"/>
                        <a:pt x="307" y="478"/>
                        <a:pt x="334" y="460"/>
                      </a:cubicBezTo>
                      <a:cubicBezTo>
                        <a:pt x="467" y="427"/>
                        <a:pt x="534" y="260"/>
                        <a:pt x="467" y="160"/>
                      </a:cubicBezTo>
                      <a:cubicBezTo>
                        <a:pt x="443" y="62"/>
                        <a:pt x="365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24" name="Google Shape;23324;p65"/>
                <p:cNvSpPr/>
                <p:nvPr/>
              </p:nvSpPr>
              <p:spPr>
                <a:xfrm>
                  <a:off x="7672350" y="2257900"/>
                  <a:ext cx="14550" cy="7525"/>
                </a:xfrm>
                <a:custGeom>
                  <a:rect b="b" l="l" r="r" t="t"/>
                  <a:pathLst>
                    <a:path extrusionOk="0" h="301" w="582">
                      <a:moveTo>
                        <a:pt x="118" y="0"/>
                      </a:moveTo>
                      <a:cubicBezTo>
                        <a:pt x="44" y="0"/>
                        <a:pt x="0" y="43"/>
                        <a:pt x="53" y="159"/>
                      </a:cubicBezTo>
                      <a:cubicBezTo>
                        <a:pt x="80" y="241"/>
                        <a:pt x="176" y="301"/>
                        <a:pt x="283" y="301"/>
                      </a:cubicBezTo>
                      <a:cubicBezTo>
                        <a:pt x="306" y="301"/>
                        <a:pt x="330" y="298"/>
                        <a:pt x="353" y="292"/>
                      </a:cubicBezTo>
                      <a:cubicBezTo>
                        <a:pt x="581" y="201"/>
                        <a:pt x="279" y="0"/>
                        <a:pt x="11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25" name="Google Shape;23325;p65"/>
                <p:cNvSpPr/>
                <p:nvPr/>
              </p:nvSpPr>
              <p:spPr>
                <a:xfrm>
                  <a:off x="7797075" y="2225650"/>
                  <a:ext cx="12550" cy="11375"/>
                </a:xfrm>
                <a:custGeom>
                  <a:rect b="b" l="l" r="r" t="t"/>
                  <a:pathLst>
                    <a:path extrusionOk="0" h="455" w="502">
                      <a:moveTo>
                        <a:pt x="252" y="0"/>
                      </a:moveTo>
                      <a:cubicBezTo>
                        <a:pt x="129" y="0"/>
                        <a:pt x="1" y="85"/>
                        <a:pt x="1" y="248"/>
                      </a:cubicBezTo>
                      <a:cubicBezTo>
                        <a:pt x="1" y="364"/>
                        <a:pt x="101" y="455"/>
                        <a:pt x="215" y="455"/>
                      </a:cubicBezTo>
                      <a:cubicBezTo>
                        <a:pt x="233" y="455"/>
                        <a:pt x="250" y="453"/>
                        <a:pt x="268" y="448"/>
                      </a:cubicBezTo>
                      <a:cubicBezTo>
                        <a:pt x="401" y="448"/>
                        <a:pt x="501" y="315"/>
                        <a:pt x="468" y="181"/>
                      </a:cubicBezTo>
                      <a:cubicBezTo>
                        <a:pt x="453" y="60"/>
                        <a:pt x="35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26" name="Google Shape;23326;p65"/>
                <p:cNvSpPr/>
                <p:nvPr/>
              </p:nvSpPr>
              <p:spPr>
                <a:xfrm>
                  <a:off x="7794575" y="2074225"/>
                  <a:ext cx="15050" cy="12525"/>
                </a:xfrm>
                <a:custGeom>
                  <a:rect b="b" l="l" r="r" t="t"/>
                  <a:pathLst>
                    <a:path extrusionOk="0" h="501" w="602">
                      <a:moveTo>
                        <a:pt x="334" y="1"/>
                      </a:moveTo>
                      <a:cubicBezTo>
                        <a:pt x="1" y="34"/>
                        <a:pt x="34" y="501"/>
                        <a:pt x="368" y="501"/>
                      </a:cubicBezTo>
                      <a:cubicBezTo>
                        <a:pt x="501" y="468"/>
                        <a:pt x="601" y="367"/>
                        <a:pt x="568" y="234"/>
                      </a:cubicBezTo>
                      <a:cubicBezTo>
                        <a:pt x="568" y="101"/>
                        <a:pt x="468" y="1"/>
                        <a:pt x="3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27" name="Google Shape;23327;p65"/>
                <p:cNvSpPr/>
                <p:nvPr/>
              </p:nvSpPr>
              <p:spPr>
                <a:xfrm>
                  <a:off x="7734550" y="2080075"/>
                  <a:ext cx="15025" cy="12525"/>
                </a:xfrm>
                <a:custGeom>
                  <a:rect b="b" l="l" r="r" t="t"/>
                  <a:pathLst>
                    <a:path extrusionOk="0" h="501" w="601">
                      <a:moveTo>
                        <a:pt x="334" y="0"/>
                      </a:moveTo>
                      <a:cubicBezTo>
                        <a:pt x="0" y="0"/>
                        <a:pt x="33" y="500"/>
                        <a:pt x="367" y="500"/>
                      </a:cubicBezTo>
                      <a:cubicBezTo>
                        <a:pt x="500" y="467"/>
                        <a:pt x="600" y="367"/>
                        <a:pt x="600" y="234"/>
                      </a:cubicBezTo>
                      <a:cubicBezTo>
                        <a:pt x="567" y="100"/>
                        <a:pt x="467" y="0"/>
                        <a:pt x="3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28" name="Google Shape;23328;p65"/>
                <p:cNvSpPr/>
                <p:nvPr/>
              </p:nvSpPr>
              <p:spPr>
                <a:xfrm>
                  <a:off x="7726950" y="2316425"/>
                  <a:ext cx="13075" cy="12025"/>
                </a:xfrm>
                <a:custGeom>
                  <a:rect b="b" l="l" r="r" t="t"/>
                  <a:pathLst>
                    <a:path extrusionOk="0" h="481" w="523">
                      <a:moveTo>
                        <a:pt x="283" y="0"/>
                      </a:moveTo>
                      <a:cubicBezTo>
                        <a:pt x="145" y="0"/>
                        <a:pt x="1" y="103"/>
                        <a:pt x="37" y="286"/>
                      </a:cubicBezTo>
                      <a:cubicBezTo>
                        <a:pt x="52" y="420"/>
                        <a:pt x="153" y="481"/>
                        <a:pt x="257" y="481"/>
                      </a:cubicBezTo>
                      <a:cubicBezTo>
                        <a:pt x="387" y="481"/>
                        <a:pt x="523" y="386"/>
                        <a:pt x="504" y="220"/>
                      </a:cubicBezTo>
                      <a:cubicBezTo>
                        <a:pt x="504" y="69"/>
                        <a:pt x="396" y="0"/>
                        <a:pt x="28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29" name="Google Shape;23329;p65"/>
                <p:cNvSpPr/>
                <p:nvPr/>
              </p:nvSpPr>
              <p:spPr>
                <a:xfrm>
                  <a:off x="7908125" y="2349700"/>
                  <a:ext cx="15750" cy="12475"/>
                </a:xfrm>
                <a:custGeom>
                  <a:rect b="b" l="l" r="r" t="t"/>
                  <a:pathLst>
                    <a:path extrusionOk="0" h="499" w="630">
                      <a:moveTo>
                        <a:pt x="353" y="0"/>
                      </a:moveTo>
                      <a:cubicBezTo>
                        <a:pt x="97" y="0"/>
                        <a:pt x="1" y="401"/>
                        <a:pt x="296" y="490"/>
                      </a:cubicBezTo>
                      <a:cubicBezTo>
                        <a:pt x="318" y="495"/>
                        <a:pt x="341" y="498"/>
                        <a:pt x="364" y="498"/>
                      </a:cubicBezTo>
                      <a:cubicBezTo>
                        <a:pt x="472" y="498"/>
                        <a:pt x="568" y="433"/>
                        <a:pt x="596" y="323"/>
                      </a:cubicBezTo>
                      <a:cubicBezTo>
                        <a:pt x="629" y="190"/>
                        <a:pt x="562" y="56"/>
                        <a:pt x="462" y="23"/>
                      </a:cubicBezTo>
                      <a:cubicBezTo>
                        <a:pt x="424" y="7"/>
                        <a:pt x="387" y="0"/>
                        <a:pt x="35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30" name="Google Shape;23330;p65"/>
                <p:cNvSpPr/>
                <p:nvPr/>
              </p:nvSpPr>
              <p:spPr>
                <a:xfrm>
                  <a:off x="7882150" y="2238300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0"/>
                      </a:moveTo>
                      <a:cubicBezTo>
                        <a:pt x="280" y="0"/>
                        <a:pt x="257" y="3"/>
                        <a:pt x="234" y="9"/>
                      </a:cubicBezTo>
                      <a:cubicBezTo>
                        <a:pt x="34" y="76"/>
                        <a:pt x="0" y="342"/>
                        <a:pt x="200" y="443"/>
                      </a:cubicBezTo>
                      <a:cubicBezTo>
                        <a:pt x="235" y="463"/>
                        <a:pt x="272" y="472"/>
                        <a:pt x="309" y="472"/>
                      </a:cubicBezTo>
                      <a:cubicBezTo>
                        <a:pt x="451" y="472"/>
                        <a:pt x="587" y="335"/>
                        <a:pt x="534" y="176"/>
                      </a:cubicBezTo>
                      <a:cubicBezTo>
                        <a:pt x="506" y="65"/>
                        <a:pt x="410" y="0"/>
                        <a:pt x="30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31" name="Google Shape;23331;p65"/>
                <p:cNvSpPr/>
                <p:nvPr/>
              </p:nvSpPr>
              <p:spPr>
                <a:xfrm>
                  <a:off x="7815700" y="2245975"/>
                  <a:ext cx="16425" cy="12575"/>
                </a:xfrm>
                <a:custGeom>
                  <a:rect b="b" l="l" r="r" t="t"/>
                  <a:pathLst>
                    <a:path extrusionOk="0" h="503" w="657">
                      <a:moveTo>
                        <a:pt x="325" y="0"/>
                      </a:moveTo>
                      <a:cubicBezTo>
                        <a:pt x="21" y="0"/>
                        <a:pt x="0" y="470"/>
                        <a:pt x="323" y="502"/>
                      </a:cubicBezTo>
                      <a:cubicBezTo>
                        <a:pt x="623" y="502"/>
                        <a:pt x="657" y="35"/>
                        <a:pt x="357" y="2"/>
                      </a:cubicBezTo>
                      <a:cubicBezTo>
                        <a:pt x="346" y="1"/>
                        <a:pt x="335" y="0"/>
                        <a:pt x="32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32" name="Google Shape;23332;p65"/>
                <p:cNvSpPr/>
                <p:nvPr/>
              </p:nvSpPr>
              <p:spPr>
                <a:xfrm>
                  <a:off x="7831475" y="2410550"/>
                  <a:ext cx="14650" cy="10375"/>
                </a:xfrm>
                <a:custGeom>
                  <a:rect b="b" l="l" r="r" t="t"/>
                  <a:pathLst>
                    <a:path extrusionOk="0" h="415" w="586">
                      <a:moveTo>
                        <a:pt x="326" y="0"/>
                      </a:moveTo>
                      <a:cubicBezTo>
                        <a:pt x="174" y="0"/>
                        <a:pt x="0" y="100"/>
                        <a:pt x="59" y="257"/>
                      </a:cubicBezTo>
                      <a:cubicBezTo>
                        <a:pt x="73" y="367"/>
                        <a:pt x="170" y="414"/>
                        <a:pt x="274" y="414"/>
                      </a:cubicBezTo>
                      <a:cubicBezTo>
                        <a:pt x="423" y="414"/>
                        <a:pt x="585" y="315"/>
                        <a:pt x="526" y="157"/>
                      </a:cubicBezTo>
                      <a:cubicBezTo>
                        <a:pt x="526" y="48"/>
                        <a:pt x="431" y="0"/>
                        <a:pt x="32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33" name="Google Shape;23333;p65"/>
                <p:cNvSpPr/>
                <p:nvPr/>
              </p:nvSpPr>
              <p:spPr>
                <a:xfrm>
                  <a:off x="7903825" y="241112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1" y="101"/>
                        <a:pt x="1" y="234"/>
                      </a:cubicBezTo>
                      <a:cubicBezTo>
                        <a:pt x="1" y="368"/>
                        <a:pt x="101" y="501"/>
                        <a:pt x="234" y="501"/>
                      </a:cubicBezTo>
                      <a:cubicBezTo>
                        <a:pt x="367" y="501"/>
                        <a:pt x="468" y="401"/>
                        <a:pt x="501" y="268"/>
                      </a:cubicBezTo>
                      <a:cubicBezTo>
                        <a:pt x="501" y="134"/>
                        <a:pt x="401" y="34"/>
                        <a:pt x="26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34" name="Google Shape;23334;p65"/>
                <p:cNvSpPr/>
                <p:nvPr/>
              </p:nvSpPr>
              <p:spPr>
                <a:xfrm>
                  <a:off x="7870975" y="2294200"/>
                  <a:ext cx="14525" cy="12875"/>
                </a:xfrm>
                <a:custGeom>
                  <a:rect b="b" l="l" r="r" t="t"/>
                  <a:pathLst>
                    <a:path extrusionOk="0" h="515" w="581">
                      <a:moveTo>
                        <a:pt x="317" y="0"/>
                      </a:moveTo>
                      <a:cubicBezTo>
                        <a:pt x="161" y="0"/>
                        <a:pt x="0" y="141"/>
                        <a:pt x="80" y="341"/>
                      </a:cubicBezTo>
                      <a:cubicBezTo>
                        <a:pt x="109" y="428"/>
                        <a:pt x="213" y="515"/>
                        <a:pt x="327" y="515"/>
                      </a:cubicBezTo>
                      <a:cubicBezTo>
                        <a:pt x="345" y="515"/>
                        <a:pt x="363" y="513"/>
                        <a:pt x="381" y="508"/>
                      </a:cubicBezTo>
                      <a:cubicBezTo>
                        <a:pt x="514" y="441"/>
                        <a:pt x="581" y="308"/>
                        <a:pt x="547" y="208"/>
                      </a:cubicBezTo>
                      <a:cubicBezTo>
                        <a:pt x="521" y="62"/>
                        <a:pt x="420" y="0"/>
                        <a:pt x="31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35" name="Google Shape;23335;p65"/>
                <p:cNvSpPr/>
                <p:nvPr/>
              </p:nvSpPr>
              <p:spPr>
                <a:xfrm>
                  <a:off x="7820425" y="2441000"/>
                  <a:ext cx="15925" cy="12175"/>
                </a:xfrm>
                <a:custGeom>
                  <a:rect b="b" l="l" r="r" t="t"/>
                  <a:pathLst>
                    <a:path extrusionOk="0" h="487" w="637">
                      <a:moveTo>
                        <a:pt x="249" y="0"/>
                      </a:moveTo>
                      <a:cubicBezTo>
                        <a:pt x="134" y="0"/>
                        <a:pt x="30" y="91"/>
                        <a:pt x="1" y="207"/>
                      </a:cubicBezTo>
                      <a:cubicBezTo>
                        <a:pt x="1" y="340"/>
                        <a:pt x="68" y="440"/>
                        <a:pt x="201" y="474"/>
                      </a:cubicBezTo>
                      <a:cubicBezTo>
                        <a:pt x="229" y="482"/>
                        <a:pt x="257" y="486"/>
                        <a:pt x="282" y="486"/>
                      </a:cubicBezTo>
                      <a:cubicBezTo>
                        <a:pt x="554" y="486"/>
                        <a:pt x="637" y="37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36" name="Google Shape;23336;p65"/>
                <p:cNvSpPr/>
                <p:nvPr/>
              </p:nvSpPr>
              <p:spPr>
                <a:xfrm>
                  <a:off x="7957700" y="2661600"/>
                  <a:ext cx="14725" cy="10850"/>
                </a:xfrm>
                <a:custGeom>
                  <a:rect b="b" l="l" r="r" t="t"/>
                  <a:pathLst>
                    <a:path extrusionOk="0" h="434" w="589">
                      <a:moveTo>
                        <a:pt x="271" y="1"/>
                      </a:moveTo>
                      <a:cubicBezTo>
                        <a:pt x="131" y="1"/>
                        <a:pt x="1" y="138"/>
                        <a:pt x="47" y="323"/>
                      </a:cubicBezTo>
                      <a:cubicBezTo>
                        <a:pt x="67" y="402"/>
                        <a:pt x="128" y="434"/>
                        <a:pt x="199" y="434"/>
                      </a:cubicBezTo>
                      <a:cubicBezTo>
                        <a:pt x="366" y="434"/>
                        <a:pt x="588" y="253"/>
                        <a:pt x="447" y="89"/>
                      </a:cubicBezTo>
                      <a:cubicBezTo>
                        <a:pt x="396" y="28"/>
                        <a:pt x="332" y="1"/>
                        <a:pt x="27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37" name="Google Shape;23337;p65"/>
                <p:cNvSpPr/>
                <p:nvPr/>
              </p:nvSpPr>
              <p:spPr>
                <a:xfrm>
                  <a:off x="8072075" y="2646125"/>
                  <a:ext cx="12750" cy="10225"/>
                </a:xfrm>
                <a:custGeom>
                  <a:rect b="b" l="l" r="r" t="t"/>
                  <a:pathLst>
                    <a:path extrusionOk="0" h="409" w="510">
                      <a:moveTo>
                        <a:pt x="389" y="1"/>
                      </a:moveTo>
                      <a:cubicBezTo>
                        <a:pt x="242" y="1"/>
                        <a:pt x="0" y="409"/>
                        <a:pt x="251" y="409"/>
                      </a:cubicBezTo>
                      <a:cubicBezTo>
                        <a:pt x="259" y="409"/>
                        <a:pt x="267" y="409"/>
                        <a:pt x="276" y="408"/>
                      </a:cubicBezTo>
                      <a:cubicBezTo>
                        <a:pt x="409" y="374"/>
                        <a:pt x="509" y="241"/>
                        <a:pt x="476" y="108"/>
                      </a:cubicBezTo>
                      <a:cubicBezTo>
                        <a:pt x="462" y="31"/>
                        <a:pt x="429" y="1"/>
                        <a:pt x="38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38" name="Google Shape;23338;p65"/>
                <p:cNvSpPr/>
                <p:nvPr/>
              </p:nvSpPr>
              <p:spPr>
                <a:xfrm>
                  <a:off x="8003075" y="2458025"/>
                  <a:ext cx="14725" cy="12175"/>
                </a:xfrm>
                <a:custGeom>
                  <a:rect b="b" l="l" r="r" t="t"/>
                  <a:pathLst>
                    <a:path extrusionOk="0" h="487" w="589">
                      <a:moveTo>
                        <a:pt x="339" y="0"/>
                      </a:moveTo>
                      <a:cubicBezTo>
                        <a:pt x="305" y="0"/>
                        <a:pt x="269" y="8"/>
                        <a:pt x="234" y="26"/>
                      </a:cubicBezTo>
                      <a:cubicBezTo>
                        <a:pt x="33" y="93"/>
                        <a:pt x="0" y="360"/>
                        <a:pt x="200" y="460"/>
                      </a:cubicBezTo>
                      <a:cubicBezTo>
                        <a:pt x="237" y="478"/>
                        <a:pt x="274" y="486"/>
                        <a:pt x="309" y="486"/>
                      </a:cubicBezTo>
                      <a:cubicBezTo>
                        <a:pt x="465" y="486"/>
                        <a:pt x="588" y="323"/>
                        <a:pt x="534" y="160"/>
                      </a:cubicBezTo>
                      <a:cubicBezTo>
                        <a:pt x="509" y="62"/>
                        <a:pt x="431" y="0"/>
                        <a:pt x="33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39" name="Google Shape;23339;p65"/>
                <p:cNvSpPr/>
                <p:nvPr/>
              </p:nvSpPr>
              <p:spPr>
                <a:xfrm>
                  <a:off x="7834600" y="2517350"/>
                  <a:ext cx="14400" cy="12450"/>
                </a:xfrm>
                <a:custGeom>
                  <a:rect b="b" l="l" r="r" t="t"/>
                  <a:pathLst>
                    <a:path extrusionOk="0" h="498" w="576">
                      <a:moveTo>
                        <a:pt x="275" y="0"/>
                      </a:moveTo>
                      <a:cubicBezTo>
                        <a:pt x="252" y="0"/>
                        <a:pt x="227" y="7"/>
                        <a:pt x="201" y="22"/>
                      </a:cubicBezTo>
                      <a:cubicBezTo>
                        <a:pt x="68" y="55"/>
                        <a:pt x="1" y="188"/>
                        <a:pt x="34" y="322"/>
                      </a:cubicBezTo>
                      <a:cubicBezTo>
                        <a:pt x="90" y="432"/>
                        <a:pt x="191" y="497"/>
                        <a:pt x="299" y="497"/>
                      </a:cubicBezTo>
                      <a:cubicBezTo>
                        <a:pt x="322" y="497"/>
                        <a:pt x="345" y="494"/>
                        <a:pt x="368" y="489"/>
                      </a:cubicBezTo>
                      <a:cubicBezTo>
                        <a:pt x="576" y="429"/>
                        <a:pt x="466" y="0"/>
                        <a:pt x="2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40" name="Google Shape;23340;p65"/>
                <p:cNvSpPr/>
                <p:nvPr/>
              </p:nvSpPr>
              <p:spPr>
                <a:xfrm>
                  <a:off x="7869625" y="2681950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69" y="0"/>
                      </a:moveTo>
                      <a:cubicBezTo>
                        <a:pt x="247" y="0"/>
                        <a:pt x="224" y="3"/>
                        <a:pt x="201" y="9"/>
                      </a:cubicBezTo>
                      <a:cubicBezTo>
                        <a:pt x="68" y="42"/>
                        <a:pt x="1" y="176"/>
                        <a:pt x="34" y="309"/>
                      </a:cubicBezTo>
                      <a:cubicBezTo>
                        <a:pt x="62" y="420"/>
                        <a:pt x="158" y="484"/>
                        <a:pt x="266" y="484"/>
                      </a:cubicBezTo>
                      <a:cubicBezTo>
                        <a:pt x="289" y="484"/>
                        <a:pt x="312" y="482"/>
                        <a:pt x="334" y="476"/>
                      </a:cubicBezTo>
                      <a:cubicBezTo>
                        <a:pt x="468" y="443"/>
                        <a:pt x="535" y="309"/>
                        <a:pt x="501" y="176"/>
                      </a:cubicBezTo>
                      <a:cubicBezTo>
                        <a:pt x="474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41" name="Google Shape;23341;p65"/>
                <p:cNvSpPr/>
                <p:nvPr/>
              </p:nvSpPr>
              <p:spPr>
                <a:xfrm>
                  <a:off x="8018075" y="2678000"/>
                  <a:ext cx="16700" cy="12525"/>
                </a:xfrm>
                <a:custGeom>
                  <a:rect b="b" l="l" r="r" t="t"/>
                  <a:pathLst>
                    <a:path extrusionOk="0" h="501" w="668">
                      <a:moveTo>
                        <a:pt x="367" y="0"/>
                      </a:moveTo>
                      <a:cubicBezTo>
                        <a:pt x="34" y="0"/>
                        <a:pt x="0" y="467"/>
                        <a:pt x="334" y="500"/>
                      </a:cubicBezTo>
                      <a:cubicBezTo>
                        <a:pt x="634" y="500"/>
                        <a:pt x="668" y="33"/>
                        <a:pt x="36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42" name="Google Shape;23342;p65"/>
                <p:cNvSpPr/>
                <p:nvPr/>
              </p:nvSpPr>
              <p:spPr>
                <a:xfrm>
                  <a:off x="7963875" y="2501825"/>
                  <a:ext cx="14850" cy="11825"/>
                </a:xfrm>
                <a:custGeom>
                  <a:rect b="b" l="l" r="r" t="t"/>
                  <a:pathLst>
                    <a:path extrusionOk="0" h="473" w="594">
                      <a:moveTo>
                        <a:pt x="335" y="0"/>
                      </a:moveTo>
                      <a:cubicBezTo>
                        <a:pt x="313" y="0"/>
                        <a:pt x="290" y="3"/>
                        <a:pt x="267" y="9"/>
                      </a:cubicBezTo>
                      <a:cubicBezTo>
                        <a:pt x="34" y="75"/>
                        <a:pt x="0" y="342"/>
                        <a:pt x="200" y="442"/>
                      </a:cubicBezTo>
                      <a:cubicBezTo>
                        <a:pt x="242" y="463"/>
                        <a:pt x="283" y="472"/>
                        <a:pt x="322" y="472"/>
                      </a:cubicBezTo>
                      <a:cubicBezTo>
                        <a:pt x="473" y="472"/>
                        <a:pt x="594" y="334"/>
                        <a:pt x="567" y="176"/>
                      </a:cubicBezTo>
                      <a:cubicBezTo>
                        <a:pt x="540" y="65"/>
                        <a:pt x="443" y="0"/>
                        <a:pt x="33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43" name="Google Shape;23343;p65"/>
                <p:cNvSpPr/>
                <p:nvPr/>
              </p:nvSpPr>
              <p:spPr>
                <a:xfrm>
                  <a:off x="7877150" y="2572700"/>
                  <a:ext cx="12525" cy="11500"/>
                </a:xfrm>
                <a:custGeom>
                  <a:rect b="b" l="l" r="r" t="t"/>
                  <a:pathLst>
                    <a:path extrusionOk="0" h="460" w="501">
                      <a:moveTo>
                        <a:pt x="250" y="1"/>
                      </a:moveTo>
                      <a:cubicBezTo>
                        <a:pt x="184" y="1"/>
                        <a:pt x="117" y="26"/>
                        <a:pt x="67" y="76"/>
                      </a:cubicBezTo>
                      <a:cubicBezTo>
                        <a:pt x="0" y="143"/>
                        <a:pt x="0" y="309"/>
                        <a:pt x="67" y="409"/>
                      </a:cubicBezTo>
                      <a:cubicBezTo>
                        <a:pt x="117" y="443"/>
                        <a:pt x="184" y="459"/>
                        <a:pt x="250" y="459"/>
                      </a:cubicBezTo>
                      <a:cubicBezTo>
                        <a:pt x="317" y="459"/>
                        <a:pt x="384" y="443"/>
                        <a:pt x="434" y="409"/>
                      </a:cubicBezTo>
                      <a:cubicBezTo>
                        <a:pt x="500" y="309"/>
                        <a:pt x="500" y="143"/>
                        <a:pt x="434" y="76"/>
                      </a:cubicBezTo>
                      <a:cubicBezTo>
                        <a:pt x="384" y="26"/>
                        <a:pt x="317" y="1"/>
                        <a:pt x="25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44" name="Google Shape;23344;p65"/>
                <p:cNvSpPr/>
                <p:nvPr/>
              </p:nvSpPr>
              <p:spPr>
                <a:xfrm>
                  <a:off x="7923000" y="2715750"/>
                  <a:ext cx="15775" cy="12125"/>
                </a:xfrm>
                <a:custGeom>
                  <a:rect b="b" l="l" r="r" t="t"/>
                  <a:pathLst>
                    <a:path extrusionOk="0" h="485" w="631">
                      <a:moveTo>
                        <a:pt x="305" y="1"/>
                      </a:moveTo>
                      <a:cubicBezTo>
                        <a:pt x="273" y="1"/>
                        <a:pt x="238" y="8"/>
                        <a:pt x="201" y="25"/>
                      </a:cubicBezTo>
                      <a:cubicBezTo>
                        <a:pt x="67" y="58"/>
                        <a:pt x="1" y="191"/>
                        <a:pt x="34" y="325"/>
                      </a:cubicBezTo>
                      <a:cubicBezTo>
                        <a:pt x="83" y="422"/>
                        <a:pt x="168" y="484"/>
                        <a:pt x="262" y="484"/>
                      </a:cubicBezTo>
                      <a:cubicBezTo>
                        <a:pt x="296" y="484"/>
                        <a:pt x="332" y="476"/>
                        <a:pt x="368" y="458"/>
                      </a:cubicBezTo>
                      <a:cubicBezTo>
                        <a:pt x="631" y="370"/>
                        <a:pt x="535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45" name="Google Shape;23345;p65"/>
                <p:cNvSpPr/>
                <p:nvPr/>
              </p:nvSpPr>
              <p:spPr>
                <a:xfrm>
                  <a:off x="7981850" y="2612275"/>
                  <a:ext cx="15225" cy="12800"/>
                </a:xfrm>
                <a:custGeom>
                  <a:rect b="b" l="l" r="r" t="t"/>
                  <a:pathLst>
                    <a:path extrusionOk="0" h="512" w="609">
                      <a:moveTo>
                        <a:pt x="307" y="1"/>
                      </a:moveTo>
                      <a:cubicBezTo>
                        <a:pt x="206" y="1"/>
                        <a:pt x="109" y="59"/>
                        <a:pt x="82" y="194"/>
                      </a:cubicBezTo>
                      <a:cubicBezTo>
                        <a:pt x="0" y="378"/>
                        <a:pt x="156" y="511"/>
                        <a:pt x="311" y="511"/>
                      </a:cubicBezTo>
                      <a:cubicBezTo>
                        <a:pt x="411" y="511"/>
                        <a:pt x="510" y="457"/>
                        <a:pt x="549" y="327"/>
                      </a:cubicBezTo>
                      <a:cubicBezTo>
                        <a:pt x="609" y="129"/>
                        <a:pt x="455" y="1"/>
                        <a:pt x="30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46" name="Google Shape;23346;p65"/>
                <p:cNvSpPr/>
                <p:nvPr/>
              </p:nvSpPr>
              <p:spPr>
                <a:xfrm>
                  <a:off x="7968875" y="2581050"/>
                  <a:ext cx="14850" cy="11825"/>
                </a:xfrm>
                <a:custGeom>
                  <a:rect b="b" l="l" r="r" t="t"/>
                  <a:pathLst>
                    <a:path extrusionOk="0" h="473" w="594">
                      <a:moveTo>
                        <a:pt x="302" y="0"/>
                      </a:moveTo>
                      <a:cubicBezTo>
                        <a:pt x="280" y="0"/>
                        <a:pt x="257" y="3"/>
                        <a:pt x="234" y="9"/>
                      </a:cubicBezTo>
                      <a:cubicBezTo>
                        <a:pt x="34" y="75"/>
                        <a:pt x="0" y="342"/>
                        <a:pt x="201" y="442"/>
                      </a:cubicBezTo>
                      <a:cubicBezTo>
                        <a:pt x="242" y="463"/>
                        <a:pt x="283" y="472"/>
                        <a:pt x="322" y="472"/>
                      </a:cubicBezTo>
                      <a:cubicBezTo>
                        <a:pt x="473" y="472"/>
                        <a:pt x="594" y="334"/>
                        <a:pt x="567" y="175"/>
                      </a:cubicBezTo>
                      <a:cubicBezTo>
                        <a:pt x="512" y="65"/>
                        <a:pt x="411" y="0"/>
                        <a:pt x="30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47" name="Google Shape;23347;p65"/>
                <p:cNvSpPr/>
                <p:nvPr/>
              </p:nvSpPr>
              <p:spPr>
                <a:xfrm>
                  <a:off x="8021400" y="2899650"/>
                  <a:ext cx="13375" cy="12025"/>
                </a:xfrm>
                <a:custGeom>
                  <a:rect b="b" l="l" r="r" t="t"/>
                  <a:pathLst>
                    <a:path extrusionOk="0" h="481" w="535">
                      <a:moveTo>
                        <a:pt x="287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41"/>
                        <a:pt x="1" y="141"/>
                        <a:pt x="34" y="274"/>
                      </a:cubicBezTo>
                      <a:cubicBezTo>
                        <a:pt x="63" y="390"/>
                        <a:pt x="168" y="481"/>
                        <a:pt x="282" y="481"/>
                      </a:cubicBezTo>
                      <a:cubicBezTo>
                        <a:pt x="299" y="481"/>
                        <a:pt x="317" y="479"/>
                        <a:pt x="334" y="474"/>
                      </a:cubicBezTo>
                      <a:cubicBezTo>
                        <a:pt x="468" y="441"/>
                        <a:pt x="535" y="341"/>
                        <a:pt x="535" y="207"/>
                      </a:cubicBezTo>
                      <a:cubicBezTo>
                        <a:pt x="506" y="91"/>
                        <a:pt x="401" y="1"/>
                        <a:pt x="28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48" name="Google Shape;23348;p65"/>
                <p:cNvSpPr/>
                <p:nvPr/>
              </p:nvSpPr>
              <p:spPr>
                <a:xfrm>
                  <a:off x="8018675" y="2944200"/>
                  <a:ext cx="13600" cy="11550"/>
                </a:xfrm>
                <a:custGeom>
                  <a:rect b="b" l="l" r="r" t="t"/>
                  <a:pathLst>
                    <a:path extrusionOk="0" h="462" w="544">
                      <a:moveTo>
                        <a:pt x="252" y="0"/>
                      </a:moveTo>
                      <a:cubicBezTo>
                        <a:pt x="164" y="0"/>
                        <a:pt x="68" y="62"/>
                        <a:pt x="43" y="160"/>
                      </a:cubicBezTo>
                      <a:cubicBezTo>
                        <a:pt x="0" y="332"/>
                        <a:pt x="137" y="462"/>
                        <a:pt x="275" y="462"/>
                      </a:cubicBezTo>
                      <a:cubicBezTo>
                        <a:pt x="352" y="462"/>
                        <a:pt x="429" y="422"/>
                        <a:pt x="477" y="327"/>
                      </a:cubicBezTo>
                      <a:cubicBezTo>
                        <a:pt x="544" y="193"/>
                        <a:pt x="477" y="60"/>
                        <a:pt x="343" y="26"/>
                      </a:cubicBezTo>
                      <a:cubicBezTo>
                        <a:pt x="317" y="9"/>
                        <a:pt x="285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49" name="Google Shape;23349;p65"/>
                <p:cNvSpPr/>
                <p:nvPr/>
              </p:nvSpPr>
              <p:spPr>
                <a:xfrm>
                  <a:off x="8013900" y="3142850"/>
                  <a:ext cx="13525" cy="8850"/>
                </a:xfrm>
                <a:custGeom>
                  <a:rect b="b" l="l" r="r" t="t"/>
                  <a:pathLst>
                    <a:path extrusionOk="0" h="354" w="541">
                      <a:moveTo>
                        <a:pt x="83" y="1"/>
                      </a:moveTo>
                      <a:cubicBezTo>
                        <a:pt x="35" y="1"/>
                        <a:pt x="1" y="34"/>
                        <a:pt x="1" y="120"/>
                      </a:cubicBezTo>
                      <a:cubicBezTo>
                        <a:pt x="1" y="253"/>
                        <a:pt x="101" y="353"/>
                        <a:pt x="234" y="353"/>
                      </a:cubicBezTo>
                      <a:cubicBezTo>
                        <a:pt x="541" y="353"/>
                        <a:pt x="241" y="1"/>
                        <a:pt x="8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50" name="Google Shape;23350;p65"/>
                <p:cNvSpPr/>
                <p:nvPr/>
              </p:nvSpPr>
              <p:spPr>
                <a:xfrm>
                  <a:off x="8099175" y="3050400"/>
                  <a:ext cx="13150" cy="12225"/>
                </a:xfrm>
                <a:custGeom>
                  <a:rect b="b" l="l" r="r" t="t"/>
                  <a:pathLst>
                    <a:path extrusionOk="0" h="489" w="526">
                      <a:moveTo>
                        <a:pt x="248" y="1"/>
                      </a:moveTo>
                      <a:cubicBezTo>
                        <a:pt x="108" y="1"/>
                        <a:pt x="0" y="139"/>
                        <a:pt x="25" y="315"/>
                      </a:cubicBezTo>
                      <a:cubicBezTo>
                        <a:pt x="44" y="429"/>
                        <a:pt x="149" y="489"/>
                        <a:pt x="255" y="489"/>
                      </a:cubicBezTo>
                      <a:cubicBezTo>
                        <a:pt x="335" y="489"/>
                        <a:pt x="416" y="454"/>
                        <a:pt x="459" y="382"/>
                      </a:cubicBezTo>
                      <a:cubicBezTo>
                        <a:pt x="526" y="248"/>
                        <a:pt x="492" y="115"/>
                        <a:pt x="392" y="48"/>
                      </a:cubicBezTo>
                      <a:cubicBezTo>
                        <a:pt x="343" y="15"/>
                        <a:pt x="294" y="1"/>
                        <a:pt x="24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51" name="Google Shape;23351;p65"/>
                <p:cNvSpPr/>
                <p:nvPr/>
              </p:nvSpPr>
              <p:spPr>
                <a:xfrm>
                  <a:off x="8059075" y="2905450"/>
                  <a:ext cx="14550" cy="8025"/>
                </a:xfrm>
                <a:custGeom>
                  <a:rect b="b" l="l" r="r" t="t"/>
                  <a:pathLst>
                    <a:path extrusionOk="0" h="321" w="582">
                      <a:moveTo>
                        <a:pt x="330" y="0"/>
                      </a:moveTo>
                      <a:cubicBezTo>
                        <a:pt x="308" y="0"/>
                        <a:pt x="285" y="3"/>
                        <a:pt x="262" y="9"/>
                      </a:cubicBezTo>
                      <a:cubicBezTo>
                        <a:pt x="1" y="80"/>
                        <a:pt x="297" y="320"/>
                        <a:pt x="466" y="320"/>
                      </a:cubicBezTo>
                      <a:cubicBezTo>
                        <a:pt x="534" y="320"/>
                        <a:pt x="581" y="281"/>
                        <a:pt x="562" y="175"/>
                      </a:cubicBezTo>
                      <a:cubicBezTo>
                        <a:pt x="534" y="65"/>
                        <a:pt x="438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52" name="Google Shape;23352;p65"/>
                <p:cNvSpPr/>
                <p:nvPr/>
              </p:nvSpPr>
              <p:spPr>
                <a:xfrm>
                  <a:off x="7906325" y="3033275"/>
                  <a:ext cx="15175" cy="11875"/>
                </a:xfrm>
                <a:custGeom>
                  <a:rect b="b" l="l" r="r" t="t"/>
                  <a:pathLst>
                    <a:path extrusionOk="0" h="475" w="607">
                      <a:moveTo>
                        <a:pt x="279" y="1"/>
                      </a:moveTo>
                      <a:cubicBezTo>
                        <a:pt x="217" y="1"/>
                        <a:pt x="153" y="29"/>
                        <a:pt x="101" y="99"/>
                      </a:cubicBezTo>
                      <a:cubicBezTo>
                        <a:pt x="1" y="166"/>
                        <a:pt x="34" y="333"/>
                        <a:pt x="101" y="400"/>
                      </a:cubicBezTo>
                      <a:cubicBezTo>
                        <a:pt x="151" y="450"/>
                        <a:pt x="217" y="475"/>
                        <a:pt x="280" y="475"/>
                      </a:cubicBezTo>
                      <a:cubicBezTo>
                        <a:pt x="343" y="475"/>
                        <a:pt x="401" y="450"/>
                        <a:pt x="434" y="400"/>
                      </a:cubicBezTo>
                      <a:cubicBezTo>
                        <a:pt x="606" y="227"/>
                        <a:pt x="452" y="1"/>
                        <a:pt x="27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53" name="Google Shape;23353;p65"/>
                <p:cNvSpPr/>
                <p:nvPr/>
              </p:nvSpPr>
              <p:spPr>
                <a:xfrm>
                  <a:off x="7915500" y="3224925"/>
                  <a:ext cx="11700" cy="11825"/>
                </a:xfrm>
                <a:custGeom>
                  <a:rect b="b" l="l" r="r" t="t"/>
                  <a:pathLst>
                    <a:path extrusionOk="0" h="473" w="468">
                      <a:moveTo>
                        <a:pt x="275" y="0"/>
                      </a:moveTo>
                      <a:cubicBezTo>
                        <a:pt x="262" y="0"/>
                        <a:pt x="248" y="2"/>
                        <a:pt x="234" y="5"/>
                      </a:cubicBezTo>
                      <a:cubicBezTo>
                        <a:pt x="101" y="5"/>
                        <a:pt x="1" y="106"/>
                        <a:pt x="1" y="239"/>
                      </a:cubicBezTo>
                      <a:cubicBezTo>
                        <a:pt x="1" y="372"/>
                        <a:pt x="101" y="472"/>
                        <a:pt x="234" y="472"/>
                      </a:cubicBezTo>
                      <a:cubicBezTo>
                        <a:pt x="367" y="472"/>
                        <a:pt x="468" y="372"/>
                        <a:pt x="468" y="239"/>
                      </a:cubicBezTo>
                      <a:cubicBezTo>
                        <a:pt x="468" y="120"/>
                        <a:pt x="387" y="0"/>
                        <a:pt x="2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54" name="Google Shape;23354;p65"/>
                <p:cNvSpPr/>
                <p:nvPr/>
              </p:nvSpPr>
              <p:spPr>
                <a:xfrm>
                  <a:off x="8007000" y="3173225"/>
                  <a:ext cx="16100" cy="12750"/>
                </a:xfrm>
                <a:custGeom>
                  <a:rect b="b" l="l" r="r" t="t"/>
                  <a:pathLst>
                    <a:path extrusionOk="0" h="510" w="644">
                      <a:moveTo>
                        <a:pt x="379" y="1"/>
                      </a:moveTo>
                      <a:cubicBezTo>
                        <a:pt x="317" y="1"/>
                        <a:pt x="256" y="26"/>
                        <a:pt x="210" y="72"/>
                      </a:cubicBezTo>
                      <a:cubicBezTo>
                        <a:pt x="0" y="229"/>
                        <a:pt x="161" y="510"/>
                        <a:pt x="369" y="510"/>
                      </a:cubicBezTo>
                      <a:cubicBezTo>
                        <a:pt x="426" y="510"/>
                        <a:pt x="486" y="489"/>
                        <a:pt x="544" y="439"/>
                      </a:cubicBezTo>
                      <a:cubicBezTo>
                        <a:pt x="644" y="339"/>
                        <a:pt x="644" y="205"/>
                        <a:pt x="577" y="105"/>
                      </a:cubicBezTo>
                      <a:cubicBezTo>
                        <a:pt x="523" y="34"/>
                        <a:pt x="450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55" name="Google Shape;23355;p65"/>
                <p:cNvSpPr/>
                <p:nvPr/>
              </p:nvSpPr>
              <p:spPr>
                <a:xfrm>
                  <a:off x="7949600" y="2998000"/>
                  <a:ext cx="15950" cy="12250"/>
                </a:xfrm>
                <a:custGeom>
                  <a:rect b="b" l="l" r="r" t="t"/>
                  <a:pathLst>
                    <a:path extrusionOk="0" h="490" w="638">
                      <a:moveTo>
                        <a:pt x="373" y="1"/>
                      </a:moveTo>
                      <a:cubicBezTo>
                        <a:pt x="350" y="1"/>
                        <a:pt x="327" y="4"/>
                        <a:pt x="304" y="9"/>
                      </a:cubicBezTo>
                      <a:cubicBezTo>
                        <a:pt x="1" y="70"/>
                        <a:pt x="84" y="489"/>
                        <a:pt x="353" y="489"/>
                      </a:cubicBezTo>
                      <a:cubicBezTo>
                        <a:pt x="379" y="489"/>
                        <a:pt x="408" y="485"/>
                        <a:pt x="438" y="476"/>
                      </a:cubicBezTo>
                      <a:cubicBezTo>
                        <a:pt x="571" y="443"/>
                        <a:pt x="638" y="310"/>
                        <a:pt x="605" y="176"/>
                      </a:cubicBezTo>
                      <a:cubicBezTo>
                        <a:pt x="577" y="66"/>
                        <a:pt x="481" y="1"/>
                        <a:pt x="37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56" name="Google Shape;23356;p65"/>
                <p:cNvSpPr/>
                <p:nvPr/>
              </p:nvSpPr>
              <p:spPr>
                <a:xfrm>
                  <a:off x="7869250" y="3088175"/>
                  <a:ext cx="15425" cy="12250"/>
                </a:xfrm>
                <a:custGeom>
                  <a:rect b="b" l="l" r="r" t="t"/>
                  <a:pathLst>
                    <a:path extrusionOk="0" h="490" w="617">
                      <a:moveTo>
                        <a:pt x="334" y="0"/>
                      </a:moveTo>
                      <a:cubicBezTo>
                        <a:pt x="266" y="0"/>
                        <a:pt x="203" y="33"/>
                        <a:pt x="149" y="105"/>
                      </a:cubicBezTo>
                      <a:cubicBezTo>
                        <a:pt x="0" y="279"/>
                        <a:pt x="184" y="490"/>
                        <a:pt x="370" y="490"/>
                      </a:cubicBezTo>
                      <a:cubicBezTo>
                        <a:pt x="434" y="490"/>
                        <a:pt x="498" y="465"/>
                        <a:pt x="550" y="405"/>
                      </a:cubicBezTo>
                      <a:cubicBezTo>
                        <a:pt x="616" y="305"/>
                        <a:pt x="616" y="138"/>
                        <a:pt x="516" y="72"/>
                      </a:cubicBezTo>
                      <a:cubicBezTo>
                        <a:pt x="454" y="25"/>
                        <a:pt x="392" y="0"/>
                        <a:pt x="3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57" name="Google Shape;23357;p65"/>
                <p:cNvSpPr/>
                <p:nvPr/>
              </p:nvSpPr>
              <p:spPr>
                <a:xfrm>
                  <a:off x="7977075" y="3436500"/>
                  <a:ext cx="12675" cy="12225"/>
                </a:xfrm>
                <a:custGeom>
                  <a:rect b="b" l="l" r="r" t="t"/>
                  <a:pathLst>
                    <a:path extrusionOk="0" h="489" w="507">
                      <a:moveTo>
                        <a:pt x="280" y="1"/>
                      </a:moveTo>
                      <a:cubicBezTo>
                        <a:pt x="142" y="1"/>
                        <a:pt x="1" y="108"/>
                        <a:pt x="39" y="282"/>
                      </a:cubicBezTo>
                      <a:cubicBezTo>
                        <a:pt x="39" y="398"/>
                        <a:pt x="140" y="489"/>
                        <a:pt x="254" y="489"/>
                      </a:cubicBezTo>
                      <a:cubicBezTo>
                        <a:pt x="271" y="489"/>
                        <a:pt x="289" y="487"/>
                        <a:pt x="306" y="482"/>
                      </a:cubicBezTo>
                      <a:cubicBezTo>
                        <a:pt x="440" y="449"/>
                        <a:pt x="506" y="315"/>
                        <a:pt x="506" y="182"/>
                      </a:cubicBezTo>
                      <a:cubicBezTo>
                        <a:pt x="478" y="56"/>
                        <a:pt x="380" y="1"/>
                        <a:pt x="28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58" name="Google Shape;23358;p65"/>
                <p:cNvSpPr/>
                <p:nvPr/>
              </p:nvSpPr>
              <p:spPr>
                <a:xfrm>
                  <a:off x="8081075" y="3391400"/>
                  <a:ext cx="15425" cy="12125"/>
                </a:xfrm>
                <a:custGeom>
                  <a:rect b="b" l="l" r="r" t="t"/>
                  <a:pathLst>
                    <a:path extrusionOk="0" h="485" w="617">
                      <a:moveTo>
                        <a:pt x="342" y="0"/>
                      </a:moveTo>
                      <a:cubicBezTo>
                        <a:pt x="170" y="0"/>
                        <a:pt x="1" y="168"/>
                        <a:pt x="116" y="351"/>
                      </a:cubicBezTo>
                      <a:cubicBezTo>
                        <a:pt x="160" y="440"/>
                        <a:pt x="249" y="485"/>
                        <a:pt x="333" y="485"/>
                      </a:cubicBezTo>
                      <a:cubicBezTo>
                        <a:pt x="375" y="485"/>
                        <a:pt x="416" y="474"/>
                        <a:pt x="449" y="452"/>
                      </a:cubicBezTo>
                      <a:cubicBezTo>
                        <a:pt x="549" y="385"/>
                        <a:pt x="616" y="218"/>
                        <a:pt x="549" y="118"/>
                      </a:cubicBezTo>
                      <a:cubicBezTo>
                        <a:pt x="497" y="35"/>
                        <a:pt x="419" y="0"/>
                        <a:pt x="34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59" name="Google Shape;23359;p65"/>
                <p:cNvSpPr/>
                <p:nvPr/>
              </p:nvSpPr>
              <p:spPr>
                <a:xfrm>
                  <a:off x="8054650" y="3280775"/>
                  <a:ext cx="13475" cy="12050"/>
                </a:xfrm>
                <a:custGeom>
                  <a:rect b="b" l="l" r="r" t="t"/>
                  <a:pathLst>
                    <a:path extrusionOk="0" h="482" w="539">
                      <a:moveTo>
                        <a:pt x="274" y="1"/>
                      </a:moveTo>
                      <a:cubicBezTo>
                        <a:pt x="138" y="1"/>
                        <a:pt x="0" y="115"/>
                        <a:pt x="39" y="307"/>
                      </a:cubicBezTo>
                      <a:cubicBezTo>
                        <a:pt x="66" y="417"/>
                        <a:pt x="162" y="482"/>
                        <a:pt x="271" y="482"/>
                      </a:cubicBezTo>
                      <a:cubicBezTo>
                        <a:pt x="293" y="482"/>
                        <a:pt x="316" y="479"/>
                        <a:pt x="339" y="473"/>
                      </a:cubicBezTo>
                      <a:cubicBezTo>
                        <a:pt x="472" y="440"/>
                        <a:pt x="539" y="340"/>
                        <a:pt x="506" y="207"/>
                      </a:cubicBezTo>
                      <a:cubicBezTo>
                        <a:pt x="477" y="64"/>
                        <a:pt x="37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60" name="Google Shape;23360;p65"/>
                <p:cNvSpPr/>
                <p:nvPr/>
              </p:nvSpPr>
              <p:spPr>
                <a:xfrm>
                  <a:off x="7950125" y="3424625"/>
                  <a:ext cx="14925" cy="10075"/>
                </a:xfrm>
                <a:custGeom>
                  <a:rect b="b" l="l" r="r" t="t"/>
                  <a:pathLst>
                    <a:path extrusionOk="0" h="403" w="597">
                      <a:moveTo>
                        <a:pt x="305" y="1"/>
                      </a:moveTo>
                      <a:cubicBezTo>
                        <a:pt x="237" y="1"/>
                        <a:pt x="169" y="27"/>
                        <a:pt x="117" y="90"/>
                      </a:cubicBezTo>
                      <a:cubicBezTo>
                        <a:pt x="0" y="230"/>
                        <a:pt x="226" y="402"/>
                        <a:pt x="395" y="402"/>
                      </a:cubicBezTo>
                      <a:cubicBezTo>
                        <a:pt x="468" y="402"/>
                        <a:pt x="530" y="370"/>
                        <a:pt x="550" y="290"/>
                      </a:cubicBezTo>
                      <a:cubicBezTo>
                        <a:pt x="596" y="130"/>
                        <a:pt x="453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61" name="Google Shape;23361;p65"/>
                <p:cNvSpPr/>
                <p:nvPr/>
              </p:nvSpPr>
              <p:spPr>
                <a:xfrm>
                  <a:off x="7963025" y="3640300"/>
                  <a:ext cx="13175" cy="11775"/>
                </a:xfrm>
                <a:custGeom>
                  <a:rect b="b" l="l" r="r" t="t"/>
                  <a:pathLst>
                    <a:path extrusionOk="0" h="471" w="527">
                      <a:moveTo>
                        <a:pt x="291" y="1"/>
                      </a:moveTo>
                      <a:cubicBezTo>
                        <a:pt x="284" y="1"/>
                        <a:pt x="276" y="1"/>
                        <a:pt x="268" y="2"/>
                      </a:cubicBezTo>
                      <a:cubicBezTo>
                        <a:pt x="134" y="2"/>
                        <a:pt x="1" y="102"/>
                        <a:pt x="1" y="236"/>
                      </a:cubicBezTo>
                      <a:cubicBezTo>
                        <a:pt x="1" y="369"/>
                        <a:pt x="134" y="469"/>
                        <a:pt x="268" y="469"/>
                      </a:cubicBezTo>
                      <a:cubicBezTo>
                        <a:pt x="276" y="470"/>
                        <a:pt x="284" y="471"/>
                        <a:pt x="291" y="471"/>
                      </a:cubicBezTo>
                      <a:cubicBezTo>
                        <a:pt x="527" y="471"/>
                        <a:pt x="527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62" name="Google Shape;23362;p65"/>
                <p:cNvSpPr/>
                <p:nvPr/>
              </p:nvSpPr>
              <p:spPr>
                <a:xfrm>
                  <a:off x="8072725" y="3559000"/>
                  <a:ext cx="15425" cy="12425"/>
                </a:xfrm>
                <a:custGeom>
                  <a:rect b="b" l="l" r="r" t="t"/>
                  <a:pathLst>
                    <a:path extrusionOk="0" h="497" w="617">
                      <a:moveTo>
                        <a:pt x="371" y="1"/>
                      </a:moveTo>
                      <a:cubicBezTo>
                        <a:pt x="184" y="1"/>
                        <a:pt x="0" y="212"/>
                        <a:pt x="149" y="386"/>
                      </a:cubicBezTo>
                      <a:cubicBezTo>
                        <a:pt x="208" y="464"/>
                        <a:pt x="278" y="496"/>
                        <a:pt x="346" y="496"/>
                      </a:cubicBezTo>
                      <a:cubicBezTo>
                        <a:pt x="394" y="496"/>
                        <a:pt x="442" y="480"/>
                        <a:pt x="483" y="452"/>
                      </a:cubicBezTo>
                      <a:cubicBezTo>
                        <a:pt x="583" y="352"/>
                        <a:pt x="616" y="219"/>
                        <a:pt x="550" y="85"/>
                      </a:cubicBezTo>
                      <a:cubicBezTo>
                        <a:pt x="499" y="26"/>
                        <a:pt x="434" y="1"/>
                        <a:pt x="37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63" name="Google Shape;23363;p65"/>
                <p:cNvSpPr/>
                <p:nvPr/>
              </p:nvSpPr>
              <p:spPr>
                <a:xfrm>
                  <a:off x="8045600" y="3352425"/>
                  <a:ext cx="12525" cy="11925"/>
                </a:xfrm>
                <a:custGeom>
                  <a:rect b="b" l="l" r="r" t="t"/>
                  <a:pathLst>
                    <a:path extrusionOk="0" h="477" w="501">
                      <a:moveTo>
                        <a:pt x="240" y="0"/>
                      </a:moveTo>
                      <a:cubicBezTo>
                        <a:pt x="121" y="0"/>
                        <a:pt x="0" y="84"/>
                        <a:pt x="0" y="243"/>
                      </a:cubicBezTo>
                      <a:cubicBezTo>
                        <a:pt x="0" y="376"/>
                        <a:pt x="134" y="476"/>
                        <a:pt x="267" y="476"/>
                      </a:cubicBezTo>
                      <a:cubicBezTo>
                        <a:pt x="401" y="443"/>
                        <a:pt x="501" y="343"/>
                        <a:pt x="467" y="209"/>
                      </a:cubicBezTo>
                      <a:cubicBezTo>
                        <a:pt x="452" y="67"/>
                        <a:pt x="346" y="0"/>
                        <a:pt x="24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64" name="Google Shape;23364;p65"/>
                <p:cNvSpPr/>
                <p:nvPr/>
              </p:nvSpPr>
              <p:spPr>
                <a:xfrm>
                  <a:off x="7882150" y="3492525"/>
                  <a:ext cx="13350" cy="12250"/>
                </a:xfrm>
                <a:custGeom>
                  <a:rect b="b" l="l" r="r" t="t"/>
                  <a:pathLst>
                    <a:path extrusionOk="0" h="490" w="534">
                      <a:moveTo>
                        <a:pt x="255" y="1"/>
                      </a:moveTo>
                      <a:cubicBezTo>
                        <a:pt x="192" y="1"/>
                        <a:pt x="134" y="26"/>
                        <a:pt x="100" y="76"/>
                      </a:cubicBezTo>
                      <a:cubicBezTo>
                        <a:pt x="0" y="176"/>
                        <a:pt x="0" y="343"/>
                        <a:pt x="100" y="443"/>
                      </a:cubicBezTo>
                      <a:cubicBezTo>
                        <a:pt x="145" y="473"/>
                        <a:pt x="204" y="489"/>
                        <a:pt x="264" y="489"/>
                      </a:cubicBezTo>
                      <a:cubicBezTo>
                        <a:pt x="337" y="489"/>
                        <a:pt x="412" y="465"/>
                        <a:pt x="467" y="409"/>
                      </a:cubicBezTo>
                      <a:cubicBezTo>
                        <a:pt x="534" y="309"/>
                        <a:pt x="534" y="143"/>
                        <a:pt x="434" y="76"/>
                      </a:cubicBezTo>
                      <a:cubicBezTo>
                        <a:pt x="384" y="26"/>
                        <a:pt x="317" y="1"/>
                        <a:pt x="25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65" name="Google Shape;23365;p65"/>
                <p:cNvSpPr/>
                <p:nvPr/>
              </p:nvSpPr>
              <p:spPr>
                <a:xfrm>
                  <a:off x="7887150" y="3718125"/>
                  <a:ext cx="12225" cy="9100"/>
                </a:xfrm>
                <a:custGeom>
                  <a:rect b="b" l="l" r="r" t="t"/>
                  <a:pathLst>
                    <a:path extrusionOk="0" h="364" w="489">
                      <a:moveTo>
                        <a:pt x="116" y="1"/>
                      </a:moveTo>
                      <a:cubicBezTo>
                        <a:pt x="74" y="1"/>
                        <a:pt x="41" y="35"/>
                        <a:pt x="34" y="125"/>
                      </a:cubicBezTo>
                      <a:cubicBezTo>
                        <a:pt x="0" y="225"/>
                        <a:pt x="100" y="359"/>
                        <a:pt x="234" y="359"/>
                      </a:cubicBezTo>
                      <a:cubicBezTo>
                        <a:pt x="251" y="362"/>
                        <a:pt x="266" y="363"/>
                        <a:pt x="279" y="363"/>
                      </a:cubicBezTo>
                      <a:cubicBezTo>
                        <a:pt x="488" y="363"/>
                        <a:pt x="253" y="1"/>
                        <a:pt x="11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66" name="Google Shape;23366;p65"/>
                <p:cNvSpPr/>
                <p:nvPr/>
              </p:nvSpPr>
              <p:spPr>
                <a:xfrm>
                  <a:off x="7717025" y="3831500"/>
                  <a:ext cx="12525" cy="12200"/>
                </a:xfrm>
                <a:custGeom>
                  <a:rect b="b" l="l" r="r" t="t"/>
                  <a:pathLst>
                    <a:path extrusionOk="0" h="488" w="501">
                      <a:moveTo>
                        <a:pt x="249" y="0"/>
                      </a:moveTo>
                      <a:cubicBezTo>
                        <a:pt x="195" y="0"/>
                        <a:pt x="141" y="19"/>
                        <a:pt x="101" y="60"/>
                      </a:cubicBezTo>
                      <a:cubicBezTo>
                        <a:pt x="1" y="160"/>
                        <a:pt x="1" y="327"/>
                        <a:pt x="101" y="427"/>
                      </a:cubicBezTo>
                      <a:cubicBezTo>
                        <a:pt x="142" y="469"/>
                        <a:pt x="198" y="488"/>
                        <a:pt x="253" y="488"/>
                      </a:cubicBezTo>
                      <a:cubicBezTo>
                        <a:pt x="375" y="488"/>
                        <a:pt x="501" y="397"/>
                        <a:pt x="501" y="260"/>
                      </a:cubicBezTo>
                      <a:cubicBezTo>
                        <a:pt x="501" y="98"/>
                        <a:pt x="372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67" name="Google Shape;23367;p65"/>
                <p:cNvSpPr/>
                <p:nvPr/>
              </p:nvSpPr>
              <p:spPr>
                <a:xfrm>
                  <a:off x="7742875" y="4011800"/>
                  <a:ext cx="13725" cy="8850"/>
                </a:xfrm>
                <a:custGeom>
                  <a:rect b="b" l="l" r="r" t="t"/>
                  <a:pathLst>
                    <a:path extrusionOk="0" h="354" w="549">
                      <a:moveTo>
                        <a:pt x="84" y="1"/>
                      </a:moveTo>
                      <a:cubicBezTo>
                        <a:pt x="35" y="1"/>
                        <a:pt x="1" y="34"/>
                        <a:pt x="1" y="120"/>
                      </a:cubicBezTo>
                      <a:cubicBezTo>
                        <a:pt x="1" y="253"/>
                        <a:pt x="101" y="353"/>
                        <a:pt x="267" y="353"/>
                      </a:cubicBezTo>
                      <a:cubicBezTo>
                        <a:pt x="549" y="353"/>
                        <a:pt x="242" y="1"/>
                        <a:pt x="8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68" name="Google Shape;23368;p65"/>
                <p:cNvSpPr/>
                <p:nvPr/>
              </p:nvSpPr>
              <p:spPr>
                <a:xfrm>
                  <a:off x="7820600" y="3968125"/>
                  <a:ext cx="14025" cy="12400"/>
                </a:xfrm>
                <a:custGeom>
                  <a:rect b="b" l="l" r="r" t="t"/>
                  <a:pathLst>
                    <a:path extrusionOk="0" h="496" w="561">
                      <a:moveTo>
                        <a:pt x="268" y="1"/>
                      </a:moveTo>
                      <a:cubicBezTo>
                        <a:pt x="164" y="1"/>
                        <a:pt x="64" y="69"/>
                        <a:pt x="27" y="199"/>
                      </a:cubicBezTo>
                      <a:cubicBezTo>
                        <a:pt x="1" y="358"/>
                        <a:pt x="142" y="496"/>
                        <a:pt x="285" y="496"/>
                      </a:cubicBezTo>
                      <a:cubicBezTo>
                        <a:pt x="323" y="496"/>
                        <a:pt x="360" y="486"/>
                        <a:pt x="394" y="466"/>
                      </a:cubicBezTo>
                      <a:cubicBezTo>
                        <a:pt x="528" y="366"/>
                        <a:pt x="561" y="232"/>
                        <a:pt x="494" y="132"/>
                      </a:cubicBezTo>
                      <a:cubicBezTo>
                        <a:pt x="435" y="44"/>
                        <a:pt x="350" y="1"/>
                        <a:pt x="2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69" name="Google Shape;23369;p65"/>
                <p:cNvSpPr/>
                <p:nvPr/>
              </p:nvSpPr>
              <p:spPr>
                <a:xfrm>
                  <a:off x="7800400" y="3877800"/>
                  <a:ext cx="13825" cy="8125"/>
                </a:xfrm>
                <a:custGeom>
                  <a:rect b="b" l="l" r="r" t="t"/>
                  <a:pathLst>
                    <a:path extrusionOk="0" h="325" w="553">
                      <a:moveTo>
                        <a:pt x="336" y="1"/>
                      </a:moveTo>
                      <a:cubicBezTo>
                        <a:pt x="314" y="1"/>
                        <a:pt x="291" y="3"/>
                        <a:pt x="268" y="9"/>
                      </a:cubicBezTo>
                      <a:cubicBezTo>
                        <a:pt x="0" y="33"/>
                        <a:pt x="301" y="324"/>
                        <a:pt x="457" y="324"/>
                      </a:cubicBezTo>
                      <a:cubicBezTo>
                        <a:pt x="515" y="324"/>
                        <a:pt x="553" y="284"/>
                        <a:pt x="535" y="176"/>
                      </a:cubicBezTo>
                      <a:cubicBezTo>
                        <a:pt x="535" y="65"/>
                        <a:pt x="443" y="1"/>
                        <a:pt x="33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70" name="Google Shape;23370;p65"/>
                <p:cNvSpPr/>
                <p:nvPr/>
              </p:nvSpPr>
              <p:spPr>
                <a:xfrm>
                  <a:off x="7671725" y="3996950"/>
                  <a:ext cx="17250" cy="12325"/>
                </a:xfrm>
                <a:custGeom>
                  <a:rect b="b" l="l" r="r" t="t"/>
                  <a:pathLst>
                    <a:path extrusionOk="0" h="493" w="690">
                      <a:moveTo>
                        <a:pt x="354" y="1"/>
                      </a:moveTo>
                      <a:cubicBezTo>
                        <a:pt x="296" y="1"/>
                        <a:pt x="234" y="24"/>
                        <a:pt x="178" y="80"/>
                      </a:cubicBezTo>
                      <a:cubicBezTo>
                        <a:pt x="1" y="257"/>
                        <a:pt x="151" y="493"/>
                        <a:pt x="336" y="493"/>
                      </a:cubicBezTo>
                      <a:cubicBezTo>
                        <a:pt x="394" y="493"/>
                        <a:pt x="456" y="469"/>
                        <a:pt x="512" y="414"/>
                      </a:cubicBezTo>
                      <a:cubicBezTo>
                        <a:pt x="689" y="236"/>
                        <a:pt x="539" y="1"/>
                        <a:pt x="35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71" name="Google Shape;23371;p65"/>
                <p:cNvSpPr/>
                <p:nvPr/>
              </p:nvSpPr>
              <p:spPr>
                <a:xfrm>
                  <a:off x="7634125" y="4208550"/>
                  <a:ext cx="14200" cy="12425"/>
                </a:xfrm>
                <a:custGeom>
                  <a:rect b="b" l="l" r="r" t="t"/>
                  <a:pathLst>
                    <a:path extrusionOk="0" h="497" w="568">
                      <a:moveTo>
                        <a:pt x="298" y="1"/>
                      </a:moveTo>
                      <a:cubicBezTo>
                        <a:pt x="209" y="1"/>
                        <a:pt x="121" y="49"/>
                        <a:pt x="81" y="155"/>
                      </a:cubicBezTo>
                      <a:cubicBezTo>
                        <a:pt x="1" y="356"/>
                        <a:pt x="162" y="496"/>
                        <a:pt x="318" y="496"/>
                      </a:cubicBezTo>
                      <a:cubicBezTo>
                        <a:pt x="421" y="496"/>
                        <a:pt x="521" y="435"/>
                        <a:pt x="548" y="289"/>
                      </a:cubicBezTo>
                      <a:cubicBezTo>
                        <a:pt x="568" y="109"/>
                        <a:pt x="43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72" name="Google Shape;23372;p65"/>
                <p:cNvSpPr/>
                <p:nvPr/>
              </p:nvSpPr>
              <p:spPr>
                <a:xfrm>
                  <a:off x="7685325" y="4154475"/>
                  <a:ext cx="12550" cy="12325"/>
                </a:xfrm>
                <a:custGeom>
                  <a:rect b="b" l="l" r="r" t="t"/>
                  <a:pathLst>
                    <a:path extrusionOk="0" h="493" w="502">
                      <a:moveTo>
                        <a:pt x="219" y="1"/>
                      </a:moveTo>
                      <a:cubicBezTo>
                        <a:pt x="102" y="1"/>
                        <a:pt x="1" y="97"/>
                        <a:pt x="1" y="250"/>
                      </a:cubicBezTo>
                      <a:cubicBezTo>
                        <a:pt x="1" y="387"/>
                        <a:pt x="110" y="493"/>
                        <a:pt x="232" y="493"/>
                      </a:cubicBezTo>
                      <a:cubicBezTo>
                        <a:pt x="289" y="493"/>
                        <a:pt x="348" y="470"/>
                        <a:pt x="401" y="417"/>
                      </a:cubicBezTo>
                      <a:cubicBezTo>
                        <a:pt x="501" y="317"/>
                        <a:pt x="501" y="184"/>
                        <a:pt x="401" y="83"/>
                      </a:cubicBezTo>
                      <a:cubicBezTo>
                        <a:pt x="344" y="26"/>
                        <a:pt x="279" y="1"/>
                        <a:pt x="21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73" name="Google Shape;23373;p65"/>
                <p:cNvSpPr/>
                <p:nvPr/>
              </p:nvSpPr>
              <p:spPr>
                <a:xfrm>
                  <a:off x="7652825" y="4003100"/>
                  <a:ext cx="11700" cy="12550"/>
                </a:xfrm>
                <a:custGeom>
                  <a:rect b="b" l="l" r="r" t="t"/>
                  <a:pathLst>
                    <a:path extrusionOk="0" h="502" w="468">
                      <a:moveTo>
                        <a:pt x="234" y="1"/>
                      </a:moveTo>
                      <a:cubicBezTo>
                        <a:pt x="100" y="1"/>
                        <a:pt x="0" y="101"/>
                        <a:pt x="0" y="234"/>
                      </a:cubicBezTo>
                      <a:cubicBezTo>
                        <a:pt x="0" y="368"/>
                        <a:pt x="100" y="501"/>
                        <a:pt x="234" y="501"/>
                      </a:cubicBezTo>
                      <a:cubicBezTo>
                        <a:pt x="367" y="501"/>
                        <a:pt x="467" y="368"/>
                        <a:pt x="467" y="234"/>
                      </a:cubicBezTo>
                      <a:cubicBezTo>
                        <a:pt x="467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74" name="Google Shape;23374;p65"/>
                <p:cNvSpPr/>
                <p:nvPr/>
              </p:nvSpPr>
              <p:spPr>
                <a:xfrm>
                  <a:off x="7584425" y="4090800"/>
                  <a:ext cx="14000" cy="11925"/>
                </a:xfrm>
                <a:custGeom>
                  <a:rect b="b" l="l" r="r" t="t"/>
                  <a:pathLst>
                    <a:path extrusionOk="0" h="477" w="560">
                      <a:moveTo>
                        <a:pt x="272" y="1"/>
                      </a:moveTo>
                      <a:cubicBezTo>
                        <a:pt x="204" y="1"/>
                        <a:pt x="140" y="30"/>
                        <a:pt x="101" y="95"/>
                      </a:cubicBezTo>
                      <a:cubicBezTo>
                        <a:pt x="1" y="195"/>
                        <a:pt x="34" y="362"/>
                        <a:pt x="134" y="429"/>
                      </a:cubicBezTo>
                      <a:cubicBezTo>
                        <a:pt x="184" y="462"/>
                        <a:pt x="236" y="477"/>
                        <a:pt x="286" y="477"/>
                      </a:cubicBezTo>
                      <a:cubicBezTo>
                        <a:pt x="434" y="477"/>
                        <a:pt x="559" y="345"/>
                        <a:pt x="534" y="195"/>
                      </a:cubicBezTo>
                      <a:cubicBezTo>
                        <a:pt x="494" y="73"/>
                        <a:pt x="378" y="1"/>
                        <a:pt x="27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75" name="Google Shape;23375;p65"/>
                <p:cNvSpPr/>
                <p:nvPr/>
              </p:nvSpPr>
              <p:spPr>
                <a:xfrm>
                  <a:off x="7596100" y="4410900"/>
                  <a:ext cx="12550" cy="12525"/>
                </a:xfrm>
                <a:custGeom>
                  <a:rect b="b" l="l" r="r" t="t"/>
                  <a:pathLst>
                    <a:path extrusionOk="0" h="501" w="502">
                      <a:moveTo>
                        <a:pt x="268" y="0"/>
                      </a:moveTo>
                      <a:cubicBezTo>
                        <a:pt x="101" y="0"/>
                        <a:pt x="1" y="100"/>
                        <a:pt x="1" y="234"/>
                      </a:cubicBezTo>
                      <a:cubicBezTo>
                        <a:pt x="1" y="367"/>
                        <a:pt x="101" y="501"/>
                        <a:pt x="234" y="501"/>
                      </a:cubicBezTo>
                      <a:cubicBezTo>
                        <a:pt x="368" y="501"/>
                        <a:pt x="468" y="401"/>
                        <a:pt x="468" y="267"/>
                      </a:cubicBezTo>
                      <a:cubicBezTo>
                        <a:pt x="501" y="134"/>
                        <a:pt x="368" y="34"/>
                        <a:pt x="2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76" name="Google Shape;23376;p65"/>
                <p:cNvSpPr/>
                <p:nvPr/>
              </p:nvSpPr>
              <p:spPr>
                <a:xfrm>
                  <a:off x="7663175" y="4371525"/>
                  <a:ext cx="13850" cy="11800"/>
                </a:xfrm>
                <a:custGeom>
                  <a:rect b="b" l="l" r="r" t="t"/>
                  <a:pathLst>
                    <a:path extrusionOk="0" h="472" w="554">
                      <a:moveTo>
                        <a:pt x="293" y="1"/>
                      </a:moveTo>
                      <a:cubicBezTo>
                        <a:pt x="193" y="1"/>
                        <a:pt x="91" y="61"/>
                        <a:pt x="53" y="174"/>
                      </a:cubicBezTo>
                      <a:cubicBezTo>
                        <a:pt x="0" y="333"/>
                        <a:pt x="136" y="471"/>
                        <a:pt x="295" y="471"/>
                      </a:cubicBezTo>
                      <a:cubicBezTo>
                        <a:pt x="336" y="471"/>
                        <a:pt x="379" y="462"/>
                        <a:pt x="420" y="441"/>
                      </a:cubicBezTo>
                      <a:cubicBezTo>
                        <a:pt x="520" y="375"/>
                        <a:pt x="553" y="241"/>
                        <a:pt x="487" y="108"/>
                      </a:cubicBezTo>
                      <a:cubicBezTo>
                        <a:pt x="443" y="36"/>
                        <a:pt x="369" y="1"/>
                        <a:pt x="29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77" name="Google Shape;23377;p65"/>
                <p:cNvSpPr/>
                <p:nvPr/>
              </p:nvSpPr>
              <p:spPr>
                <a:xfrm>
                  <a:off x="7668650" y="4265175"/>
                  <a:ext cx="11700" cy="11625"/>
                </a:xfrm>
                <a:custGeom>
                  <a:rect b="b" l="l" r="r" t="t"/>
                  <a:pathLst>
                    <a:path extrusionOk="0" h="465" w="468">
                      <a:moveTo>
                        <a:pt x="234" y="0"/>
                      </a:moveTo>
                      <a:cubicBezTo>
                        <a:pt x="118" y="0"/>
                        <a:pt x="1" y="75"/>
                        <a:pt x="1" y="225"/>
                      </a:cubicBezTo>
                      <a:cubicBezTo>
                        <a:pt x="1" y="345"/>
                        <a:pt x="81" y="464"/>
                        <a:pt x="193" y="464"/>
                      </a:cubicBezTo>
                      <a:cubicBezTo>
                        <a:pt x="207" y="464"/>
                        <a:pt x="220" y="462"/>
                        <a:pt x="234" y="459"/>
                      </a:cubicBezTo>
                      <a:cubicBezTo>
                        <a:pt x="368" y="459"/>
                        <a:pt x="468" y="359"/>
                        <a:pt x="468" y="225"/>
                      </a:cubicBezTo>
                      <a:cubicBezTo>
                        <a:pt x="468" y="75"/>
                        <a:pt x="351" y="0"/>
                        <a:pt x="2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78" name="Google Shape;23378;p65"/>
                <p:cNvSpPr/>
                <p:nvPr/>
              </p:nvSpPr>
              <p:spPr>
                <a:xfrm>
                  <a:off x="7511050" y="4236600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0" y="101"/>
                        <a:pt x="0" y="234"/>
                      </a:cubicBezTo>
                      <a:cubicBezTo>
                        <a:pt x="0" y="368"/>
                        <a:pt x="100" y="501"/>
                        <a:pt x="234" y="501"/>
                      </a:cubicBezTo>
                      <a:cubicBezTo>
                        <a:pt x="367" y="501"/>
                        <a:pt x="467" y="401"/>
                        <a:pt x="501" y="268"/>
                      </a:cubicBezTo>
                      <a:cubicBezTo>
                        <a:pt x="501" y="134"/>
                        <a:pt x="401" y="34"/>
                        <a:pt x="26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79" name="Google Shape;23379;p65"/>
                <p:cNvSpPr/>
                <p:nvPr/>
              </p:nvSpPr>
              <p:spPr>
                <a:xfrm>
                  <a:off x="7323400" y="4488125"/>
                  <a:ext cx="16200" cy="11800"/>
                </a:xfrm>
                <a:custGeom>
                  <a:rect b="b" l="l" r="r" t="t"/>
                  <a:pathLst>
                    <a:path extrusionOk="0" h="472" w="648">
                      <a:moveTo>
                        <a:pt x="286" y="0"/>
                      </a:moveTo>
                      <a:cubicBezTo>
                        <a:pt x="221" y="0"/>
                        <a:pt x="156" y="25"/>
                        <a:pt x="101" y="80"/>
                      </a:cubicBezTo>
                      <a:cubicBezTo>
                        <a:pt x="1" y="180"/>
                        <a:pt x="34" y="347"/>
                        <a:pt x="134" y="414"/>
                      </a:cubicBezTo>
                      <a:cubicBezTo>
                        <a:pt x="182" y="455"/>
                        <a:pt x="233" y="472"/>
                        <a:pt x="283" y="472"/>
                      </a:cubicBezTo>
                      <a:cubicBezTo>
                        <a:pt x="479" y="472"/>
                        <a:pt x="647" y="206"/>
                        <a:pt x="435" y="47"/>
                      </a:cubicBezTo>
                      <a:cubicBezTo>
                        <a:pt x="390" y="17"/>
                        <a:pt x="338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80" name="Google Shape;23380;p65"/>
                <p:cNvSpPr/>
                <p:nvPr/>
              </p:nvSpPr>
              <p:spPr>
                <a:xfrm>
                  <a:off x="7411475" y="4455925"/>
                  <a:ext cx="17525" cy="12725"/>
                </a:xfrm>
                <a:custGeom>
                  <a:rect b="b" l="l" r="r" t="t"/>
                  <a:pathLst>
                    <a:path extrusionOk="0" h="509" w="701">
                      <a:moveTo>
                        <a:pt x="367" y="0"/>
                      </a:moveTo>
                      <a:cubicBezTo>
                        <a:pt x="330" y="0"/>
                        <a:pt x="289" y="11"/>
                        <a:pt x="247" y="34"/>
                      </a:cubicBezTo>
                      <a:cubicBezTo>
                        <a:pt x="1" y="157"/>
                        <a:pt x="124" y="509"/>
                        <a:pt x="355" y="509"/>
                      </a:cubicBezTo>
                      <a:cubicBezTo>
                        <a:pt x="374" y="509"/>
                        <a:pt x="394" y="506"/>
                        <a:pt x="414" y="501"/>
                      </a:cubicBezTo>
                      <a:cubicBezTo>
                        <a:pt x="701" y="386"/>
                        <a:pt x="593" y="0"/>
                        <a:pt x="36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81" name="Google Shape;23381;p65"/>
                <p:cNvSpPr/>
                <p:nvPr/>
              </p:nvSpPr>
              <p:spPr>
                <a:xfrm>
                  <a:off x="7490925" y="4186175"/>
                  <a:ext cx="15150" cy="11550"/>
                </a:xfrm>
                <a:custGeom>
                  <a:rect b="b" l="l" r="r" t="t"/>
                  <a:pathLst>
                    <a:path extrusionOk="0" h="462" w="606">
                      <a:moveTo>
                        <a:pt x="322" y="0"/>
                      </a:moveTo>
                      <a:cubicBezTo>
                        <a:pt x="107" y="0"/>
                        <a:pt x="1" y="331"/>
                        <a:pt x="238" y="450"/>
                      </a:cubicBezTo>
                      <a:cubicBezTo>
                        <a:pt x="262" y="458"/>
                        <a:pt x="287" y="462"/>
                        <a:pt x="313" y="462"/>
                      </a:cubicBezTo>
                      <a:cubicBezTo>
                        <a:pt x="398" y="462"/>
                        <a:pt x="488" y="418"/>
                        <a:pt x="538" y="317"/>
                      </a:cubicBezTo>
                      <a:cubicBezTo>
                        <a:pt x="605" y="183"/>
                        <a:pt x="538" y="50"/>
                        <a:pt x="405" y="16"/>
                      </a:cubicBezTo>
                      <a:cubicBezTo>
                        <a:pt x="376" y="5"/>
                        <a:pt x="348" y="0"/>
                        <a:pt x="32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82" name="Google Shape;23382;p65"/>
                <p:cNvSpPr/>
                <p:nvPr/>
              </p:nvSpPr>
              <p:spPr>
                <a:xfrm>
                  <a:off x="7410150" y="4255275"/>
                  <a:ext cx="13350" cy="12025"/>
                </a:xfrm>
                <a:custGeom>
                  <a:rect b="b" l="l" r="r" t="t"/>
                  <a:pathLst>
                    <a:path extrusionOk="0" h="481" w="534">
                      <a:moveTo>
                        <a:pt x="282" y="1"/>
                      </a:moveTo>
                      <a:cubicBezTo>
                        <a:pt x="232" y="1"/>
                        <a:pt x="180" y="17"/>
                        <a:pt x="134" y="54"/>
                      </a:cubicBezTo>
                      <a:cubicBezTo>
                        <a:pt x="33" y="154"/>
                        <a:pt x="0" y="288"/>
                        <a:pt x="100" y="388"/>
                      </a:cubicBezTo>
                      <a:cubicBezTo>
                        <a:pt x="151" y="451"/>
                        <a:pt x="220" y="481"/>
                        <a:pt x="289" y="481"/>
                      </a:cubicBezTo>
                      <a:cubicBezTo>
                        <a:pt x="402" y="481"/>
                        <a:pt x="513" y="400"/>
                        <a:pt x="534" y="254"/>
                      </a:cubicBezTo>
                      <a:cubicBezTo>
                        <a:pt x="534" y="110"/>
                        <a:pt x="413" y="1"/>
                        <a:pt x="2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83" name="Google Shape;23383;p65"/>
                <p:cNvSpPr/>
                <p:nvPr/>
              </p:nvSpPr>
              <p:spPr>
                <a:xfrm>
                  <a:off x="7369275" y="4467400"/>
                  <a:ext cx="14775" cy="11950"/>
                </a:xfrm>
                <a:custGeom>
                  <a:rect b="b" l="l" r="r" t="t"/>
                  <a:pathLst>
                    <a:path extrusionOk="0" h="478" w="591">
                      <a:moveTo>
                        <a:pt x="299" y="0"/>
                      </a:moveTo>
                      <a:cubicBezTo>
                        <a:pt x="191" y="0"/>
                        <a:pt x="95" y="65"/>
                        <a:pt x="67" y="175"/>
                      </a:cubicBezTo>
                      <a:cubicBezTo>
                        <a:pt x="1" y="276"/>
                        <a:pt x="67" y="409"/>
                        <a:pt x="201" y="476"/>
                      </a:cubicBezTo>
                      <a:cubicBezTo>
                        <a:pt x="212" y="477"/>
                        <a:pt x="224" y="478"/>
                        <a:pt x="235" y="478"/>
                      </a:cubicBezTo>
                      <a:cubicBezTo>
                        <a:pt x="478" y="478"/>
                        <a:pt x="591" y="136"/>
                        <a:pt x="368" y="9"/>
                      </a:cubicBezTo>
                      <a:cubicBezTo>
                        <a:pt x="345" y="3"/>
                        <a:pt x="322" y="0"/>
                        <a:pt x="29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84" name="Google Shape;23384;p65"/>
                <p:cNvSpPr/>
                <p:nvPr/>
              </p:nvSpPr>
              <p:spPr>
                <a:xfrm>
                  <a:off x="7042225" y="4605825"/>
                  <a:ext cx="17650" cy="12750"/>
                </a:xfrm>
                <a:custGeom>
                  <a:rect b="b" l="l" r="r" t="t"/>
                  <a:pathLst>
                    <a:path extrusionOk="0" h="510" w="706">
                      <a:moveTo>
                        <a:pt x="376" y="0"/>
                      </a:moveTo>
                      <a:cubicBezTo>
                        <a:pt x="333" y="0"/>
                        <a:pt x="287" y="13"/>
                        <a:pt x="240" y="42"/>
                      </a:cubicBezTo>
                      <a:cubicBezTo>
                        <a:pt x="1" y="202"/>
                        <a:pt x="164" y="510"/>
                        <a:pt x="376" y="510"/>
                      </a:cubicBezTo>
                      <a:cubicBezTo>
                        <a:pt x="429" y="510"/>
                        <a:pt x="486" y="490"/>
                        <a:pt x="540" y="443"/>
                      </a:cubicBezTo>
                      <a:cubicBezTo>
                        <a:pt x="705" y="278"/>
                        <a:pt x="576" y="0"/>
                        <a:pt x="37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85" name="Google Shape;23385;p65"/>
                <p:cNvSpPr/>
                <p:nvPr/>
              </p:nvSpPr>
              <p:spPr>
                <a:xfrm>
                  <a:off x="7059050" y="4717775"/>
                  <a:ext cx="14200" cy="11875"/>
                </a:xfrm>
                <a:custGeom>
                  <a:rect b="b" l="l" r="r" t="t"/>
                  <a:pathLst>
                    <a:path extrusionOk="0" h="475" w="568">
                      <a:moveTo>
                        <a:pt x="234" y="1"/>
                      </a:moveTo>
                      <a:cubicBezTo>
                        <a:pt x="101" y="1"/>
                        <a:pt x="1" y="134"/>
                        <a:pt x="1" y="268"/>
                      </a:cubicBezTo>
                      <a:cubicBezTo>
                        <a:pt x="1" y="384"/>
                        <a:pt x="101" y="474"/>
                        <a:pt x="215" y="474"/>
                      </a:cubicBezTo>
                      <a:cubicBezTo>
                        <a:pt x="233" y="474"/>
                        <a:pt x="250" y="472"/>
                        <a:pt x="268" y="468"/>
                      </a:cubicBezTo>
                      <a:cubicBezTo>
                        <a:pt x="568" y="435"/>
                        <a:pt x="501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86" name="Google Shape;23386;p65"/>
                <p:cNvSpPr/>
                <p:nvPr/>
              </p:nvSpPr>
              <p:spPr>
                <a:xfrm>
                  <a:off x="7155175" y="4645975"/>
                  <a:ext cx="15650" cy="12650"/>
                </a:xfrm>
                <a:custGeom>
                  <a:rect b="b" l="l" r="r" t="t"/>
                  <a:pathLst>
                    <a:path extrusionOk="0" h="506" w="626">
                      <a:moveTo>
                        <a:pt x="320" y="1"/>
                      </a:moveTo>
                      <a:cubicBezTo>
                        <a:pt x="138" y="1"/>
                        <a:pt x="0" y="217"/>
                        <a:pt x="125" y="404"/>
                      </a:cubicBezTo>
                      <a:cubicBezTo>
                        <a:pt x="168" y="469"/>
                        <a:pt x="239" y="506"/>
                        <a:pt x="320" y="506"/>
                      </a:cubicBezTo>
                      <a:cubicBezTo>
                        <a:pt x="364" y="506"/>
                        <a:pt x="412" y="495"/>
                        <a:pt x="459" y="471"/>
                      </a:cubicBezTo>
                      <a:cubicBezTo>
                        <a:pt x="626" y="338"/>
                        <a:pt x="559" y="71"/>
                        <a:pt x="359" y="4"/>
                      </a:cubicBezTo>
                      <a:cubicBezTo>
                        <a:pt x="346" y="2"/>
                        <a:pt x="333" y="1"/>
                        <a:pt x="32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87" name="Google Shape;23387;p65"/>
                <p:cNvSpPr/>
                <p:nvPr/>
              </p:nvSpPr>
              <p:spPr>
                <a:xfrm>
                  <a:off x="7070725" y="4559000"/>
                  <a:ext cx="15875" cy="12025"/>
                </a:xfrm>
                <a:custGeom>
                  <a:rect b="b" l="l" r="r" t="t"/>
                  <a:pathLst>
                    <a:path extrusionOk="0" h="481" w="635">
                      <a:moveTo>
                        <a:pt x="324" y="1"/>
                      </a:moveTo>
                      <a:cubicBezTo>
                        <a:pt x="254" y="1"/>
                        <a:pt x="189" y="26"/>
                        <a:pt x="134" y="81"/>
                      </a:cubicBezTo>
                      <a:cubicBezTo>
                        <a:pt x="1" y="247"/>
                        <a:pt x="134" y="481"/>
                        <a:pt x="334" y="481"/>
                      </a:cubicBezTo>
                      <a:cubicBezTo>
                        <a:pt x="568" y="481"/>
                        <a:pt x="635" y="214"/>
                        <a:pt x="501" y="47"/>
                      </a:cubicBezTo>
                      <a:cubicBezTo>
                        <a:pt x="441" y="17"/>
                        <a:pt x="381" y="1"/>
                        <a:pt x="32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88" name="Google Shape;23388;p65"/>
                <p:cNvSpPr/>
                <p:nvPr/>
              </p:nvSpPr>
              <p:spPr>
                <a:xfrm>
                  <a:off x="6751625" y="4734900"/>
                  <a:ext cx="17350" cy="12150"/>
                </a:xfrm>
                <a:custGeom>
                  <a:rect b="b" l="l" r="r" t="t"/>
                  <a:pathLst>
                    <a:path extrusionOk="0" h="486" w="694">
                      <a:moveTo>
                        <a:pt x="349" y="0"/>
                      </a:moveTo>
                      <a:cubicBezTo>
                        <a:pt x="320" y="0"/>
                        <a:pt x="289" y="5"/>
                        <a:pt x="256" y="16"/>
                      </a:cubicBezTo>
                      <a:cubicBezTo>
                        <a:pt x="0" y="130"/>
                        <a:pt x="107" y="486"/>
                        <a:pt x="330" y="486"/>
                      </a:cubicBezTo>
                      <a:cubicBezTo>
                        <a:pt x="369" y="486"/>
                        <a:pt x="411" y="475"/>
                        <a:pt x="456" y="450"/>
                      </a:cubicBezTo>
                      <a:cubicBezTo>
                        <a:pt x="694" y="331"/>
                        <a:pt x="587" y="0"/>
                        <a:pt x="34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89" name="Google Shape;23389;p65"/>
                <p:cNvSpPr/>
                <p:nvPr/>
              </p:nvSpPr>
              <p:spPr>
                <a:xfrm>
                  <a:off x="6794700" y="4821825"/>
                  <a:ext cx="15325" cy="12200"/>
                </a:xfrm>
                <a:custGeom>
                  <a:rect b="b" l="l" r="r" t="t"/>
                  <a:pathLst>
                    <a:path extrusionOk="0" h="488" w="613">
                      <a:moveTo>
                        <a:pt x="264" y="1"/>
                      </a:moveTo>
                      <a:cubicBezTo>
                        <a:pt x="244" y="1"/>
                        <a:pt x="223" y="3"/>
                        <a:pt x="201" y="9"/>
                      </a:cubicBezTo>
                      <a:cubicBezTo>
                        <a:pt x="67" y="75"/>
                        <a:pt x="1" y="209"/>
                        <a:pt x="67" y="342"/>
                      </a:cubicBezTo>
                      <a:cubicBezTo>
                        <a:pt x="93" y="444"/>
                        <a:pt x="196" y="488"/>
                        <a:pt x="288" y="488"/>
                      </a:cubicBezTo>
                      <a:cubicBezTo>
                        <a:pt x="316" y="488"/>
                        <a:pt x="344" y="483"/>
                        <a:pt x="367" y="476"/>
                      </a:cubicBezTo>
                      <a:cubicBezTo>
                        <a:pt x="612" y="322"/>
                        <a:pt x="492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0" name="Google Shape;23390;p65"/>
                <p:cNvSpPr/>
                <p:nvPr/>
              </p:nvSpPr>
              <p:spPr>
                <a:xfrm>
                  <a:off x="7086750" y="4620525"/>
                  <a:ext cx="13200" cy="12125"/>
                </a:xfrm>
                <a:custGeom>
                  <a:rect b="b" l="l" r="r" t="t"/>
                  <a:pathLst>
                    <a:path extrusionOk="0" h="485" w="528">
                      <a:moveTo>
                        <a:pt x="264" y="1"/>
                      </a:moveTo>
                      <a:cubicBezTo>
                        <a:pt x="156" y="1"/>
                        <a:pt x="46" y="72"/>
                        <a:pt x="27" y="188"/>
                      </a:cubicBezTo>
                      <a:cubicBezTo>
                        <a:pt x="0" y="347"/>
                        <a:pt x="142" y="485"/>
                        <a:pt x="285" y="485"/>
                      </a:cubicBezTo>
                      <a:cubicBezTo>
                        <a:pt x="322" y="485"/>
                        <a:pt x="359" y="476"/>
                        <a:pt x="394" y="455"/>
                      </a:cubicBezTo>
                      <a:cubicBezTo>
                        <a:pt x="494" y="355"/>
                        <a:pt x="527" y="222"/>
                        <a:pt x="461" y="122"/>
                      </a:cubicBezTo>
                      <a:cubicBezTo>
                        <a:pt x="419" y="38"/>
                        <a:pt x="342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1" name="Google Shape;23391;p65"/>
                <p:cNvSpPr/>
                <p:nvPr/>
              </p:nvSpPr>
              <p:spPr>
                <a:xfrm>
                  <a:off x="7102200" y="4536600"/>
                  <a:ext cx="13600" cy="11350"/>
                </a:xfrm>
                <a:custGeom>
                  <a:rect b="b" l="l" r="r" t="t"/>
                  <a:pathLst>
                    <a:path extrusionOk="0" h="454" w="544">
                      <a:moveTo>
                        <a:pt x="273" y="1"/>
                      </a:moveTo>
                      <a:cubicBezTo>
                        <a:pt x="165" y="1"/>
                        <a:pt x="70" y="60"/>
                        <a:pt x="43" y="143"/>
                      </a:cubicBezTo>
                      <a:cubicBezTo>
                        <a:pt x="1" y="331"/>
                        <a:pt x="142" y="453"/>
                        <a:pt x="286" y="453"/>
                      </a:cubicBezTo>
                      <a:cubicBezTo>
                        <a:pt x="372" y="453"/>
                        <a:pt x="460" y="409"/>
                        <a:pt x="510" y="310"/>
                      </a:cubicBezTo>
                      <a:cubicBezTo>
                        <a:pt x="543" y="176"/>
                        <a:pt x="476" y="43"/>
                        <a:pt x="343" y="9"/>
                      </a:cubicBezTo>
                      <a:cubicBezTo>
                        <a:pt x="319" y="3"/>
                        <a:pt x="296" y="1"/>
                        <a:pt x="27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2" name="Google Shape;23392;p65"/>
                <p:cNvSpPr/>
                <p:nvPr/>
              </p:nvSpPr>
              <p:spPr>
                <a:xfrm>
                  <a:off x="7048425" y="4676625"/>
                  <a:ext cx="14825" cy="12300"/>
                </a:xfrm>
                <a:custGeom>
                  <a:rect b="b" l="l" r="r" t="t"/>
                  <a:pathLst>
                    <a:path extrusionOk="0" h="492" w="593">
                      <a:moveTo>
                        <a:pt x="313" y="0"/>
                      </a:moveTo>
                      <a:cubicBezTo>
                        <a:pt x="219" y="0"/>
                        <a:pt x="110" y="44"/>
                        <a:pt x="59" y="146"/>
                      </a:cubicBezTo>
                      <a:cubicBezTo>
                        <a:pt x="0" y="293"/>
                        <a:pt x="122" y="491"/>
                        <a:pt x="289" y="491"/>
                      </a:cubicBezTo>
                      <a:cubicBezTo>
                        <a:pt x="312" y="491"/>
                        <a:pt x="335" y="487"/>
                        <a:pt x="359" y="479"/>
                      </a:cubicBezTo>
                      <a:cubicBezTo>
                        <a:pt x="559" y="413"/>
                        <a:pt x="593" y="112"/>
                        <a:pt x="392" y="12"/>
                      </a:cubicBezTo>
                      <a:cubicBezTo>
                        <a:pt x="369" y="4"/>
                        <a:pt x="341" y="0"/>
                        <a:pt x="31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3" name="Google Shape;23393;p65"/>
                <p:cNvSpPr/>
                <p:nvPr/>
              </p:nvSpPr>
              <p:spPr>
                <a:xfrm>
                  <a:off x="7209375" y="4622800"/>
                  <a:ext cx="11500" cy="10325"/>
                </a:xfrm>
                <a:custGeom>
                  <a:rect b="b" l="l" r="r" t="t"/>
                  <a:pathLst>
                    <a:path extrusionOk="0" h="413" w="460">
                      <a:moveTo>
                        <a:pt x="328" y="0"/>
                      </a:moveTo>
                      <a:cubicBezTo>
                        <a:pt x="184" y="0"/>
                        <a:pt x="1" y="413"/>
                        <a:pt x="186" y="413"/>
                      </a:cubicBezTo>
                      <a:cubicBezTo>
                        <a:pt x="206" y="413"/>
                        <a:pt x="230" y="408"/>
                        <a:pt x="259" y="397"/>
                      </a:cubicBezTo>
                      <a:cubicBezTo>
                        <a:pt x="392" y="364"/>
                        <a:pt x="459" y="231"/>
                        <a:pt x="426" y="97"/>
                      </a:cubicBezTo>
                      <a:cubicBezTo>
                        <a:pt x="400" y="28"/>
                        <a:pt x="366" y="0"/>
                        <a:pt x="32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4" name="Google Shape;23394;p65"/>
                <p:cNvSpPr/>
                <p:nvPr/>
              </p:nvSpPr>
              <p:spPr>
                <a:xfrm>
                  <a:off x="7235150" y="4491550"/>
                  <a:ext cx="11575" cy="10275"/>
                </a:xfrm>
                <a:custGeom>
                  <a:rect b="b" l="l" r="r" t="t"/>
                  <a:pathLst>
                    <a:path extrusionOk="0" h="411" w="463">
                      <a:moveTo>
                        <a:pt x="203" y="1"/>
                      </a:moveTo>
                      <a:cubicBezTo>
                        <a:pt x="1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9" y="310"/>
                      </a:cubicBezTo>
                      <a:cubicBezTo>
                        <a:pt x="462" y="210"/>
                        <a:pt x="395" y="77"/>
                        <a:pt x="262" y="10"/>
                      </a:cubicBezTo>
                      <a:cubicBezTo>
                        <a:pt x="239" y="4"/>
                        <a:pt x="219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5" name="Google Shape;23395;p65"/>
                <p:cNvSpPr/>
                <p:nvPr/>
              </p:nvSpPr>
              <p:spPr>
                <a:xfrm>
                  <a:off x="6961125" y="4466650"/>
                  <a:ext cx="13725" cy="8950"/>
                </a:xfrm>
                <a:custGeom>
                  <a:rect b="b" l="l" r="r" t="t"/>
                  <a:pathLst>
                    <a:path extrusionOk="0" h="358" w="549">
                      <a:moveTo>
                        <a:pt x="323" y="0"/>
                      </a:moveTo>
                      <a:cubicBezTo>
                        <a:pt x="310" y="0"/>
                        <a:pt x="296" y="2"/>
                        <a:pt x="282" y="5"/>
                      </a:cubicBezTo>
                      <a:cubicBezTo>
                        <a:pt x="1" y="5"/>
                        <a:pt x="307" y="358"/>
                        <a:pt x="465" y="358"/>
                      </a:cubicBezTo>
                      <a:cubicBezTo>
                        <a:pt x="514" y="358"/>
                        <a:pt x="549" y="325"/>
                        <a:pt x="549" y="239"/>
                      </a:cubicBezTo>
                      <a:cubicBezTo>
                        <a:pt x="519" y="120"/>
                        <a:pt x="436" y="0"/>
                        <a:pt x="32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6" name="Google Shape;23396;p65"/>
                <p:cNvSpPr/>
                <p:nvPr/>
              </p:nvSpPr>
              <p:spPr>
                <a:xfrm>
                  <a:off x="6739650" y="4718400"/>
                  <a:ext cx="15450" cy="12625"/>
                </a:xfrm>
                <a:custGeom>
                  <a:rect b="b" l="l" r="r" t="t"/>
                  <a:pathLst>
                    <a:path extrusionOk="0" h="505" w="618">
                      <a:moveTo>
                        <a:pt x="268" y="1"/>
                      </a:moveTo>
                      <a:cubicBezTo>
                        <a:pt x="209" y="1"/>
                        <a:pt x="151" y="26"/>
                        <a:pt x="101" y="76"/>
                      </a:cubicBezTo>
                      <a:cubicBezTo>
                        <a:pt x="1" y="176"/>
                        <a:pt x="1" y="343"/>
                        <a:pt x="101" y="443"/>
                      </a:cubicBezTo>
                      <a:cubicBezTo>
                        <a:pt x="151" y="486"/>
                        <a:pt x="206" y="504"/>
                        <a:pt x="259" y="504"/>
                      </a:cubicBezTo>
                      <a:cubicBezTo>
                        <a:pt x="452" y="504"/>
                        <a:pt x="618" y="259"/>
                        <a:pt x="435" y="76"/>
                      </a:cubicBezTo>
                      <a:cubicBezTo>
                        <a:pt x="385" y="26"/>
                        <a:pt x="326" y="1"/>
                        <a:pt x="2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7" name="Google Shape;23397;p65"/>
                <p:cNvSpPr/>
                <p:nvPr/>
              </p:nvSpPr>
              <p:spPr>
                <a:xfrm>
                  <a:off x="6834725" y="4775825"/>
                  <a:ext cx="15550" cy="11875"/>
                </a:xfrm>
                <a:custGeom>
                  <a:rect b="b" l="l" r="r" t="t"/>
                  <a:pathLst>
                    <a:path extrusionOk="0" h="475" w="622">
                      <a:moveTo>
                        <a:pt x="314" y="1"/>
                      </a:moveTo>
                      <a:cubicBezTo>
                        <a:pt x="288" y="1"/>
                        <a:pt x="261" y="5"/>
                        <a:pt x="234" y="14"/>
                      </a:cubicBezTo>
                      <a:cubicBezTo>
                        <a:pt x="34" y="81"/>
                        <a:pt x="1" y="347"/>
                        <a:pt x="201" y="448"/>
                      </a:cubicBezTo>
                      <a:cubicBezTo>
                        <a:pt x="238" y="466"/>
                        <a:pt x="275" y="474"/>
                        <a:pt x="311" y="474"/>
                      </a:cubicBezTo>
                      <a:cubicBezTo>
                        <a:pt x="404" y="474"/>
                        <a:pt x="486" y="420"/>
                        <a:pt x="534" y="347"/>
                      </a:cubicBezTo>
                      <a:cubicBezTo>
                        <a:pt x="621" y="174"/>
                        <a:pt x="483" y="1"/>
                        <a:pt x="31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8" name="Google Shape;23398;p65"/>
                <p:cNvSpPr/>
                <p:nvPr/>
              </p:nvSpPr>
              <p:spPr>
                <a:xfrm>
                  <a:off x="6995075" y="4609500"/>
                  <a:ext cx="13125" cy="12075"/>
                </a:xfrm>
                <a:custGeom>
                  <a:rect b="b" l="l" r="r" t="t"/>
                  <a:pathLst>
                    <a:path extrusionOk="0" h="483" w="525">
                      <a:moveTo>
                        <a:pt x="263" y="1"/>
                      </a:moveTo>
                      <a:cubicBezTo>
                        <a:pt x="152" y="1"/>
                        <a:pt x="45" y="73"/>
                        <a:pt x="25" y="196"/>
                      </a:cubicBezTo>
                      <a:cubicBezTo>
                        <a:pt x="0" y="365"/>
                        <a:pt x="117" y="482"/>
                        <a:pt x="247" y="482"/>
                      </a:cubicBezTo>
                      <a:cubicBezTo>
                        <a:pt x="295" y="482"/>
                        <a:pt x="346" y="466"/>
                        <a:pt x="392" y="429"/>
                      </a:cubicBezTo>
                      <a:cubicBezTo>
                        <a:pt x="492" y="362"/>
                        <a:pt x="525" y="196"/>
                        <a:pt x="458" y="96"/>
                      </a:cubicBezTo>
                      <a:cubicBezTo>
                        <a:pt x="406" y="31"/>
                        <a:pt x="334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99" name="Google Shape;23399;p65"/>
                <p:cNvSpPr/>
                <p:nvPr/>
              </p:nvSpPr>
              <p:spPr>
                <a:xfrm>
                  <a:off x="6850925" y="4559950"/>
                  <a:ext cx="14550" cy="8050"/>
                </a:xfrm>
                <a:custGeom>
                  <a:rect b="b" l="l" r="r" t="t"/>
                  <a:pathLst>
                    <a:path extrusionOk="0" h="322" w="582">
                      <a:moveTo>
                        <a:pt x="252" y="1"/>
                      </a:moveTo>
                      <a:cubicBezTo>
                        <a:pt x="144" y="1"/>
                        <a:pt x="47" y="66"/>
                        <a:pt x="20" y="176"/>
                      </a:cubicBezTo>
                      <a:cubicBezTo>
                        <a:pt x="1" y="282"/>
                        <a:pt x="48" y="321"/>
                        <a:pt x="116" y="321"/>
                      </a:cubicBezTo>
                      <a:cubicBezTo>
                        <a:pt x="284" y="321"/>
                        <a:pt x="581" y="81"/>
                        <a:pt x="320" y="9"/>
                      </a:cubicBezTo>
                      <a:cubicBezTo>
                        <a:pt x="297" y="4"/>
                        <a:pt x="27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0" name="Google Shape;23400;p65"/>
                <p:cNvSpPr/>
                <p:nvPr/>
              </p:nvSpPr>
              <p:spPr>
                <a:xfrm>
                  <a:off x="6566200" y="4806975"/>
                  <a:ext cx="13375" cy="11775"/>
                </a:xfrm>
                <a:custGeom>
                  <a:rect b="b" l="l" r="r" t="t"/>
                  <a:pathLst>
                    <a:path extrusionOk="0" h="471" w="535">
                      <a:moveTo>
                        <a:pt x="258" y="1"/>
                      </a:moveTo>
                      <a:cubicBezTo>
                        <a:pt x="213" y="1"/>
                        <a:pt x="170" y="12"/>
                        <a:pt x="134" y="35"/>
                      </a:cubicBezTo>
                      <a:cubicBezTo>
                        <a:pt x="34" y="102"/>
                        <a:pt x="1" y="269"/>
                        <a:pt x="67" y="369"/>
                      </a:cubicBezTo>
                      <a:cubicBezTo>
                        <a:pt x="110" y="434"/>
                        <a:pt x="195" y="470"/>
                        <a:pt x="277" y="470"/>
                      </a:cubicBezTo>
                      <a:cubicBezTo>
                        <a:pt x="322" y="470"/>
                        <a:pt x="365" y="459"/>
                        <a:pt x="401" y="436"/>
                      </a:cubicBezTo>
                      <a:cubicBezTo>
                        <a:pt x="501" y="369"/>
                        <a:pt x="534" y="202"/>
                        <a:pt x="468" y="102"/>
                      </a:cubicBezTo>
                      <a:cubicBezTo>
                        <a:pt x="425" y="38"/>
                        <a:pt x="340" y="1"/>
                        <a:pt x="25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1" name="Google Shape;23401;p65"/>
                <p:cNvSpPr/>
                <p:nvPr/>
              </p:nvSpPr>
              <p:spPr>
                <a:xfrm>
                  <a:off x="6721325" y="4802850"/>
                  <a:ext cx="11700" cy="11700"/>
                </a:xfrm>
                <a:custGeom>
                  <a:rect b="b" l="l" r="r" t="t"/>
                  <a:pathLst>
                    <a:path extrusionOk="0" h="468" w="468">
                      <a:moveTo>
                        <a:pt x="234" y="0"/>
                      </a:moveTo>
                      <a:cubicBezTo>
                        <a:pt x="100" y="0"/>
                        <a:pt x="0" y="100"/>
                        <a:pt x="0" y="234"/>
                      </a:cubicBezTo>
                      <a:cubicBezTo>
                        <a:pt x="0" y="367"/>
                        <a:pt x="100" y="467"/>
                        <a:pt x="234" y="467"/>
                      </a:cubicBezTo>
                      <a:cubicBezTo>
                        <a:pt x="367" y="467"/>
                        <a:pt x="467" y="367"/>
                        <a:pt x="467" y="234"/>
                      </a:cubicBezTo>
                      <a:cubicBezTo>
                        <a:pt x="467" y="100"/>
                        <a:pt x="367" y="0"/>
                        <a:pt x="2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2" name="Google Shape;23402;p65"/>
                <p:cNvSpPr/>
                <p:nvPr/>
              </p:nvSpPr>
              <p:spPr>
                <a:xfrm>
                  <a:off x="6751825" y="4610875"/>
                  <a:ext cx="15375" cy="12075"/>
                </a:xfrm>
                <a:custGeom>
                  <a:rect b="b" l="l" r="r" t="t"/>
                  <a:pathLst>
                    <a:path extrusionOk="0" h="483" w="615">
                      <a:moveTo>
                        <a:pt x="357" y="1"/>
                      </a:moveTo>
                      <a:cubicBezTo>
                        <a:pt x="99" y="1"/>
                        <a:pt x="1" y="412"/>
                        <a:pt x="281" y="474"/>
                      </a:cubicBezTo>
                      <a:cubicBezTo>
                        <a:pt x="304" y="480"/>
                        <a:pt x="327" y="483"/>
                        <a:pt x="349" y="483"/>
                      </a:cubicBezTo>
                      <a:cubicBezTo>
                        <a:pt x="457" y="483"/>
                        <a:pt x="554" y="418"/>
                        <a:pt x="581" y="307"/>
                      </a:cubicBezTo>
                      <a:cubicBezTo>
                        <a:pt x="615" y="174"/>
                        <a:pt x="548" y="41"/>
                        <a:pt x="415" y="7"/>
                      </a:cubicBezTo>
                      <a:cubicBezTo>
                        <a:pt x="395" y="3"/>
                        <a:pt x="375" y="1"/>
                        <a:pt x="35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3" name="Google Shape;23403;p65"/>
                <p:cNvSpPr/>
                <p:nvPr/>
              </p:nvSpPr>
              <p:spPr>
                <a:xfrm>
                  <a:off x="6538675" y="4677375"/>
                  <a:ext cx="10800" cy="10350"/>
                </a:xfrm>
                <a:custGeom>
                  <a:rect b="b" l="l" r="r" t="t"/>
                  <a:pathLst>
                    <a:path extrusionOk="0" h="414" w="432">
                      <a:moveTo>
                        <a:pt x="266" y="1"/>
                      </a:moveTo>
                      <a:cubicBezTo>
                        <a:pt x="249" y="1"/>
                        <a:pt x="227" y="5"/>
                        <a:pt x="201" y="16"/>
                      </a:cubicBezTo>
                      <a:cubicBezTo>
                        <a:pt x="68" y="49"/>
                        <a:pt x="1" y="183"/>
                        <a:pt x="34" y="316"/>
                      </a:cubicBezTo>
                      <a:cubicBezTo>
                        <a:pt x="53" y="385"/>
                        <a:pt x="83" y="413"/>
                        <a:pt x="116" y="413"/>
                      </a:cubicBezTo>
                      <a:cubicBezTo>
                        <a:pt x="246" y="413"/>
                        <a:pt x="431" y="1"/>
                        <a:pt x="26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4" name="Google Shape;23404;p65"/>
                <p:cNvSpPr/>
                <p:nvPr/>
              </p:nvSpPr>
              <p:spPr>
                <a:xfrm>
                  <a:off x="6497825" y="4844025"/>
                  <a:ext cx="13775" cy="11975"/>
                </a:xfrm>
                <a:custGeom>
                  <a:rect b="b" l="l" r="r" t="t"/>
                  <a:pathLst>
                    <a:path extrusionOk="0" h="479" w="551">
                      <a:moveTo>
                        <a:pt x="263" y="0"/>
                      </a:moveTo>
                      <a:cubicBezTo>
                        <a:pt x="167" y="0"/>
                        <a:pt x="69" y="50"/>
                        <a:pt x="34" y="155"/>
                      </a:cubicBezTo>
                      <a:cubicBezTo>
                        <a:pt x="0" y="288"/>
                        <a:pt x="34" y="421"/>
                        <a:pt x="167" y="455"/>
                      </a:cubicBezTo>
                      <a:cubicBezTo>
                        <a:pt x="200" y="471"/>
                        <a:pt x="233" y="479"/>
                        <a:pt x="265" y="479"/>
                      </a:cubicBezTo>
                      <a:cubicBezTo>
                        <a:pt x="425" y="479"/>
                        <a:pt x="551" y="288"/>
                        <a:pt x="467" y="121"/>
                      </a:cubicBezTo>
                      <a:cubicBezTo>
                        <a:pt x="436" y="42"/>
                        <a:pt x="351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5" name="Google Shape;23405;p65"/>
                <p:cNvSpPr/>
                <p:nvPr/>
              </p:nvSpPr>
              <p:spPr>
                <a:xfrm>
                  <a:off x="6503650" y="4755725"/>
                  <a:ext cx="14600" cy="12150"/>
                </a:xfrm>
                <a:custGeom>
                  <a:rect b="b" l="l" r="r" t="t"/>
                  <a:pathLst>
                    <a:path extrusionOk="0" h="486" w="584">
                      <a:moveTo>
                        <a:pt x="265" y="1"/>
                      </a:moveTo>
                      <a:cubicBezTo>
                        <a:pt x="192" y="1"/>
                        <a:pt x="119" y="35"/>
                        <a:pt x="68" y="117"/>
                      </a:cubicBezTo>
                      <a:cubicBezTo>
                        <a:pt x="1" y="217"/>
                        <a:pt x="34" y="384"/>
                        <a:pt x="134" y="451"/>
                      </a:cubicBezTo>
                      <a:cubicBezTo>
                        <a:pt x="182" y="475"/>
                        <a:pt x="229" y="486"/>
                        <a:pt x="273" y="486"/>
                      </a:cubicBezTo>
                      <a:cubicBezTo>
                        <a:pt x="354" y="486"/>
                        <a:pt x="425" y="449"/>
                        <a:pt x="468" y="384"/>
                      </a:cubicBezTo>
                      <a:cubicBezTo>
                        <a:pt x="583" y="176"/>
                        <a:pt x="427" y="1"/>
                        <a:pt x="26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6" name="Google Shape;23406;p65"/>
                <p:cNvSpPr/>
                <p:nvPr/>
              </p:nvSpPr>
              <p:spPr>
                <a:xfrm>
                  <a:off x="6542025" y="4796050"/>
                  <a:ext cx="13375" cy="12500"/>
                </a:xfrm>
                <a:custGeom>
                  <a:rect b="b" l="l" r="r" t="t"/>
                  <a:pathLst>
                    <a:path extrusionOk="0" h="500" w="535">
                      <a:moveTo>
                        <a:pt x="268" y="1"/>
                      </a:moveTo>
                      <a:cubicBezTo>
                        <a:pt x="201" y="1"/>
                        <a:pt x="136" y="34"/>
                        <a:pt x="100" y="106"/>
                      </a:cubicBezTo>
                      <a:cubicBezTo>
                        <a:pt x="0" y="172"/>
                        <a:pt x="0" y="339"/>
                        <a:pt x="100" y="439"/>
                      </a:cubicBezTo>
                      <a:cubicBezTo>
                        <a:pt x="142" y="481"/>
                        <a:pt x="196" y="500"/>
                        <a:pt x="249" y="500"/>
                      </a:cubicBezTo>
                      <a:cubicBezTo>
                        <a:pt x="323" y="500"/>
                        <a:pt x="395" y="464"/>
                        <a:pt x="434" y="406"/>
                      </a:cubicBezTo>
                      <a:cubicBezTo>
                        <a:pt x="534" y="306"/>
                        <a:pt x="534" y="139"/>
                        <a:pt x="434" y="72"/>
                      </a:cubicBezTo>
                      <a:cubicBezTo>
                        <a:pt x="388" y="26"/>
                        <a:pt x="327" y="1"/>
                        <a:pt x="2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7" name="Google Shape;23407;p65"/>
                <p:cNvSpPr/>
                <p:nvPr/>
              </p:nvSpPr>
              <p:spPr>
                <a:xfrm>
                  <a:off x="6597250" y="4759025"/>
                  <a:ext cx="14000" cy="12175"/>
                </a:xfrm>
                <a:custGeom>
                  <a:rect b="b" l="l" r="r" t="t"/>
                  <a:pathLst>
                    <a:path extrusionOk="0" h="487" w="560">
                      <a:moveTo>
                        <a:pt x="287" y="0"/>
                      </a:moveTo>
                      <a:cubicBezTo>
                        <a:pt x="176" y="0"/>
                        <a:pt x="66" y="80"/>
                        <a:pt x="26" y="219"/>
                      </a:cubicBezTo>
                      <a:cubicBezTo>
                        <a:pt x="1" y="372"/>
                        <a:pt x="132" y="486"/>
                        <a:pt x="285" y="486"/>
                      </a:cubicBezTo>
                      <a:cubicBezTo>
                        <a:pt x="331" y="486"/>
                        <a:pt x="380" y="476"/>
                        <a:pt x="427" y="452"/>
                      </a:cubicBezTo>
                      <a:cubicBezTo>
                        <a:pt x="527" y="352"/>
                        <a:pt x="560" y="219"/>
                        <a:pt x="493" y="119"/>
                      </a:cubicBezTo>
                      <a:cubicBezTo>
                        <a:pt x="439" y="38"/>
                        <a:pt x="363" y="0"/>
                        <a:pt x="28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8" name="Google Shape;23408;p65"/>
                <p:cNvSpPr/>
                <p:nvPr/>
              </p:nvSpPr>
              <p:spPr>
                <a:xfrm>
                  <a:off x="6373650" y="4648275"/>
                  <a:ext cx="14125" cy="11775"/>
                </a:xfrm>
                <a:custGeom>
                  <a:rect b="b" l="l" r="r" t="t"/>
                  <a:pathLst>
                    <a:path extrusionOk="0" h="471" w="565">
                      <a:moveTo>
                        <a:pt x="304" y="0"/>
                      </a:moveTo>
                      <a:cubicBezTo>
                        <a:pt x="205" y="0"/>
                        <a:pt x="115" y="44"/>
                        <a:pt x="64" y="146"/>
                      </a:cubicBezTo>
                      <a:cubicBezTo>
                        <a:pt x="1" y="335"/>
                        <a:pt x="163" y="471"/>
                        <a:pt x="316" y="471"/>
                      </a:cubicBezTo>
                      <a:cubicBezTo>
                        <a:pt x="406" y="471"/>
                        <a:pt x="494" y="424"/>
                        <a:pt x="531" y="312"/>
                      </a:cubicBezTo>
                      <a:cubicBezTo>
                        <a:pt x="564" y="179"/>
                        <a:pt x="498" y="46"/>
                        <a:pt x="397" y="12"/>
                      </a:cubicBezTo>
                      <a:cubicBezTo>
                        <a:pt x="366" y="4"/>
                        <a:pt x="334" y="0"/>
                        <a:pt x="30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09" name="Google Shape;23409;p65"/>
                <p:cNvSpPr/>
                <p:nvPr/>
              </p:nvSpPr>
              <p:spPr>
                <a:xfrm>
                  <a:off x="6077525" y="4779175"/>
                  <a:ext cx="14700" cy="12050"/>
                </a:xfrm>
                <a:custGeom>
                  <a:rect b="b" l="l" r="r" t="t"/>
                  <a:pathLst>
                    <a:path extrusionOk="0" h="482" w="588">
                      <a:moveTo>
                        <a:pt x="280" y="0"/>
                      </a:moveTo>
                      <a:cubicBezTo>
                        <a:pt x="254" y="0"/>
                        <a:pt x="227" y="4"/>
                        <a:pt x="201" y="13"/>
                      </a:cubicBezTo>
                      <a:cubicBezTo>
                        <a:pt x="67" y="47"/>
                        <a:pt x="0" y="180"/>
                        <a:pt x="34" y="314"/>
                      </a:cubicBezTo>
                      <a:cubicBezTo>
                        <a:pt x="70" y="422"/>
                        <a:pt x="165" y="481"/>
                        <a:pt x="265" y="481"/>
                      </a:cubicBezTo>
                      <a:cubicBezTo>
                        <a:pt x="350" y="481"/>
                        <a:pt x="440" y="439"/>
                        <a:pt x="501" y="347"/>
                      </a:cubicBezTo>
                      <a:cubicBezTo>
                        <a:pt x="587" y="174"/>
                        <a:pt x="449" y="0"/>
                        <a:pt x="28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10" name="Google Shape;23410;p65"/>
                <p:cNvSpPr/>
                <p:nvPr/>
              </p:nvSpPr>
              <p:spPr>
                <a:xfrm>
                  <a:off x="6213475" y="4808550"/>
                  <a:ext cx="14625" cy="8650"/>
                </a:xfrm>
                <a:custGeom>
                  <a:rect b="b" l="l" r="r" t="t"/>
                  <a:pathLst>
                    <a:path extrusionOk="0" h="346" w="585">
                      <a:moveTo>
                        <a:pt x="480" y="1"/>
                      </a:moveTo>
                      <a:cubicBezTo>
                        <a:pt x="314" y="1"/>
                        <a:pt x="0" y="267"/>
                        <a:pt x="266" y="339"/>
                      </a:cubicBezTo>
                      <a:cubicBezTo>
                        <a:pt x="284" y="344"/>
                        <a:pt x="302" y="346"/>
                        <a:pt x="319" y="346"/>
                      </a:cubicBezTo>
                      <a:cubicBezTo>
                        <a:pt x="433" y="346"/>
                        <a:pt x="538" y="255"/>
                        <a:pt x="567" y="139"/>
                      </a:cubicBezTo>
                      <a:cubicBezTo>
                        <a:pt x="585" y="39"/>
                        <a:pt x="543" y="1"/>
                        <a:pt x="48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11" name="Google Shape;23411;p65"/>
                <p:cNvSpPr/>
                <p:nvPr/>
              </p:nvSpPr>
              <p:spPr>
                <a:xfrm>
                  <a:off x="6312250" y="4734175"/>
                  <a:ext cx="15475" cy="12000"/>
                </a:xfrm>
                <a:custGeom>
                  <a:rect b="b" l="l" r="r" t="t"/>
                  <a:pathLst>
                    <a:path extrusionOk="0" h="480" w="619">
                      <a:moveTo>
                        <a:pt x="314" y="0"/>
                      </a:moveTo>
                      <a:cubicBezTo>
                        <a:pt x="142" y="0"/>
                        <a:pt x="1" y="199"/>
                        <a:pt x="118" y="346"/>
                      </a:cubicBezTo>
                      <a:cubicBezTo>
                        <a:pt x="140" y="435"/>
                        <a:pt x="222" y="479"/>
                        <a:pt x="303" y="479"/>
                      </a:cubicBezTo>
                      <a:cubicBezTo>
                        <a:pt x="344" y="479"/>
                        <a:pt x="385" y="468"/>
                        <a:pt x="418" y="446"/>
                      </a:cubicBezTo>
                      <a:cubicBezTo>
                        <a:pt x="619" y="346"/>
                        <a:pt x="585" y="79"/>
                        <a:pt x="385" y="12"/>
                      </a:cubicBezTo>
                      <a:cubicBezTo>
                        <a:pt x="361" y="4"/>
                        <a:pt x="337" y="0"/>
                        <a:pt x="31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12" name="Google Shape;23412;p65"/>
                <p:cNvSpPr/>
                <p:nvPr/>
              </p:nvSpPr>
              <p:spPr>
                <a:xfrm>
                  <a:off x="6189150" y="4662400"/>
                  <a:ext cx="17775" cy="12400"/>
                </a:xfrm>
                <a:custGeom>
                  <a:rect b="b" l="l" r="r" t="t"/>
                  <a:pathLst>
                    <a:path extrusionOk="0" h="496" w="711">
                      <a:moveTo>
                        <a:pt x="357" y="0"/>
                      </a:moveTo>
                      <a:cubicBezTo>
                        <a:pt x="111" y="0"/>
                        <a:pt x="1" y="391"/>
                        <a:pt x="272" y="481"/>
                      </a:cubicBezTo>
                      <a:cubicBezTo>
                        <a:pt x="304" y="491"/>
                        <a:pt x="334" y="495"/>
                        <a:pt x="362" y="495"/>
                      </a:cubicBezTo>
                      <a:cubicBezTo>
                        <a:pt x="627" y="495"/>
                        <a:pt x="710" y="105"/>
                        <a:pt x="439" y="14"/>
                      </a:cubicBezTo>
                      <a:cubicBezTo>
                        <a:pt x="410" y="5"/>
                        <a:pt x="383" y="0"/>
                        <a:pt x="35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13" name="Google Shape;23413;p65"/>
                <p:cNvSpPr/>
                <p:nvPr/>
              </p:nvSpPr>
              <p:spPr>
                <a:xfrm>
                  <a:off x="6111725" y="4753875"/>
                  <a:ext cx="15500" cy="12150"/>
                </a:xfrm>
                <a:custGeom>
                  <a:rect b="b" l="l" r="r" t="t"/>
                  <a:pathLst>
                    <a:path extrusionOk="0" h="486" w="620">
                      <a:moveTo>
                        <a:pt x="279" y="0"/>
                      </a:moveTo>
                      <a:cubicBezTo>
                        <a:pt x="231" y="0"/>
                        <a:pt x="181" y="17"/>
                        <a:pt x="133" y="58"/>
                      </a:cubicBezTo>
                      <a:cubicBezTo>
                        <a:pt x="0" y="125"/>
                        <a:pt x="0" y="291"/>
                        <a:pt x="67" y="392"/>
                      </a:cubicBezTo>
                      <a:cubicBezTo>
                        <a:pt x="125" y="450"/>
                        <a:pt x="194" y="485"/>
                        <a:pt x="268" y="485"/>
                      </a:cubicBezTo>
                      <a:cubicBezTo>
                        <a:pt x="322" y="485"/>
                        <a:pt x="378" y="467"/>
                        <a:pt x="434" y="425"/>
                      </a:cubicBezTo>
                      <a:cubicBezTo>
                        <a:pt x="620" y="265"/>
                        <a:pt x="467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14" name="Google Shape;23414;p65"/>
                <p:cNvSpPr/>
                <p:nvPr/>
              </p:nvSpPr>
              <p:spPr>
                <a:xfrm>
                  <a:off x="6199300" y="4781025"/>
                  <a:ext cx="14625" cy="8675"/>
                </a:xfrm>
                <a:custGeom>
                  <a:rect b="b" l="l" r="r" t="t"/>
                  <a:pathLst>
                    <a:path extrusionOk="0" h="347" w="585">
                      <a:moveTo>
                        <a:pt x="480" y="1"/>
                      </a:moveTo>
                      <a:cubicBezTo>
                        <a:pt x="314" y="1"/>
                        <a:pt x="0" y="267"/>
                        <a:pt x="266" y="340"/>
                      </a:cubicBezTo>
                      <a:cubicBezTo>
                        <a:pt x="284" y="344"/>
                        <a:pt x="301" y="346"/>
                        <a:pt x="319" y="346"/>
                      </a:cubicBezTo>
                      <a:cubicBezTo>
                        <a:pt x="433" y="346"/>
                        <a:pt x="538" y="255"/>
                        <a:pt x="567" y="139"/>
                      </a:cubicBezTo>
                      <a:cubicBezTo>
                        <a:pt x="585" y="39"/>
                        <a:pt x="543" y="1"/>
                        <a:pt x="48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15" name="Google Shape;23415;p65"/>
                <p:cNvSpPr/>
                <p:nvPr/>
              </p:nvSpPr>
              <p:spPr>
                <a:xfrm>
                  <a:off x="6266350" y="4691625"/>
                  <a:ext cx="15500" cy="12225"/>
                </a:xfrm>
                <a:custGeom>
                  <a:rect b="b" l="l" r="r" t="t"/>
                  <a:pathLst>
                    <a:path extrusionOk="0" h="489" w="620">
                      <a:moveTo>
                        <a:pt x="357" y="0"/>
                      </a:moveTo>
                      <a:cubicBezTo>
                        <a:pt x="176" y="0"/>
                        <a:pt x="1" y="236"/>
                        <a:pt x="153" y="413"/>
                      </a:cubicBezTo>
                      <a:cubicBezTo>
                        <a:pt x="203" y="463"/>
                        <a:pt x="270" y="488"/>
                        <a:pt x="336" y="488"/>
                      </a:cubicBezTo>
                      <a:cubicBezTo>
                        <a:pt x="403" y="488"/>
                        <a:pt x="470" y="463"/>
                        <a:pt x="520" y="413"/>
                      </a:cubicBezTo>
                      <a:cubicBezTo>
                        <a:pt x="587" y="313"/>
                        <a:pt x="620" y="180"/>
                        <a:pt x="520" y="80"/>
                      </a:cubicBezTo>
                      <a:cubicBezTo>
                        <a:pt x="472" y="24"/>
                        <a:pt x="414" y="0"/>
                        <a:pt x="35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16" name="Google Shape;23416;p65"/>
                <p:cNvSpPr/>
                <p:nvPr/>
              </p:nvSpPr>
              <p:spPr>
                <a:xfrm>
                  <a:off x="6097575" y="4607500"/>
                  <a:ext cx="14175" cy="11900"/>
                </a:xfrm>
                <a:custGeom>
                  <a:rect b="b" l="l" r="r" t="t"/>
                  <a:pathLst>
                    <a:path extrusionOk="0" h="476" w="567">
                      <a:moveTo>
                        <a:pt x="308" y="0"/>
                      </a:moveTo>
                      <a:cubicBezTo>
                        <a:pt x="211" y="0"/>
                        <a:pt x="93" y="60"/>
                        <a:pt x="66" y="142"/>
                      </a:cubicBezTo>
                      <a:cubicBezTo>
                        <a:pt x="1" y="337"/>
                        <a:pt x="161" y="476"/>
                        <a:pt x="309" y="476"/>
                      </a:cubicBezTo>
                      <a:cubicBezTo>
                        <a:pt x="388" y="476"/>
                        <a:pt x="464" y="436"/>
                        <a:pt x="499" y="342"/>
                      </a:cubicBezTo>
                      <a:cubicBezTo>
                        <a:pt x="566" y="209"/>
                        <a:pt x="499" y="75"/>
                        <a:pt x="366" y="9"/>
                      </a:cubicBezTo>
                      <a:cubicBezTo>
                        <a:pt x="348" y="3"/>
                        <a:pt x="328" y="0"/>
                        <a:pt x="30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17" name="Google Shape;23417;p65"/>
                <p:cNvSpPr/>
                <p:nvPr/>
              </p:nvSpPr>
              <p:spPr>
                <a:xfrm>
                  <a:off x="5980775" y="4731600"/>
                  <a:ext cx="13175" cy="12500"/>
                </a:xfrm>
                <a:custGeom>
                  <a:rect b="b" l="l" r="r" t="t"/>
                  <a:pathLst>
                    <a:path extrusionOk="0" h="500" w="527">
                      <a:moveTo>
                        <a:pt x="267" y="0"/>
                      </a:moveTo>
                      <a:cubicBezTo>
                        <a:pt x="222" y="0"/>
                        <a:pt x="176" y="15"/>
                        <a:pt x="134" y="48"/>
                      </a:cubicBezTo>
                      <a:cubicBezTo>
                        <a:pt x="34" y="148"/>
                        <a:pt x="1" y="282"/>
                        <a:pt x="68" y="415"/>
                      </a:cubicBezTo>
                      <a:cubicBezTo>
                        <a:pt x="114" y="474"/>
                        <a:pt x="182" y="499"/>
                        <a:pt x="250" y="499"/>
                      </a:cubicBezTo>
                      <a:cubicBezTo>
                        <a:pt x="375" y="499"/>
                        <a:pt x="501" y="412"/>
                        <a:pt x="501" y="282"/>
                      </a:cubicBezTo>
                      <a:cubicBezTo>
                        <a:pt x="526" y="132"/>
                        <a:pt x="401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18" name="Google Shape;23418;p65"/>
                <p:cNvSpPr/>
                <p:nvPr/>
              </p:nvSpPr>
              <p:spPr>
                <a:xfrm>
                  <a:off x="6082525" y="4748425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66" y="1"/>
                      </a:moveTo>
                      <a:cubicBezTo>
                        <a:pt x="158" y="1"/>
                        <a:pt x="62" y="65"/>
                        <a:pt x="34" y="176"/>
                      </a:cubicBezTo>
                      <a:cubicBezTo>
                        <a:pt x="1" y="309"/>
                        <a:pt x="67" y="443"/>
                        <a:pt x="201" y="476"/>
                      </a:cubicBezTo>
                      <a:cubicBezTo>
                        <a:pt x="219" y="481"/>
                        <a:pt x="236" y="483"/>
                        <a:pt x="254" y="483"/>
                      </a:cubicBezTo>
                      <a:cubicBezTo>
                        <a:pt x="368" y="483"/>
                        <a:pt x="472" y="396"/>
                        <a:pt x="501" y="309"/>
                      </a:cubicBezTo>
                      <a:cubicBezTo>
                        <a:pt x="534" y="176"/>
                        <a:pt x="468" y="42"/>
                        <a:pt x="334" y="9"/>
                      </a:cubicBezTo>
                      <a:cubicBezTo>
                        <a:pt x="311" y="3"/>
                        <a:pt x="288" y="1"/>
                        <a:pt x="26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19" name="Google Shape;23419;p65"/>
                <p:cNvSpPr/>
                <p:nvPr/>
              </p:nvSpPr>
              <p:spPr>
                <a:xfrm>
                  <a:off x="6136350" y="4683150"/>
                  <a:ext cx="14575" cy="11525"/>
                </a:xfrm>
                <a:custGeom>
                  <a:rect b="b" l="l" r="r" t="t"/>
                  <a:pathLst>
                    <a:path extrusionOk="0" h="461" w="583">
                      <a:moveTo>
                        <a:pt x="328" y="0"/>
                      </a:moveTo>
                      <a:cubicBezTo>
                        <a:pt x="147" y="0"/>
                        <a:pt x="0" y="211"/>
                        <a:pt x="149" y="385"/>
                      </a:cubicBezTo>
                      <a:cubicBezTo>
                        <a:pt x="199" y="435"/>
                        <a:pt x="266" y="460"/>
                        <a:pt x="328" y="460"/>
                      </a:cubicBezTo>
                      <a:cubicBezTo>
                        <a:pt x="391" y="460"/>
                        <a:pt x="449" y="435"/>
                        <a:pt x="483" y="385"/>
                      </a:cubicBezTo>
                      <a:cubicBezTo>
                        <a:pt x="583" y="318"/>
                        <a:pt x="583" y="152"/>
                        <a:pt x="516" y="85"/>
                      </a:cubicBezTo>
                      <a:cubicBezTo>
                        <a:pt x="456" y="25"/>
                        <a:pt x="390" y="0"/>
                        <a:pt x="32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20" name="Google Shape;23420;p65"/>
                <p:cNvSpPr/>
                <p:nvPr/>
              </p:nvSpPr>
              <p:spPr>
                <a:xfrm>
                  <a:off x="5972675" y="4545325"/>
                  <a:ext cx="15650" cy="12450"/>
                </a:xfrm>
                <a:custGeom>
                  <a:rect b="b" l="l" r="r" t="t"/>
                  <a:pathLst>
                    <a:path extrusionOk="0" h="498" w="626">
                      <a:moveTo>
                        <a:pt x="310" y="0"/>
                      </a:moveTo>
                      <a:cubicBezTo>
                        <a:pt x="236" y="0"/>
                        <a:pt x="164" y="36"/>
                        <a:pt x="125" y="94"/>
                      </a:cubicBezTo>
                      <a:cubicBezTo>
                        <a:pt x="0" y="281"/>
                        <a:pt x="138" y="497"/>
                        <a:pt x="320" y="497"/>
                      </a:cubicBezTo>
                      <a:cubicBezTo>
                        <a:pt x="332" y="497"/>
                        <a:pt x="345" y="496"/>
                        <a:pt x="358" y="494"/>
                      </a:cubicBezTo>
                      <a:cubicBezTo>
                        <a:pt x="592" y="428"/>
                        <a:pt x="625" y="161"/>
                        <a:pt x="458" y="61"/>
                      </a:cubicBezTo>
                      <a:cubicBezTo>
                        <a:pt x="416" y="19"/>
                        <a:pt x="363" y="0"/>
                        <a:pt x="31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21" name="Google Shape;23421;p65"/>
                <p:cNvSpPr/>
                <p:nvPr/>
              </p:nvSpPr>
              <p:spPr>
                <a:xfrm>
                  <a:off x="5663900" y="4575875"/>
                  <a:ext cx="11700" cy="11850"/>
                </a:xfrm>
                <a:custGeom>
                  <a:rect b="b" l="l" r="r" t="t"/>
                  <a:pathLst>
                    <a:path extrusionOk="0" h="474" w="468">
                      <a:moveTo>
                        <a:pt x="193" y="1"/>
                      </a:moveTo>
                      <a:cubicBezTo>
                        <a:pt x="80" y="1"/>
                        <a:pt x="0" y="120"/>
                        <a:pt x="0" y="240"/>
                      </a:cubicBezTo>
                      <a:cubicBezTo>
                        <a:pt x="0" y="373"/>
                        <a:pt x="100" y="473"/>
                        <a:pt x="234" y="473"/>
                      </a:cubicBezTo>
                      <a:cubicBezTo>
                        <a:pt x="367" y="473"/>
                        <a:pt x="467" y="373"/>
                        <a:pt x="467" y="240"/>
                      </a:cubicBezTo>
                      <a:cubicBezTo>
                        <a:pt x="467" y="120"/>
                        <a:pt x="387" y="1"/>
                        <a:pt x="275" y="1"/>
                      </a:cubicBezTo>
                      <a:cubicBezTo>
                        <a:pt x="262" y="1"/>
                        <a:pt x="248" y="3"/>
                        <a:pt x="234" y="6"/>
                      </a:cubicBezTo>
                      <a:cubicBezTo>
                        <a:pt x="220" y="3"/>
                        <a:pt x="206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22" name="Google Shape;23422;p65"/>
                <p:cNvSpPr/>
                <p:nvPr/>
              </p:nvSpPr>
              <p:spPr>
                <a:xfrm>
                  <a:off x="5740825" y="4697700"/>
                  <a:ext cx="15650" cy="12025"/>
                </a:xfrm>
                <a:custGeom>
                  <a:rect b="b" l="l" r="r" t="t"/>
                  <a:pathLst>
                    <a:path extrusionOk="0" h="481" w="626">
                      <a:moveTo>
                        <a:pt x="320" y="0"/>
                      </a:moveTo>
                      <a:cubicBezTo>
                        <a:pt x="138" y="0"/>
                        <a:pt x="1" y="214"/>
                        <a:pt x="126" y="370"/>
                      </a:cubicBezTo>
                      <a:cubicBezTo>
                        <a:pt x="165" y="448"/>
                        <a:pt x="238" y="481"/>
                        <a:pt x="312" y="481"/>
                      </a:cubicBezTo>
                      <a:cubicBezTo>
                        <a:pt x="365" y="481"/>
                        <a:pt x="418" y="465"/>
                        <a:pt x="459" y="437"/>
                      </a:cubicBezTo>
                      <a:cubicBezTo>
                        <a:pt x="626" y="304"/>
                        <a:pt x="593" y="37"/>
                        <a:pt x="359" y="3"/>
                      </a:cubicBezTo>
                      <a:cubicBezTo>
                        <a:pt x="346" y="1"/>
                        <a:pt x="333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23" name="Google Shape;23423;p65"/>
                <p:cNvSpPr/>
                <p:nvPr/>
              </p:nvSpPr>
              <p:spPr>
                <a:xfrm>
                  <a:off x="5898225" y="4665075"/>
                  <a:ext cx="12525" cy="11875"/>
                </a:xfrm>
                <a:custGeom>
                  <a:rect b="b" l="l" r="r" t="t"/>
                  <a:pathLst>
                    <a:path extrusionOk="0" h="475" w="501">
                      <a:moveTo>
                        <a:pt x="285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7"/>
                        <a:pt x="1" y="107"/>
                        <a:pt x="1" y="241"/>
                      </a:cubicBezTo>
                      <a:cubicBezTo>
                        <a:pt x="34" y="374"/>
                        <a:pt x="134" y="474"/>
                        <a:pt x="267" y="474"/>
                      </a:cubicBezTo>
                      <a:cubicBezTo>
                        <a:pt x="401" y="474"/>
                        <a:pt x="501" y="341"/>
                        <a:pt x="501" y="208"/>
                      </a:cubicBezTo>
                      <a:cubicBezTo>
                        <a:pt x="472" y="92"/>
                        <a:pt x="393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24" name="Google Shape;23424;p65"/>
                <p:cNvSpPr/>
                <p:nvPr/>
              </p:nvSpPr>
              <p:spPr>
                <a:xfrm>
                  <a:off x="5876550" y="4570700"/>
                  <a:ext cx="15525" cy="12350"/>
                </a:xfrm>
                <a:custGeom>
                  <a:rect b="b" l="l" r="r" t="t"/>
                  <a:pathLst>
                    <a:path extrusionOk="0" h="494" w="621">
                      <a:moveTo>
                        <a:pt x="294" y="1"/>
                      </a:moveTo>
                      <a:cubicBezTo>
                        <a:pt x="263" y="1"/>
                        <a:pt x="232" y="5"/>
                        <a:pt x="200" y="13"/>
                      </a:cubicBezTo>
                      <a:cubicBezTo>
                        <a:pt x="0" y="113"/>
                        <a:pt x="34" y="413"/>
                        <a:pt x="234" y="480"/>
                      </a:cubicBezTo>
                      <a:cubicBezTo>
                        <a:pt x="261" y="489"/>
                        <a:pt x="287" y="493"/>
                        <a:pt x="314" y="493"/>
                      </a:cubicBezTo>
                      <a:cubicBezTo>
                        <a:pt x="482" y="493"/>
                        <a:pt x="621" y="320"/>
                        <a:pt x="534" y="146"/>
                      </a:cubicBezTo>
                      <a:cubicBezTo>
                        <a:pt x="483" y="44"/>
                        <a:pt x="393" y="1"/>
                        <a:pt x="29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25" name="Google Shape;23425;p65"/>
                <p:cNvSpPr/>
                <p:nvPr/>
              </p:nvSpPr>
              <p:spPr>
                <a:xfrm>
                  <a:off x="5769225" y="4569300"/>
                  <a:ext cx="14775" cy="12575"/>
                </a:xfrm>
                <a:custGeom>
                  <a:rect b="b" l="l" r="r" t="t"/>
                  <a:pathLst>
                    <a:path extrusionOk="0" h="503" w="591">
                      <a:moveTo>
                        <a:pt x="327" y="1"/>
                      </a:moveTo>
                      <a:cubicBezTo>
                        <a:pt x="53" y="1"/>
                        <a:pt x="1" y="438"/>
                        <a:pt x="290" y="503"/>
                      </a:cubicBezTo>
                      <a:cubicBezTo>
                        <a:pt x="424" y="503"/>
                        <a:pt x="557" y="403"/>
                        <a:pt x="557" y="269"/>
                      </a:cubicBezTo>
                      <a:cubicBezTo>
                        <a:pt x="591" y="136"/>
                        <a:pt x="491" y="36"/>
                        <a:pt x="357" y="2"/>
                      </a:cubicBezTo>
                      <a:cubicBezTo>
                        <a:pt x="347" y="1"/>
                        <a:pt x="337" y="1"/>
                        <a:pt x="32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26" name="Google Shape;23426;p65"/>
                <p:cNvSpPr/>
                <p:nvPr/>
              </p:nvSpPr>
              <p:spPr>
                <a:xfrm>
                  <a:off x="5721825" y="4680475"/>
                  <a:ext cx="15075" cy="12100"/>
                </a:xfrm>
                <a:custGeom>
                  <a:rect b="b" l="l" r="r" t="t"/>
                  <a:pathLst>
                    <a:path extrusionOk="0" h="484" w="603">
                      <a:moveTo>
                        <a:pt x="298" y="0"/>
                      </a:moveTo>
                      <a:cubicBezTo>
                        <a:pt x="209" y="0"/>
                        <a:pt x="122" y="47"/>
                        <a:pt x="85" y="159"/>
                      </a:cubicBezTo>
                      <a:cubicBezTo>
                        <a:pt x="1" y="348"/>
                        <a:pt x="155" y="484"/>
                        <a:pt x="305" y="484"/>
                      </a:cubicBezTo>
                      <a:cubicBezTo>
                        <a:pt x="394" y="484"/>
                        <a:pt x="482" y="437"/>
                        <a:pt x="519" y="325"/>
                      </a:cubicBezTo>
                      <a:cubicBezTo>
                        <a:pt x="603" y="136"/>
                        <a:pt x="449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27" name="Google Shape;23427;p65"/>
                <p:cNvSpPr/>
                <p:nvPr/>
              </p:nvSpPr>
              <p:spPr>
                <a:xfrm>
                  <a:off x="5857375" y="4686900"/>
                  <a:ext cx="13175" cy="12600"/>
                </a:xfrm>
                <a:custGeom>
                  <a:rect b="b" l="l" r="r" t="t"/>
                  <a:pathLst>
                    <a:path extrusionOk="0" h="504" w="527">
                      <a:moveTo>
                        <a:pt x="289" y="0"/>
                      </a:moveTo>
                      <a:cubicBezTo>
                        <a:pt x="282" y="0"/>
                        <a:pt x="275" y="1"/>
                        <a:pt x="267" y="2"/>
                      </a:cubicBezTo>
                      <a:cubicBezTo>
                        <a:pt x="134" y="2"/>
                        <a:pt x="33" y="102"/>
                        <a:pt x="33" y="235"/>
                      </a:cubicBezTo>
                      <a:cubicBezTo>
                        <a:pt x="0" y="369"/>
                        <a:pt x="134" y="502"/>
                        <a:pt x="267" y="502"/>
                      </a:cubicBezTo>
                      <a:cubicBezTo>
                        <a:pt x="275" y="503"/>
                        <a:pt x="282" y="503"/>
                        <a:pt x="289" y="503"/>
                      </a:cubicBezTo>
                      <a:cubicBezTo>
                        <a:pt x="526" y="503"/>
                        <a:pt x="526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28" name="Google Shape;23428;p65"/>
                <p:cNvSpPr/>
                <p:nvPr/>
              </p:nvSpPr>
              <p:spPr>
                <a:xfrm>
                  <a:off x="6004125" y="4545000"/>
                  <a:ext cx="16300" cy="11900"/>
                </a:xfrm>
                <a:custGeom>
                  <a:rect b="b" l="l" r="r" t="t"/>
                  <a:pathLst>
                    <a:path extrusionOk="0" h="476" w="652">
                      <a:moveTo>
                        <a:pt x="298" y="1"/>
                      </a:moveTo>
                      <a:cubicBezTo>
                        <a:pt x="256" y="1"/>
                        <a:pt x="212" y="13"/>
                        <a:pt x="168" y="40"/>
                      </a:cubicBezTo>
                      <a:cubicBezTo>
                        <a:pt x="34" y="107"/>
                        <a:pt x="1" y="274"/>
                        <a:pt x="68" y="374"/>
                      </a:cubicBezTo>
                      <a:cubicBezTo>
                        <a:pt x="132" y="438"/>
                        <a:pt x="211" y="475"/>
                        <a:pt x="285" y="475"/>
                      </a:cubicBezTo>
                      <a:cubicBezTo>
                        <a:pt x="326" y="475"/>
                        <a:pt x="366" y="464"/>
                        <a:pt x="401" y="441"/>
                      </a:cubicBezTo>
                      <a:lnTo>
                        <a:pt x="401" y="474"/>
                      </a:lnTo>
                      <a:cubicBezTo>
                        <a:pt x="652" y="307"/>
                        <a:pt x="507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29" name="Google Shape;23429;p65"/>
                <p:cNvSpPr/>
                <p:nvPr/>
              </p:nvSpPr>
              <p:spPr>
                <a:xfrm>
                  <a:off x="5808225" y="4480725"/>
                  <a:ext cx="11650" cy="10250"/>
                </a:xfrm>
                <a:custGeom>
                  <a:rect b="b" l="l" r="r" t="t"/>
                  <a:pathLst>
                    <a:path extrusionOk="0" h="410" w="466">
                      <a:moveTo>
                        <a:pt x="205" y="0"/>
                      </a:moveTo>
                      <a:cubicBezTo>
                        <a:pt x="1" y="0"/>
                        <a:pt x="183" y="410"/>
                        <a:pt x="331" y="410"/>
                      </a:cubicBezTo>
                      <a:cubicBezTo>
                        <a:pt x="369" y="410"/>
                        <a:pt x="406" y="381"/>
                        <a:pt x="432" y="310"/>
                      </a:cubicBezTo>
                      <a:cubicBezTo>
                        <a:pt x="465" y="176"/>
                        <a:pt x="365" y="43"/>
                        <a:pt x="265" y="9"/>
                      </a:cubicBezTo>
                      <a:cubicBezTo>
                        <a:pt x="242" y="3"/>
                        <a:pt x="222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30" name="Google Shape;23430;p65"/>
                <p:cNvSpPr/>
                <p:nvPr/>
              </p:nvSpPr>
              <p:spPr>
                <a:xfrm>
                  <a:off x="5604625" y="4579825"/>
                  <a:ext cx="17700" cy="12425"/>
                </a:xfrm>
                <a:custGeom>
                  <a:rect b="b" l="l" r="r" t="t"/>
                  <a:pathLst>
                    <a:path extrusionOk="0" h="497" w="708">
                      <a:moveTo>
                        <a:pt x="352" y="1"/>
                      </a:moveTo>
                      <a:cubicBezTo>
                        <a:pt x="326" y="1"/>
                        <a:pt x="298" y="5"/>
                        <a:pt x="270" y="15"/>
                      </a:cubicBezTo>
                      <a:cubicBezTo>
                        <a:pt x="0" y="135"/>
                        <a:pt x="107" y="497"/>
                        <a:pt x="349" y="497"/>
                      </a:cubicBezTo>
                      <a:cubicBezTo>
                        <a:pt x="377" y="497"/>
                        <a:pt x="406" y="492"/>
                        <a:pt x="437" y="482"/>
                      </a:cubicBezTo>
                      <a:cubicBezTo>
                        <a:pt x="708" y="391"/>
                        <a:pt x="598" y="1"/>
                        <a:pt x="35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31" name="Google Shape;23431;p65"/>
                <p:cNvSpPr/>
                <p:nvPr/>
              </p:nvSpPr>
              <p:spPr>
                <a:xfrm>
                  <a:off x="5700575" y="4601650"/>
                  <a:ext cx="15150" cy="12275"/>
                </a:xfrm>
                <a:custGeom>
                  <a:rect b="b" l="l" r="r" t="t"/>
                  <a:pathLst>
                    <a:path extrusionOk="0" h="491" w="606">
                      <a:moveTo>
                        <a:pt x="266" y="1"/>
                      </a:moveTo>
                      <a:cubicBezTo>
                        <a:pt x="158" y="1"/>
                        <a:pt x="62" y="65"/>
                        <a:pt x="34" y="176"/>
                      </a:cubicBezTo>
                      <a:cubicBezTo>
                        <a:pt x="1" y="309"/>
                        <a:pt x="68" y="443"/>
                        <a:pt x="201" y="476"/>
                      </a:cubicBezTo>
                      <a:cubicBezTo>
                        <a:pt x="230" y="486"/>
                        <a:pt x="257" y="490"/>
                        <a:pt x="283" y="490"/>
                      </a:cubicBezTo>
                      <a:cubicBezTo>
                        <a:pt x="523" y="490"/>
                        <a:pt x="606" y="100"/>
                        <a:pt x="335" y="9"/>
                      </a:cubicBezTo>
                      <a:cubicBezTo>
                        <a:pt x="312" y="3"/>
                        <a:pt x="289" y="1"/>
                        <a:pt x="26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32" name="Google Shape;23432;p65"/>
                <p:cNvSpPr/>
                <p:nvPr/>
              </p:nvSpPr>
              <p:spPr>
                <a:xfrm>
                  <a:off x="5727525" y="4513025"/>
                  <a:ext cx="14950" cy="8200"/>
                </a:xfrm>
                <a:custGeom>
                  <a:rect b="b" l="l" r="r" t="t"/>
                  <a:pathLst>
                    <a:path extrusionOk="0" h="328" w="598">
                      <a:moveTo>
                        <a:pt x="482" y="1"/>
                      </a:moveTo>
                      <a:cubicBezTo>
                        <a:pt x="316" y="1"/>
                        <a:pt x="0" y="225"/>
                        <a:pt x="257" y="319"/>
                      </a:cubicBezTo>
                      <a:cubicBezTo>
                        <a:pt x="280" y="324"/>
                        <a:pt x="303" y="327"/>
                        <a:pt x="325" y="327"/>
                      </a:cubicBezTo>
                      <a:cubicBezTo>
                        <a:pt x="433" y="327"/>
                        <a:pt x="530" y="262"/>
                        <a:pt x="557" y="152"/>
                      </a:cubicBezTo>
                      <a:cubicBezTo>
                        <a:pt x="597" y="42"/>
                        <a:pt x="554" y="1"/>
                        <a:pt x="4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33" name="Google Shape;23433;p65"/>
                <p:cNvSpPr/>
                <p:nvPr/>
              </p:nvSpPr>
              <p:spPr>
                <a:xfrm>
                  <a:off x="5600675" y="4446750"/>
                  <a:ext cx="14875" cy="12625"/>
                </a:xfrm>
                <a:custGeom>
                  <a:rect b="b" l="l" r="r" t="t"/>
                  <a:pathLst>
                    <a:path extrusionOk="0" h="505" w="595">
                      <a:moveTo>
                        <a:pt x="297" y="1"/>
                      </a:moveTo>
                      <a:cubicBezTo>
                        <a:pt x="213" y="1"/>
                        <a:pt x="139" y="45"/>
                        <a:pt x="94" y="134"/>
                      </a:cubicBezTo>
                      <a:cubicBezTo>
                        <a:pt x="1" y="290"/>
                        <a:pt x="140" y="504"/>
                        <a:pt x="322" y="504"/>
                      </a:cubicBezTo>
                      <a:cubicBezTo>
                        <a:pt x="335" y="504"/>
                        <a:pt x="348" y="503"/>
                        <a:pt x="361" y="501"/>
                      </a:cubicBezTo>
                      <a:cubicBezTo>
                        <a:pt x="561" y="434"/>
                        <a:pt x="595" y="168"/>
                        <a:pt x="428" y="34"/>
                      </a:cubicBezTo>
                      <a:cubicBezTo>
                        <a:pt x="383" y="12"/>
                        <a:pt x="339" y="1"/>
                        <a:pt x="29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34" name="Google Shape;23434;p65"/>
                <p:cNvSpPr/>
                <p:nvPr/>
              </p:nvSpPr>
              <p:spPr>
                <a:xfrm>
                  <a:off x="5467925" y="4506575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69" y="1"/>
                      </a:moveTo>
                      <a:cubicBezTo>
                        <a:pt x="246" y="1"/>
                        <a:pt x="223" y="4"/>
                        <a:pt x="200" y="9"/>
                      </a:cubicBezTo>
                      <a:cubicBezTo>
                        <a:pt x="67" y="43"/>
                        <a:pt x="0" y="176"/>
                        <a:pt x="34" y="276"/>
                      </a:cubicBezTo>
                      <a:cubicBezTo>
                        <a:pt x="63" y="392"/>
                        <a:pt x="167" y="483"/>
                        <a:pt x="281" y="483"/>
                      </a:cubicBezTo>
                      <a:cubicBezTo>
                        <a:pt x="299" y="483"/>
                        <a:pt x="316" y="481"/>
                        <a:pt x="334" y="476"/>
                      </a:cubicBezTo>
                      <a:cubicBezTo>
                        <a:pt x="434" y="410"/>
                        <a:pt x="534" y="276"/>
                        <a:pt x="501" y="176"/>
                      </a:cubicBezTo>
                      <a:cubicBezTo>
                        <a:pt x="473" y="66"/>
                        <a:pt x="377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35" name="Google Shape;23435;p65"/>
                <p:cNvSpPr/>
                <p:nvPr/>
              </p:nvSpPr>
              <p:spPr>
                <a:xfrm>
                  <a:off x="5484600" y="4547650"/>
                  <a:ext cx="14200" cy="12375"/>
                </a:xfrm>
                <a:custGeom>
                  <a:rect b="b" l="l" r="r" t="t"/>
                  <a:pathLst>
                    <a:path extrusionOk="0" h="495" w="568">
                      <a:moveTo>
                        <a:pt x="298" y="1"/>
                      </a:moveTo>
                      <a:cubicBezTo>
                        <a:pt x="256" y="1"/>
                        <a:pt x="212" y="12"/>
                        <a:pt x="167" y="34"/>
                      </a:cubicBezTo>
                      <a:cubicBezTo>
                        <a:pt x="67" y="101"/>
                        <a:pt x="0" y="234"/>
                        <a:pt x="67" y="335"/>
                      </a:cubicBezTo>
                      <a:cubicBezTo>
                        <a:pt x="116" y="432"/>
                        <a:pt x="201" y="494"/>
                        <a:pt x="295" y="494"/>
                      </a:cubicBezTo>
                      <a:cubicBezTo>
                        <a:pt x="329" y="494"/>
                        <a:pt x="365" y="486"/>
                        <a:pt x="401" y="468"/>
                      </a:cubicBezTo>
                      <a:cubicBezTo>
                        <a:pt x="501" y="401"/>
                        <a:pt x="568" y="268"/>
                        <a:pt x="501" y="134"/>
                      </a:cubicBezTo>
                      <a:cubicBezTo>
                        <a:pt x="456" y="45"/>
                        <a:pt x="38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36" name="Google Shape;23436;p65"/>
                <p:cNvSpPr/>
                <p:nvPr/>
              </p:nvSpPr>
              <p:spPr>
                <a:xfrm>
                  <a:off x="5573125" y="4477725"/>
                  <a:ext cx="14075" cy="11625"/>
                </a:xfrm>
                <a:custGeom>
                  <a:rect b="b" l="l" r="r" t="t"/>
                  <a:pathLst>
                    <a:path extrusionOk="0" h="465" w="563">
                      <a:moveTo>
                        <a:pt x="318" y="0"/>
                      </a:moveTo>
                      <a:cubicBezTo>
                        <a:pt x="159" y="0"/>
                        <a:pt x="0" y="173"/>
                        <a:pt x="95" y="363"/>
                      </a:cubicBezTo>
                      <a:cubicBezTo>
                        <a:pt x="138" y="428"/>
                        <a:pt x="209" y="464"/>
                        <a:pt x="290" y="464"/>
                      </a:cubicBezTo>
                      <a:cubicBezTo>
                        <a:pt x="334" y="464"/>
                        <a:pt x="382" y="453"/>
                        <a:pt x="429" y="430"/>
                      </a:cubicBezTo>
                      <a:cubicBezTo>
                        <a:pt x="529" y="363"/>
                        <a:pt x="562" y="229"/>
                        <a:pt x="496" y="96"/>
                      </a:cubicBezTo>
                      <a:cubicBezTo>
                        <a:pt x="447" y="29"/>
                        <a:pt x="383" y="0"/>
                        <a:pt x="31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37" name="Google Shape;23437;p65"/>
                <p:cNvSpPr/>
                <p:nvPr/>
              </p:nvSpPr>
              <p:spPr>
                <a:xfrm>
                  <a:off x="5553825" y="4380225"/>
                  <a:ext cx="14725" cy="12175"/>
                </a:xfrm>
                <a:custGeom>
                  <a:rect b="b" l="l" r="r" t="t"/>
                  <a:pathLst>
                    <a:path extrusionOk="0" h="487" w="589">
                      <a:moveTo>
                        <a:pt x="339" y="0"/>
                      </a:moveTo>
                      <a:cubicBezTo>
                        <a:pt x="305" y="0"/>
                        <a:pt x="269" y="9"/>
                        <a:pt x="234" y="27"/>
                      </a:cubicBezTo>
                      <a:cubicBezTo>
                        <a:pt x="33" y="60"/>
                        <a:pt x="0" y="360"/>
                        <a:pt x="200" y="460"/>
                      </a:cubicBezTo>
                      <a:cubicBezTo>
                        <a:pt x="231" y="479"/>
                        <a:pt x="264" y="487"/>
                        <a:pt x="297" y="487"/>
                      </a:cubicBezTo>
                      <a:cubicBezTo>
                        <a:pt x="443" y="487"/>
                        <a:pt x="588" y="323"/>
                        <a:pt x="534" y="160"/>
                      </a:cubicBezTo>
                      <a:cubicBezTo>
                        <a:pt x="509" y="62"/>
                        <a:pt x="431" y="0"/>
                        <a:pt x="33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38" name="Google Shape;23438;p65"/>
                <p:cNvSpPr/>
                <p:nvPr/>
              </p:nvSpPr>
              <p:spPr>
                <a:xfrm>
                  <a:off x="5438100" y="4367375"/>
                  <a:ext cx="14000" cy="12575"/>
                </a:xfrm>
                <a:custGeom>
                  <a:rect b="b" l="l" r="r" t="t"/>
                  <a:pathLst>
                    <a:path extrusionOk="0" h="503" w="560">
                      <a:moveTo>
                        <a:pt x="275" y="0"/>
                      </a:moveTo>
                      <a:cubicBezTo>
                        <a:pt x="167" y="0"/>
                        <a:pt x="88" y="91"/>
                        <a:pt x="59" y="207"/>
                      </a:cubicBezTo>
                      <a:cubicBezTo>
                        <a:pt x="0" y="384"/>
                        <a:pt x="138" y="503"/>
                        <a:pt x="281" y="503"/>
                      </a:cubicBezTo>
                      <a:cubicBezTo>
                        <a:pt x="382" y="503"/>
                        <a:pt x="485" y="444"/>
                        <a:pt x="526" y="307"/>
                      </a:cubicBezTo>
                      <a:cubicBezTo>
                        <a:pt x="560" y="174"/>
                        <a:pt x="459" y="40"/>
                        <a:pt x="326" y="7"/>
                      </a:cubicBezTo>
                      <a:cubicBezTo>
                        <a:pt x="308" y="2"/>
                        <a:pt x="291" y="0"/>
                        <a:pt x="2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39" name="Google Shape;23439;p65"/>
                <p:cNvSpPr/>
                <p:nvPr/>
              </p:nvSpPr>
              <p:spPr>
                <a:xfrm>
                  <a:off x="5332100" y="4309700"/>
                  <a:ext cx="14925" cy="12200"/>
                </a:xfrm>
                <a:custGeom>
                  <a:rect b="b" l="l" r="r" t="t"/>
                  <a:pathLst>
                    <a:path extrusionOk="0" h="488" w="597">
                      <a:moveTo>
                        <a:pt x="330" y="0"/>
                      </a:moveTo>
                      <a:cubicBezTo>
                        <a:pt x="145" y="0"/>
                        <a:pt x="1" y="250"/>
                        <a:pt x="163" y="412"/>
                      </a:cubicBezTo>
                      <a:cubicBezTo>
                        <a:pt x="213" y="463"/>
                        <a:pt x="271" y="488"/>
                        <a:pt x="330" y="488"/>
                      </a:cubicBezTo>
                      <a:cubicBezTo>
                        <a:pt x="388" y="488"/>
                        <a:pt x="446" y="463"/>
                        <a:pt x="496" y="412"/>
                      </a:cubicBezTo>
                      <a:cubicBezTo>
                        <a:pt x="597" y="279"/>
                        <a:pt x="563" y="146"/>
                        <a:pt x="463" y="46"/>
                      </a:cubicBezTo>
                      <a:cubicBezTo>
                        <a:pt x="419" y="14"/>
                        <a:pt x="373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0" name="Google Shape;23440;p65"/>
                <p:cNvSpPr/>
                <p:nvPr/>
              </p:nvSpPr>
              <p:spPr>
                <a:xfrm>
                  <a:off x="5364525" y="4283275"/>
                  <a:ext cx="14200" cy="11775"/>
                </a:xfrm>
                <a:custGeom>
                  <a:rect b="b" l="l" r="r" t="t"/>
                  <a:pathLst>
                    <a:path extrusionOk="0" h="471" w="568">
                      <a:moveTo>
                        <a:pt x="291" y="0"/>
                      </a:moveTo>
                      <a:cubicBezTo>
                        <a:pt x="246" y="0"/>
                        <a:pt x="202" y="11"/>
                        <a:pt x="167" y="35"/>
                      </a:cubicBezTo>
                      <a:cubicBezTo>
                        <a:pt x="67" y="102"/>
                        <a:pt x="0" y="235"/>
                        <a:pt x="67" y="369"/>
                      </a:cubicBezTo>
                      <a:cubicBezTo>
                        <a:pt x="131" y="433"/>
                        <a:pt x="210" y="470"/>
                        <a:pt x="293" y="470"/>
                      </a:cubicBezTo>
                      <a:cubicBezTo>
                        <a:pt x="339" y="470"/>
                        <a:pt x="386" y="459"/>
                        <a:pt x="434" y="435"/>
                      </a:cubicBezTo>
                      <a:cubicBezTo>
                        <a:pt x="534" y="369"/>
                        <a:pt x="567" y="235"/>
                        <a:pt x="500" y="102"/>
                      </a:cubicBezTo>
                      <a:cubicBezTo>
                        <a:pt x="457" y="37"/>
                        <a:pt x="372" y="0"/>
                        <a:pt x="29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1" name="Google Shape;23441;p65"/>
                <p:cNvSpPr/>
                <p:nvPr/>
              </p:nvSpPr>
              <p:spPr>
                <a:xfrm>
                  <a:off x="5299475" y="4180700"/>
                  <a:ext cx="15650" cy="11825"/>
                </a:xfrm>
                <a:custGeom>
                  <a:rect b="b" l="l" r="r" t="t"/>
                  <a:pathLst>
                    <a:path extrusionOk="0" h="473" w="626">
                      <a:moveTo>
                        <a:pt x="291" y="0"/>
                      </a:moveTo>
                      <a:cubicBezTo>
                        <a:pt x="246" y="0"/>
                        <a:pt x="202" y="12"/>
                        <a:pt x="167" y="35"/>
                      </a:cubicBezTo>
                      <a:cubicBezTo>
                        <a:pt x="0" y="169"/>
                        <a:pt x="67" y="469"/>
                        <a:pt x="300" y="469"/>
                      </a:cubicBezTo>
                      <a:cubicBezTo>
                        <a:pt x="313" y="471"/>
                        <a:pt x="326" y="472"/>
                        <a:pt x="339" y="472"/>
                      </a:cubicBezTo>
                      <a:cubicBezTo>
                        <a:pt x="517" y="472"/>
                        <a:pt x="625" y="258"/>
                        <a:pt x="501" y="102"/>
                      </a:cubicBezTo>
                      <a:cubicBezTo>
                        <a:pt x="457" y="37"/>
                        <a:pt x="373" y="0"/>
                        <a:pt x="29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2" name="Google Shape;23442;p65"/>
                <p:cNvSpPr/>
                <p:nvPr/>
              </p:nvSpPr>
              <p:spPr>
                <a:xfrm>
                  <a:off x="5292800" y="4354875"/>
                  <a:ext cx="17050" cy="12675"/>
                </a:xfrm>
                <a:custGeom>
                  <a:rect b="b" l="l" r="r" t="t"/>
                  <a:pathLst>
                    <a:path extrusionOk="0" h="507" w="682">
                      <a:moveTo>
                        <a:pt x="356" y="1"/>
                      </a:moveTo>
                      <a:cubicBezTo>
                        <a:pt x="339" y="1"/>
                        <a:pt x="320" y="3"/>
                        <a:pt x="301" y="6"/>
                      </a:cubicBezTo>
                      <a:cubicBezTo>
                        <a:pt x="0" y="73"/>
                        <a:pt x="67" y="507"/>
                        <a:pt x="367" y="507"/>
                      </a:cubicBezTo>
                      <a:cubicBezTo>
                        <a:pt x="681" y="475"/>
                        <a:pt x="641" y="1"/>
                        <a:pt x="35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3" name="Google Shape;23443;p65"/>
                <p:cNvSpPr/>
                <p:nvPr/>
              </p:nvSpPr>
              <p:spPr>
                <a:xfrm>
                  <a:off x="5565500" y="4631000"/>
                  <a:ext cx="27300" cy="20750"/>
                </a:xfrm>
                <a:custGeom>
                  <a:rect b="b" l="l" r="r" t="t"/>
                  <a:pathLst>
                    <a:path extrusionOk="0" h="830" w="1092">
                      <a:moveTo>
                        <a:pt x="543" y="1"/>
                      </a:moveTo>
                      <a:cubicBezTo>
                        <a:pt x="529" y="1"/>
                        <a:pt x="515" y="1"/>
                        <a:pt x="500" y="3"/>
                      </a:cubicBezTo>
                      <a:cubicBezTo>
                        <a:pt x="134" y="36"/>
                        <a:pt x="0" y="503"/>
                        <a:pt x="267" y="737"/>
                      </a:cubicBezTo>
                      <a:cubicBezTo>
                        <a:pt x="357" y="797"/>
                        <a:pt x="460" y="830"/>
                        <a:pt x="559" y="830"/>
                      </a:cubicBezTo>
                      <a:cubicBezTo>
                        <a:pt x="680" y="830"/>
                        <a:pt x="794" y="780"/>
                        <a:pt x="867" y="670"/>
                      </a:cubicBezTo>
                      <a:cubicBezTo>
                        <a:pt x="1092" y="381"/>
                        <a:pt x="885" y="1"/>
                        <a:pt x="54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4" name="Google Shape;23444;p65"/>
                <p:cNvSpPr/>
                <p:nvPr/>
              </p:nvSpPr>
              <p:spPr>
                <a:xfrm>
                  <a:off x="5657225" y="4622700"/>
                  <a:ext cx="28925" cy="20900"/>
                </a:xfrm>
                <a:custGeom>
                  <a:rect b="b" l="l" r="r" t="t"/>
                  <a:pathLst>
                    <a:path extrusionOk="0" h="836" w="1157">
                      <a:moveTo>
                        <a:pt x="600" y="0"/>
                      </a:moveTo>
                      <a:cubicBezTo>
                        <a:pt x="589" y="0"/>
                        <a:pt x="579" y="0"/>
                        <a:pt x="567" y="1"/>
                      </a:cubicBezTo>
                      <a:cubicBezTo>
                        <a:pt x="0" y="1"/>
                        <a:pt x="34" y="835"/>
                        <a:pt x="601" y="835"/>
                      </a:cubicBezTo>
                      <a:cubicBezTo>
                        <a:pt x="1157" y="802"/>
                        <a:pt x="1136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5" name="Google Shape;23445;p65"/>
                <p:cNvSpPr/>
                <p:nvPr/>
              </p:nvSpPr>
              <p:spPr>
                <a:xfrm>
                  <a:off x="5630200" y="4512300"/>
                  <a:ext cx="26075" cy="20975"/>
                </a:xfrm>
                <a:custGeom>
                  <a:rect b="b" l="l" r="r" t="t"/>
                  <a:pathLst>
                    <a:path extrusionOk="0" h="839" w="1043">
                      <a:moveTo>
                        <a:pt x="530" y="1"/>
                      </a:moveTo>
                      <a:cubicBezTo>
                        <a:pt x="264" y="1"/>
                        <a:pt x="0" y="244"/>
                        <a:pt x="147" y="581"/>
                      </a:cubicBezTo>
                      <a:cubicBezTo>
                        <a:pt x="220" y="762"/>
                        <a:pt x="366" y="838"/>
                        <a:pt x="514" y="838"/>
                      </a:cubicBezTo>
                      <a:cubicBezTo>
                        <a:pt x="776" y="838"/>
                        <a:pt x="1042" y="600"/>
                        <a:pt x="915" y="281"/>
                      </a:cubicBezTo>
                      <a:cubicBezTo>
                        <a:pt x="841" y="84"/>
                        <a:pt x="685" y="1"/>
                        <a:pt x="53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6" name="Google Shape;23446;p65"/>
                <p:cNvSpPr/>
                <p:nvPr/>
              </p:nvSpPr>
              <p:spPr>
                <a:xfrm>
                  <a:off x="5564375" y="4513025"/>
                  <a:ext cx="25325" cy="20425"/>
                </a:xfrm>
                <a:custGeom>
                  <a:rect b="b" l="l" r="r" t="t"/>
                  <a:pathLst>
                    <a:path extrusionOk="0" h="817" w="1013">
                      <a:moveTo>
                        <a:pt x="470" y="1"/>
                      </a:moveTo>
                      <a:cubicBezTo>
                        <a:pt x="301" y="1"/>
                        <a:pt x="133" y="121"/>
                        <a:pt x="78" y="285"/>
                      </a:cubicBezTo>
                      <a:cubicBezTo>
                        <a:pt x="0" y="571"/>
                        <a:pt x="226" y="816"/>
                        <a:pt x="471" y="816"/>
                      </a:cubicBezTo>
                      <a:cubicBezTo>
                        <a:pt x="541" y="816"/>
                        <a:pt x="612" y="796"/>
                        <a:pt x="679" y="752"/>
                      </a:cubicBezTo>
                      <a:cubicBezTo>
                        <a:pt x="1012" y="585"/>
                        <a:pt x="946" y="85"/>
                        <a:pt x="579" y="18"/>
                      </a:cubicBezTo>
                      <a:cubicBezTo>
                        <a:pt x="543" y="7"/>
                        <a:pt x="507" y="1"/>
                        <a:pt x="47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7" name="Google Shape;23447;p65"/>
                <p:cNvSpPr/>
                <p:nvPr/>
              </p:nvSpPr>
              <p:spPr>
                <a:xfrm>
                  <a:off x="5647425" y="4651850"/>
                  <a:ext cx="27325" cy="20475"/>
                </a:xfrm>
                <a:custGeom>
                  <a:rect b="b" l="l" r="r" t="t"/>
                  <a:pathLst>
                    <a:path extrusionOk="0" h="819" w="1093">
                      <a:moveTo>
                        <a:pt x="553" y="1"/>
                      </a:moveTo>
                      <a:cubicBezTo>
                        <a:pt x="209" y="1"/>
                        <a:pt x="1" y="413"/>
                        <a:pt x="226" y="670"/>
                      </a:cubicBezTo>
                      <a:cubicBezTo>
                        <a:pt x="323" y="767"/>
                        <a:pt x="443" y="819"/>
                        <a:pt x="565" y="819"/>
                      </a:cubicBezTo>
                      <a:cubicBezTo>
                        <a:pt x="653" y="819"/>
                        <a:pt x="742" y="792"/>
                        <a:pt x="826" y="737"/>
                      </a:cubicBezTo>
                      <a:cubicBezTo>
                        <a:pt x="1093" y="503"/>
                        <a:pt x="959" y="36"/>
                        <a:pt x="593" y="3"/>
                      </a:cubicBezTo>
                      <a:cubicBezTo>
                        <a:pt x="579" y="1"/>
                        <a:pt x="566" y="1"/>
                        <a:pt x="55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8" name="Google Shape;23448;p65"/>
                <p:cNvSpPr/>
                <p:nvPr/>
              </p:nvSpPr>
              <p:spPr>
                <a:xfrm>
                  <a:off x="5838175" y="4650225"/>
                  <a:ext cx="24225" cy="20875"/>
                </a:xfrm>
                <a:custGeom>
                  <a:rect b="b" l="l" r="r" t="t"/>
                  <a:pathLst>
                    <a:path extrusionOk="0" h="835" w="969">
                      <a:moveTo>
                        <a:pt x="533" y="1"/>
                      </a:moveTo>
                      <a:cubicBezTo>
                        <a:pt x="440" y="1"/>
                        <a:pt x="347" y="32"/>
                        <a:pt x="268" y="101"/>
                      </a:cubicBezTo>
                      <a:cubicBezTo>
                        <a:pt x="1" y="335"/>
                        <a:pt x="134" y="802"/>
                        <a:pt x="535" y="835"/>
                      </a:cubicBezTo>
                      <a:cubicBezTo>
                        <a:pt x="735" y="835"/>
                        <a:pt x="935" y="668"/>
                        <a:pt x="968" y="435"/>
                      </a:cubicBezTo>
                      <a:cubicBezTo>
                        <a:pt x="968" y="176"/>
                        <a:pt x="753" y="1"/>
                        <a:pt x="53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9" name="Google Shape;23449;p65"/>
                <p:cNvSpPr/>
                <p:nvPr/>
              </p:nvSpPr>
              <p:spPr>
                <a:xfrm>
                  <a:off x="5840675" y="4546725"/>
                  <a:ext cx="24850" cy="21150"/>
                </a:xfrm>
                <a:custGeom>
                  <a:rect b="b" l="l" r="r" t="t"/>
                  <a:pathLst>
                    <a:path extrusionOk="0" h="846" w="994">
                      <a:moveTo>
                        <a:pt x="553" y="0"/>
                      </a:moveTo>
                      <a:cubicBezTo>
                        <a:pt x="536" y="0"/>
                        <a:pt x="518" y="2"/>
                        <a:pt x="501" y="5"/>
                      </a:cubicBezTo>
                      <a:cubicBezTo>
                        <a:pt x="101" y="71"/>
                        <a:pt x="1" y="538"/>
                        <a:pt x="301" y="772"/>
                      </a:cubicBezTo>
                      <a:cubicBezTo>
                        <a:pt x="377" y="822"/>
                        <a:pt x="459" y="845"/>
                        <a:pt x="540" y="845"/>
                      </a:cubicBezTo>
                      <a:cubicBezTo>
                        <a:pt x="776" y="845"/>
                        <a:pt x="993" y="646"/>
                        <a:pt x="968" y="372"/>
                      </a:cubicBezTo>
                      <a:cubicBezTo>
                        <a:pt x="938" y="158"/>
                        <a:pt x="740" y="0"/>
                        <a:pt x="55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50" name="Google Shape;23450;p65"/>
                <p:cNvSpPr/>
                <p:nvPr/>
              </p:nvSpPr>
              <p:spPr>
                <a:xfrm>
                  <a:off x="5726700" y="4538125"/>
                  <a:ext cx="23125" cy="21175"/>
                </a:xfrm>
                <a:custGeom>
                  <a:rect b="b" l="l" r="r" t="t"/>
                  <a:pathLst>
                    <a:path extrusionOk="0" h="847" w="925">
                      <a:moveTo>
                        <a:pt x="452" y="0"/>
                      </a:moveTo>
                      <a:cubicBezTo>
                        <a:pt x="258" y="0"/>
                        <a:pt x="85" y="150"/>
                        <a:pt x="57" y="349"/>
                      </a:cubicBezTo>
                      <a:cubicBezTo>
                        <a:pt x="1" y="665"/>
                        <a:pt x="236" y="846"/>
                        <a:pt x="472" y="846"/>
                      </a:cubicBezTo>
                      <a:cubicBezTo>
                        <a:pt x="659" y="846"/>
                        <a:pt x="846" y="733"/>
                        <a:pt x="891" y="482"/>
                      </a:cubicBezTo>
                      <a:cubicBezTo>
                        <a:pt x="924" y="249"/>
                        <a:pt x="791" y="48"/>
                        <a:pt x="557" y="15"/>
                      </a:cubicBezTo>
                      <a:cubicBezTo>
                        <a:pt x="522" y="5"/>
                        <a:pt x="487" y="0"/>
                        <a:pt x="4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51" name="Google Shape;23451;p65"/>
                <p:cNvSpPr/>
                <p:nvPr/>
              </p:nvSpPr>
              <p:spPr>
                <a:xfrm>
                  <a:off x="5731450" y="4628950"/>
                  <a:ext cx="23675" cy="20825"/>
                </a:xfrm>
                <a:custGeom>
                  <a:rect b="b" l="l" r="r" t="t"/>
                  <a:pathLst>
                    <a:path extrusionOk="0" h="833" w="947">
                      <a:moveTo>
                        <a:pt x="488" y="1"/>
                      </a:moveTo>
                      <a:cubicBezTo>
                        <a:pt x="448" y="1"/>
                        <a:pt x="408" y="6"/>
                        <a:pt x="367" y="18"/>
                      </a:cubicBezTo>
                      <a:cubicBezTo>
                        <a:pt x="134" y="51"/>
                        <a:pt x="0" y="285"/>
                        <a:pt x="67" y="518"/>
                      </a:cubicBezTo>
                      <a:cubicBezTo>
                        <a:pt x="121" y="737"/>
                        <a:pt x="288" y="832"/>
                        <a:pt x="456" y="832"/>
                      </a:cubicBezTo>
                      <a:cubicBezTo>
                        <a:pt x="699" y="832"/>
                        <a:pt x="946" y="633"/>
                        <a:pt x="867" y="318"/>
                      </a:cubicBezTo>
                      <a:cubicBezTo>
                        <a:pt x="840" y="125"/>
                        <a:pt x="676" y="1"/>
                        <a:pt x="48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52" name="Google Shape;23452;p65"/>
                <p:cNvSpPr/>
                <p:nvPr/>
              </p:nvSpPr>
              <p:spPr>
                <a:xfrm>
                  <a:off x="5955725" y="4663375"/>
                  <a:ext cx="30125" cy="21275"/>
                </a:xfrm>
                <a:custGeom>
                  <a:rect b="b" l="l" r="r" t="t"/>
                  <a:pathLst>
                    <a:path extrusionOk="0" h="851" w="1205">
                      <a:moveTo>
                        <a:pt x="583" y="0"/>
                      </a:moveTo>
                      <a:cubicBezTo>
                        <a:pt x="119" y="0"/>
                        <a:pt x="1" y="748"/>
                        <a:pt x="536" y="843"/>
                      </a:cubicBezTo>
                      <a:cubicBezTo>
                        <a:pt x="568" y="848"/>
                        <a:pt x="599" y="851"/>
                        <a:pt x="628" y="851"/>
                      </a:cubicBezTo>
                      <a:cubicBezTo>
                        <a:pt x="1116" y="851"/>
                        <a:pt x="1204" y="103"/>
                        <a:pt x="669" y="9"/>
                      </a:cubicBezTo>
                      <a:cubicBezTo>
                        <a:pt x="639" y="3"/>
                        <a:pt x="610" y="0"/>
                        <a:pt x="58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53" name="Google Shape;23453;p65"/>
                <p:cNvSpPr/>
                <p:nvPr/>
              </p:nvSpPr>
              <p:spPr>
                <a:xfrm>
                  <a:off x="6175925" y="4697775"/>
                  <a:ext cx="28375" cy="21500"/>
                </a:xfrm>
                <a:custGeom>
                  <a:rect b="b" l="l" r="r" t="t"/>
                  <a:pathLst>
                    <a:path extrusionOk="0" h="860" w="1135">
                      <a:moveTo>
                        <a:pt x="568" y="0"/>
                      </a:moveTo>
                      <a:cubicBezTo>
                        <a:pt x="201" y="0"/>
                        <a:pt x="1" y="467"/>
                        <a:pt x="267" y="734"/>
                      </a:cubicBezTo>
                      <a:cubicBezTo>
                        <a:pt x="351" y="818"/>
                        <a:pt x="459" y="859"/>
                        <a:pt x="568" y="859"/>
                      </a:cubicBezTo>
                      <a:cubicBezTo>
                        <a:pt x="676" y="859"/>
                        <a:pt x="784" y="818"/>
                        <a:pt x="868" y="734"/>
                      </a:cubicBezTo>
                      <a:cubicBezTo>
                        <a:pt x="1135" y="467"/>
                        <a:pt x="935" y="0"/>
                        <a:pt x="5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54" name="Google Shape;23454;p65"/>
                <p:cNvSpPr/>
                <p:nvPr/>
              </p:nvSpPr>
              <p:spPr>
                <a:xfrm>
                  <a:off x="6559525" y="4697025"/>
                  <a:ext cx="24225" cy="20775"/>
                </a:xfrm>
                <a:custGeom>
                  <a:rect b="b" l="l" r="r" t="t"/>
                  <a:pathLst>
                    <a:path extrusionOk="0" h="831" w="969">
                      <a:moveTo>
                        <a:pt x="568" y="1"/>
                      </a:moveTo>
                      <a:cubicBezTo>
                        <a:pt x="464" y="1"/>
                        <a:pt x="357" y="41"/>
                        <a:pt x="268" y="130"/>
                      </a:cubicBezTo>
                      <a:cubicBezTo>
                        <a:pt x="1" y="397"/>
                        <a:pt x="201" y="831"/>
                        <a:pt x="568" y="831"/>
                      </a:cubicBezTo>
                      <a:cubicBezTo>
                        <a:pt x="801" y="831"/>
                        <a:pt x="968" y="631"/>
                        <a:pt x="968" y="431"/>
                      </a:cubicBezTo>
                      <a:cubicBezTo>
                        <a:pt x="968" y="164"/>
                        <a:pt x="775" y="1"/>
                        <a:pt x="5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55" name="Google Shape;23455;p65"/>
                <p:cNvSpPr/>
                <p:nvPr/>
              </p:nvSpPr>
              <p:spPr>
                <a:xfrm>
                  <a:off x="6620850" y="4690450"/>
                  <a:ext cx="24600" cy="20875"/>
                </a:xfrm>
                <a:custGeom>
                  <a:rect b="b" l="l" r="r" t="t"/>
                  <a:pathLst>
                    <a:path extrusionOk="0" h="835" w="984">
                      <a:moveTo>
                        <a:pt x="545" y="0"/>
                      </a:moveTo>
                      <a:cubicBezTo>
                        <a:pt x="421" y="0"/>
                        <a:pt x="297" y="59"/>
                        <a:pt x="216" y="193"/>
                      </a:cubicBezTo>
                      <a:cubicBezTo>
                        <a:pt x="0" y="471"/>
                        <a:pt x="213" y="834"/>
                        <a:pt x="536" y="834"/>
                      </a:cubicBezTo>
                      <a:cubicBezTo>
                        <a:pt x="562" y="834"/>
                        <a:pt x="589" y="832"/>
                        <a:pt x="617" y="827"/>
                      </a:cubicBezTo>
                      <a:cubicBezTo>
                        <a:pt x="850" y="794"/>
                        <a:pt x="984" y="560"/>
                        <a:pt x="950" y="327"/>
                      </a:cubicBezTo>
                      <a:cubicBezTo>
                        <a:pt x="910" y="128"/>
                        <a:pt x="728" y="0"/>
                        <a:pt x="54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56" name="Google Shape;23456;p65"/>
                <p:cNvSpPr/>
                <p:nvPr/>
              </p:nvSpPr>
              <p:spPr>
                <a:xfrm>
                  <a:off x="6299350" y="4668575"/>
                  <a:ext cx="27550" cy="20875"/>
                </a:xfrm>
                <a:custGeom>
                  <a:rect b="b" l="l" r="r" t="t"/>
                  <a:pathLst>
                    <a:path extrusionOk="0" h="835" w="1102">
                      <a:moveTo>
                        <a:pt x="534" y="1"/>
                      </a:moveTo>
                      <a:cubicBezTo>
                        <a:pt x="0" y="1"/>
                        <a:pt x="0" y="835"/>
                        <a:pt x="534" y="835"/>
                      </a:cubicBezTo>
                      <a:cubicBezTo>
                        <a:pt x="1101" y="835"/>
                        <a:pt x="1101" y="1"/>
                        <a:pt x="5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57" name="Google Shape;23457;p65"/>
                <p:cNvSpPr/>
                <p:nvPr/>
              </p:nvSpPr>
              <p:spPr>
                <a:xfrm>
                  <a:off x="6156750" y="4742925"/>
                  <a:ext cx="25275" cy="20775"/>
                </a:xfrm>
                <a:custGeom>
                  <a:rect b="b" l="l" r="r" t="t"/>
                  <a:pathLst>
                    <a:path extrusionOk="0" h="831" w="1011">
                      <a:moveTo>
                        <a:pt x="489" y="1"/>
                      </a:moveTo>
                      <a:cubicBezTo>
                        <a:pt x="439" y="1"/>
                        <a:pt x="387" y="10"/>
                        <a:pt x="334" y="29"/>
                      </a:cubicBezTo>
                      <a:cubicBezTo>
                        <a:pt x="134" y="96"/>
                        <a:pt x="0" y="329"/>
                        <a:pt x="100" y="563"/>
                      </a:cubicBezTo>
                      <a:cubicBezTo>
                        <a:pt x="153" y="738"/>
                        <a:pt x="316" y="830"/>
                        <a:pt x="483" y="830"/>
                      </a:cubicBezTo>
                      <a:cubicBezTo>
                        <a:pt x="634" y="830"/>
                        <a:pt x="788" y="754"/>
                        <a:pt x="868" y="596"/>
                      </a:cubicBezTo>
                      <a:cubicBezTo>
                        <a:pt x="1010" y="311"/>
                        <a:pt x="787" y="1"/>
                        <a:pt x="48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58" name="Google Shape;23458;p65"/>
                <p:cNvSpPr/>
                <p:nvPr/>
              </p:nvSpPr>
              <p:spPr>
                <a:xfrm>
                  <a:off x="6466125" y="4748650"/>
                  <a:ext cx="24225" cy="20875"/>
                </a:xfrm>
                <a:custGeom>
                  <a:rect b="b" l="l" r="r" t="t"/>
                  <a:pathLst>
                    <a:path extrusionOk="0" h="835" w="969">
                      <a:moveTo>
                        <a:pt x="535" y="0"/>
                      </a:moveTo>
                      <a:cubicBezTo>
                        <a:pt x="1" y="0"/>
                        <a:pt x="1" y="834"/>
                        <a:pt x="535" y="834"/>
                      </a:cubicBezTo>
                      <a:cubicBezTo>
                        <a:pt x="768" y="834"/>
                        <a:pt x="968" y="634"/>
                        <a:pt x="968" y="434"/>
                      </a:cubicBezTo>
                      <a:cubicBezTo>
                        <a:pt x="968" y="200"/>
                        <a:pt x="768" y="0"/>
                        <a:pt x="53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59" name="Google Shape;23459;p65"/>
                <p:cNvSpPr/>
                <p:nvPr/>
              </p:nvSpPr>
              <p:spPr>
                <a:xfrm>
                  <a:off x="6638450" y="4651700"/>
                  <a:ext cx="24525" cy="21000"/>
                </a:xfrm>
                <a:custGeom>
                  <a:rect b="b" l="l" r="r" t="t"/>
                  <a:pathLst>
                    <a:path extrusionOk="0" h="840" w="981">
                      <a:moveTo>
                        <a:pt x="496" y="0"/>
                      </a:moveTo>
                      <a:cubicBezTo>
                        <a:pt x="338" y="0"/>
                        <a:pt x="180" y="92"/>
                        <a:pt x="113" y="276"/>
                      </a:cubicBezTo>
                      <a:cubicBezTo>
                        <a:pt x="0" y="557"/>
                        <a:pt x="245" y="839"/>
                        <a:pt x="525" y="839"/>
                      </a:cubicBezTo>
                      <a:cubicBezTo>
                        <a:pt x="576" y="839"/>
                        <a:pt x="628" y="830"/>
                        <a:pt x="680" y="809"/>
                      </a:cubicBezTo>
                      <a:cubicBezTo>
                        <a:pt x="880" y="709"/>
                        <a:pt x="980" y="476"/>
                        <a:pt x="880" y="276"/>
                      </a:cubicBezTo>
                      <a:cubicBezTo>
                        <a:pt x="813" y="92"/>
                        <a:pt x="655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60" name="Google Shape;23460;p65"/>
                <p:cNvSpPr/>
                <p:nvPr/>
              </p:nvSpPr>
              <p:spPr>
                <a:xfrm>
                  <a:off x="6580000" y="4639300"/>
                  <a:ext cx="25425" cy="20800"/>
                </a:xfrm>
                <a:custGeom>
                  <a:rect b="b" l="l" r="r" t="t"/>
                  <a:pathLst>
                    <a:path extrusionOk="0" h="832" w="1017">
                      <a:moveTo>
                        <a:pt x="431" y="0"/>
                      </a:moveTo>
                      <a:cubicBezTo>
                        <a:pt x="244" y="0"/>
                        <a:pt x="49" y="158"/>
                        <a:pt x="49" y="371"/>
                      </a:cubicBezTo>
                      <a:cubicBezTo>
                        <a:pt x="1" y="636"/>
                        <a:pt x="214" y="832"/>
                        <a:pt x="449" y="832"/>
                      </a:cubicBezTo>
                      <a:cubicBezTo>
                        <a:pt x="539" y="832"/>
                        <a:pt x="633" y="803"/>
                        <a:pt x="716" y="738"/>
                      </a:cubicBezTo>
                      <a:cubicBezTo>
                        <a:pt x="1016" y="505"/>
                        <a:pt x="850" y="38"/>
                        <a:pt x="483" y="4"/>
                      </a:cubicBezTo>
                      <a:cubicBezTo>
                        <a:pt x="466" y="1"/>
                        <a:pt x="448" y="0"/>
                        <a:pt x="43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61" name="Google Shape;23461;p65"/>
                <p:cNvSpPr/>
                <p:nvPr/>
              </p:nvSpPr>
              <p:spPr>
                <a:xfrm>
                  <a:off x="6520350" y="4712100"/>
                  <a:ext cx="22300" cy="20900"/>
                </a:xfrm>
                <a:custGeom>
                  <a:rect b="b" l="l" r="r" t="t"/>
                  <a:pathLst>
                    <a:path extrusionOk="0" h="836" w="892">
                      <a:moveTo>
                        <a:pt x="447" y="1"/>
                      </a:moveTo>
                      <a:cubicBezTo>
                        <a:pt x="361" y="1"/>
                        <a:pt x="274" y="30"/>
                        <a:pt x="200" y="94"/>
                      </a:cubicBezTo>
                      <a:cubicBezTo>
                        <a:pt x="33" y="261"/>
                        <a:pt x="0" y="528"/>
                        <a:pt x="133" y="695"/>
                      </a:cubicBezTo>
                      <a:cubicBezTo>
                        <a:pt x="230" y="791"/>
                        <a:pt x="347" y="835"/>
                        <a:pt x="460" y="835"/>
                      </a:cubicBezTo>
                      <a:cubicBezTo>
                        <a:pt x="661" y="835"/>
                        <a:pt x="846" y="696"/>
                        <a:pt x="867" y="461"/>
                      </a:cubicBezTo>
                      <a:cubicBezTo>
                        <a:pt x="891" y="196"/>
                        <a:pt x="672" y="1"/>
                        <a:pt x="44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62" name="Google Shape;23462;p65"/>
                <p:cNvSpPr/>
                <p:nvPr/>
              </p:nvSpPr>
              <p:spPr>
                <a:xfrm>
                  <a:off x="6785925" y="4667325"/>
                  <a:ext cx="24650" cy="20625"/>
                </a:xfrm>
                <a:custGeom>
                  <a:rect b="b" l="l" r="r" t="t"/>
                  <a:pathLst>
                    <a:path extrusionOk="0" h="825" w="986">
                      <a:moveTo>
                        <a:pt x="538" y="0"/>
                      </a:moveTo>
                      <a:cubicBezTo>
                        <a:pt x="416" y="0"/>
                        <a:pt x="295" y="48"/>
                        <a:pt x="218" y="151"/>
                      </a:cubicBezTo>
                      <a:cubicBezTo>
                        <a:pt x="1" y="430"/>
                        <a:pt x="188" y="825"/>
                        <a:pt x="510" y="825"/>
                      </a:cubicBezTo>
                      <a:cubicBezTo>
                        <a:pt x="534" y="825"/>
                        <a:pt x="559" y="823"/>
                        <a:pt x="585" y="818"/>
                      </a:cubicBezTo>
                      <a:cubicBezTo>
                        <a:pt x="819" y="785"/>
                        <a:pt x="985" y="585"/>
                        <a:pt x="952" y="351"/>
                      </a:cubicBezTo>
                      <a:cubicBezTo>
                        <a:pt x="931" y="125"/>
                        <a:pt x="733" y="0"/>
                        <a:pt x="53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63" name="Google Shape;23463;p65"/>
                <p:cNvSpPr/>
                <p:nvPr/>
              </p:nvSpPr>
              <p:spPr>
                <a:xfrm>
                  <a:off x="7003575" y="4631275"/>
                  <a:ext cx="24650" cy="20850"/>
                </a:xfrm>
                <a:custGeom>
                  <a:rect b="b" l="l" r="r" t="t"/>
                  <a:pathLst>
                    <a:path extrusionOk="0" h="834" w="986">
                      <a:moveTo>
                        <a:pt x="531" y="0"/>
                      </a:moveTo>
                      <a:cubicBezTo>
                        <a:pt x="393" y="0"/>
                        <a:pt x="257" y="61"/>
                        <a:pt x="185" y="192"/>
                      </a:cubicBezTo>
                      <a:cubicBezTo>
                        <a:pt x="1" y="499"/>
                        <a:pt x="240" y="834"/>
                        <a:pt x="565" y="834"/>
                      </a:cubicBezTo>
                      <a:cubicBezTo>
                        <a:pt x="593" y="834"/>
                        <a:pt x="622" y="831"/>
                        <a:pt x="652" y="826"/>
                      </a:cubicBezTo>
                      <a:cubicBezTo>
                        <a:pt x="852" y="759"/>
                        <a:pt x="986" y="525"/>
                        <a:pt x="952" y="292"/>
                      </a:cubicBezTo>
                      <a:cubicBezTo>
                        <a:pt x="896" y="103"/>
                        <a:pt x="711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64" name="Google Shape;23464;p65"/>
                <p:cNvSpPr/>
                <p:nvPr/>
              </p:nvSpPr>
              <p:spPr>
                <a:xfrm>
                  <a:off x="6827225" y="4679825"/>
                  <a:ext cx="25325" cy="20425"/>
                </a:xfrm>
                <a:custGeom>
                  <a:rect b="b" l="l" r="r" t="t"/>
                  <a:pathLst>
                    <a:path extrusionOk="0" h="817" w="1013">
                      <a:moveTo>
                        <a:pt x="553" y="1"/>
                      </a:moveTo>
                      <a:cubicBezTo>
                        <a:pt x="514" y="1"/>
                        <a:pt x="475" y="6"/>
                        <a:pt x="434" y="18"/>
                      </a:cubicBezTo>
                      <a:cubicBezTo>
                        <a:pt x="67" y="85"/>
                        <a:pt x="0" y="585"/>
                        <a:pt x="334" y="752"/>
                      </a:cubicBezTo>
                      <a:cubicBezTo>
                        <a:pt x="401" y="796"/>
                        <a:pt x="473" y="816"/>
                        <a:pt x="543" y="816"/>
                      </a:cubicBezTo>
                      <a:cubicBezTo>
                        <a:pt x="788" y="816"/>
                        <a:pt x="1012" y="577"/>
                        <a:pt x="934" y="318"/>
                      </a:cubicBezTo>
                      <a:cubicBezTo>
                        <a:pt x="879" y="125"/>
                        <a:pt x="733" y="1"/>
                        <a:pt x="55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65" name="Google Shape;23465;p65"/>
                <p:cNvSpPr/>
                <p:nvPr/>
              </p:nvSpPr>
              <p:spPr>
                <a:xfrm>
                  <a:off x="6791375" y="4716750"/>
                  <a:ext cx="21700" cy="20800"/>
                </a:xfrm>
                <a:custGeom>
                  <a:rect b="b" l="l" r="r" t="t"/>
                  <a:pathLst>
                    <a:path extrusionOk="0" h="832" w="868">
                      <a:moveTo>
                        <a:pt x="452" y="1"/>
                      </a:moveTo>
                      <a:cubicBezTo>
                        <a:pt x="353" y="1"/>
                        <a:pt x="251" y="35"/>
                        <a:pt x="167" y="109"/>
                      </a:cubicBezTo>
                      <a:cubicBezTo>
                        <a:pt x="0" y="275"/>
                        <a:pt x="0" y="542"/>
                        <a:pt x="167" y="709"/>
                      </a:cubicBezTo>
                      <a:cubicBezTo>
                        <a:pt x="252" y="794"/>
                        <a:pt x="354" y="832"/>
                        <a:pt x="453" y="832"/>
                      </a:cubicBezTo>
                      <a:cubicBezTo>
                        <a:pt x="666" y="832"/>
                        <a:pt x="867" y="659"/>
                        <a:pt x="867" y="409"/>
                      </a:cubicBezTo>
                      <a:cubicBezTo>
                        <a:pt x="867" y="158"/>
                        <a:pt x="665" y="1"/>
                        <a:pt x="45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66" name="Google Shape;23466;p65"/>
                <p:cNvSpPr/>
                <p:nvPr/>
              </p:nvSpPr>
              <p:spPr>
                <a:xfrm>
                  <a:off x="7213425" y="4461450"/>
                  <a:ext cx="27450" cy="20950"/>
                </a:xfrm>
                <a:custGeom>
                  <a:rect b="b" l="l" r="r" t="t"/>
                  <a:pathLst>
                    <a:path extrusionOk="0" h="838" w="1098">
                      <a:moveTo>
                        <a:pt x="595" y="1"/>
                      </a:moveTo>
                      <a:cubicBezTo>
                        <a:pt x="527" y="1"/>
                        <a:pt x="459" y="16"/>
                        <a:pt x="397" y="47"/>
                      </a:cubicBezTo>
                      <a:cubicBezTo>
                        <a:pt x="0" y="273"/>
                        <a:pt x="230" y="838"/>
                        <a:pt x="615" y="838"/>
                      </a:cubicBezTo>
                      <a:cubicBezTo>
                        <a:pt x="683" y="838"/>
                        <a:pt x="756" y="820"/>
                        <a:pt x="831" y="780"/>
                      </a:cubicBezTo>
                      <a:cubicBezTo>
                        <a:pt x="1031" y="647"/>
                        <a:pt x="1098" y="413"/>
                        <a:pt x="964" y="213"/>
                      </a:cubicBezTo>
                      <a:cubicBezTo>
                        <a:pt x="895" y="75"/>
                        <a:pt x="746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67" name="Google Shape;23467;p65"/>
                <p:cNvSpPr/>
                <p:nvPr/>
              </p:nvSpPr>
              <p:spPr>
                <a:xfrm>
                  <a:off x="7489750" y="4278125"/>
                  <a:ext cx="27150" cy="20750"/>
                </a:xfrm>
                <a:custGeom>
                  <a:rect b="b" l="l" r="r" t="t"/>
                  <a:pathLst>
                    <a:path extrusionOk="0" h="830" w="1086">
                      <a:moveTo>
                        <a:pt x="538" y="0"/>
                      </a:moveTo>
                      <a:cubicBezTo>
                        <a:pt x="215" y="0"/>
                        <a:pt x="0" y="364"/>
                        <a:pt x="185" y="641"/>
                      </a:cubicBezTo>
                      <a:cubicBezTo>
                        <a:pt x="271" y="770"/>
                        <a:pt x="411" y="829"/>
                        <a:pt x="545" y="829"/>
                      </a:cubicBezTo>
                      <a:cubicBezTo>
                        <a:pt x="620" y="829"/>
                        <a:pt x="692" y="811"/>
                        <a:pt x="752" y="775"/>
                      </a:cubicBezTo>
                      <a:cubicBezTo>
                        <a:pt x="1086" y="541"/>
                        <a:pt x="986" y="74"/>
                        <a:pt x="619" y="8"/>
                      </a:cubicBezTo>
                      <a:cubicBezTo>
                        <a:pt x="591" y="3"/>
                        <a:pt x="564" y="0"/>
                        <a:pt x="53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68" name="Google Shape;23468;p65"/>
                <p:cNvSpPr/>
                <p:nvPr/>
              </p:nvSpPr>
              <p:spPr>
                <a:xfrm>
                  <a:off x="7464350" y="4314000"/>
                  <a:ext cx="23150" cy="20875"/>
                </a:xfrm>
                <a:custGeom>
                  <a:rect b="b" l="l" r="r" t="t"/>
                  <a:pathLst>
                    <a:path extrusionOk="0" h="835" w="926">
                      <a:moveTo>
                        <a:pt x="479" y="0"/>
                      </a:moveTo>
                      <a:cubicBezTo>
                        <a:pt x="366" y="0"/>
                        <a:pt x="251" y="44"/>
                        <a:pt x="167" y="140"/>
                      </a:cubicBezTo>
                      <a:cubicBezTo>
                        <a:pt x="0" y="307"/>
                        <a:pt x="34" y="574"/>
                        <a:pt x="234" y="741"/>
                      </a:cubicBezTo>
                      <a:cubicBezTo>
                        <a:pt x="308" y="806"/>
                        <a:pt x="395" y="834"/>
                        <a:pt x="481" y="834"/>
                      </a:cubicBezTo>
                      <a:cubicBezTo>
                        <a:pt x="705" y="834"/>
                        <a:pt x="925" y="639"/>
                        <a:pt x="901" y="374"/>
                      </a:cubicBezTo>
                      <a:cubicBezTo>
                        <a:pt x="880" y="139"/>
                        <a:pt x="681" y="0"/>
                        <a:pt x="47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69" name="Google Shape;23469;p65"/>
                <p:cNvSpPr/>
                <p:nvPr/>
              </p:nvSpPr>
              <p:spPr>
                <a:xfrm>
                  <a:off x="7336750" y="4444475"/>
                  <a:ext cx="27025" cy="21850"/>
                </a:xfrm>
                <a:custGeom>
                  <a:rect b="b" l="l" r="r" t="t"/>
                  <a:pathLst>
                    <a:path extrusionOk="0" h="874" w="1081">
                      <a:moveTo>
                        <a:pt x="468" y="0"/>
                      </a:moveTo>
                      <a:cubicBezTo>
                        <a:pt x="359" y="0"/>
                        <a:pt x="251" y="42"/>
                        <a:pt x="167" y="125"/>
                      </a:cubicBezTo>
                      <a:cubicBezTo>
                        <a:pt x="1" y="292"/>
                        <a:pt x="1" y="592"/>
                        <a:pt x="201" y="759"/>
                      </a:cubicBezTo>
                      <a:cubicBezTo>
                        <a:pt x="288" y="839"/>
                        <a:pt x="384" y="873"/>
                        <a:pt x="475" y="873"/>
                      </a:cubicBezTo>
                      <a:cubicBezTo>
                        <a:pt x="803" y="873"/>
                        <a:pt x="1081" y="438"/>
                        <a:pt x="768" y="125"/>
                      </a:cubicBezTo>
                      <a:cubicBezTo>
                        <a:pt x="684" y="42"/>
                        <a:pt x="576" y="0"/>
                        <a:pt x="4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70" name="Google Shape;23470;p65"/>
                <p:cNvSpPr/>
                <p:nvPr/>
              </p:nvSpPr>
              <p:spPr>
                <a:xfrm>
                  <a:off x="7459600" y="4405325"/>
                  <a:ext cx="31300" cy="21175"/>
                </a:xfrm>
                <a:custGeom>
                  <a:rect b="b" l="l" r="r" t="t"/>
                  <a:pathLst>
                    <a:path extrusionOk="0" h="847" w="1252">
                      <a:moveTo>
                        <a:pt x="664" y="1"/>
                      </a:moveTo>
                      <a:cubicBezTo>
                        <a:pt x="599" y="1"/>
                        <a:pt x="530" y="18"/>
                        <a:pt x="457" y="57"/>
                      </a:cubicBezTo>
                      <a:cubicBezTo>
                        <a:pt x="1" y="256"/>
                        <a:pt x="227" y="846"/>
                        <a:pt x="615" y="846"/>
                      </a:cubicBezTo>
                      <a:cubicBezTo>
                        <a:pt x="681" y="846"/>
                        <a:pt x="752" y="829"/>
                        <a:pt x="824" y="790"/>
                      </a:cubicBezTo>
                      <a:cubicBezTo>
                        <a:pt x="1252" y="591"/>
                        <a:pt x="1046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71" name="Google Shape;23471;p65"/>
                <p:cNvSpPr/>
                <p:nvPr/>
              </p:nvSpPr>
              <p:spPr>
                <a:xfrm>
                  <a:off x="7586975" y="4286625"/>
                  <a:ext cx="30375" cy="21475"/>
                </a:xfrm>
                <a:custGeom>
                  <a:rect b="b" l="l" r="r" t="t"/>
                  <a:pathLst>
                    <a:path extrusionOk="0" h="859" w="1215">
                      <a:moveTo>
                        <a:pt x="628" y="0"/>
                      </a:moveTo>
                      <a:cubicBezTo>
                        <a:pt x="541" y="0"/>
                        <a:pt x="451" y="31"/>
                        <a:pt x="366" y="101"/>
                      </a:cubicBezTo>
                      <a:cubicBezTo>
                        <a:pt x="1" y="388"/>
                        <a:pt x="288" y="859"/>
                        <a:pt x="622" y="859"/>
                      </a:cubicBezTo>
                      <a:cubicBezTo>
                        <a:pt x="715" y="859"/>
                        <a:pt x="812" y="822"/>
                        <a:pt x="899" y="735"/>
                      </a:cubicBezTo>
                      <a:cubicBezTo>
                        <a:pt x="1215" y="420"/>
                        <a:pt x="950" y="0"/>
                        <a:pt x="62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72" name="Google Shape;23472;p65"/>
                <p:cNvSpPr/>
                <p:nvPr/>
              </p:nvSpPr>
              <p:spPr>
                <a:xfrm>
                  <a:off x="7443500" y="4345500"/>
                  <a:ext cx="23725" cy="20400"/>
                </a:xfrm>
                <a:custGeom>
                  <a:rect b="b" l="l" r="r" t="t"/>
                  <a:pathLst>
                    <a:path extrusionOk="0" h="816" w="949">
                      <a:moveTo>
                        <a:pt x="462" y="1"/>
                      </a:moveTo>
                      <a:cubicBezTo>
                        <a:pt x="399" y="1"/>
                        <a:pt x="332" y="15"/>
                        <a:pt x="267" y="48"/>
                      </a:cubicBezTo>
                      <a:cubicBezTo>
                        <a:pt x="67" y="148"/>
                        <a:pt x="0" y="381"/>
                        <a:pt x="100" y="582"/>
                      </a:cubicBezTo>
                      <a:cubicBezTo>
                        <a:pt x="180" y="740"/>
                        <a:pt x="327" y="816"/>
                        <a:pt x="473" y="816"/>
                      </a:cubicBezTo>
                      <a:cubicBezTo>
                        <a:pt x="636" y="816"/>
                        <a:pt x="798" y="723"/>
                        <a:pt x="868" y="548"/>
                      </a:cubicBezTo>
                      <a:cubicBezTo>
                        <a:pt x="948" y="253"/>
                        <a:pt x="726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73" name="Google Shape;23473;p65"/>
                <p:cNvSpPr/>
                <p:nvPr/>
              </p:nvSpPr>
              <p:spPr>
                <a:xfrm>
                  <a:off x="7420150" y="4407150"/>
                  <a:ext cx="24550" cy="21150"/>
                </a:xfrm>
                <a:custGeom>
                  <a:rect b="b" l="l" r="r" t="t"/>
                  <a:pathLst>
                    <a:path extrusionOk="0" h="846" w="982">
                      <a:moveTo>
                        <a:pt x="484" y="0"/>
                      </a:moveTo>
                      <a:cubicBezTo>
                        <a:pt x="326" y="0"/>
                        <a:pt x="167" y="84"/>
                        <a:pt x="100" y="250"/>
                      </a:cubicBezTo>
                      <a:cubicBezTo>
                        <a:pt x="0" y="484"/>
                        <a:pt x="100" y="717"/>
                        <a:pt x="334" y="818"/>
                      </a:cubicBezTo>
                      <a:cubicBezTo>
                        <a:pt x="382" y="837"/>
                        <a:pt x="430" y="846"/>
                        <a:pt x="477" y="846"/>
                      </a:cubicBezTo>
                      <a:cubicBezTo>
                        <a:pt x="754" y="846"/>
                        <a:pt x="982" y="536"/>
                        <a:pt x="868" y="250"/>
                      </a:cubicBezTo>
                      <a:cubicBezTo>
                        <a:pt x="801" y="84"/>
                        <a:pt x="643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74" name="Google Shape;23474;p65"/>
                <p:cNvSpPr/>
                <p:nvPr/>
              </p:nvSpPr>
              <p:spPr>
                <a:xfrm>
                  <a:off x="7611375" y="4247750"/>
                  <a:ext cx="23125" cy="20950"/>
                </a:xfrm>
                <a:custGeom>
                  <a:rect b="b" l="l" r="r" t="t"/>
                  <a:pathLst>
                    <a:path extrusionOk="0" h="838" w="925">
                      <a:moveTo>
                        <a:pt x="447" y="0"/>
                      </a:moveTo>
                      <a:cubicBezTo>
                        <a:pt x="245" y="0"/>
                        <a:pt x="45" y="153"/>
                        <a:pt x="24" y="389"/>
                      </a:cubicBezTo>
                      <a:cubicBezTo>
                        <a:pt x="0" y="646"/>
                        <a:pt x="222" y="837"/>
                        <a:pt x="449" y="837"/>
                      </a:cubicBezTo>
                      <a:cubicBezTo>
                        <a:pt x="546" y="837"/>
                        <a:pt x="644" y="802"/>
                        <a:pt x="724" y="722"/>
                      </a:cubicBezTo>
                      <a:cubicBezTo>
                        <a:pt x="891" y="589"/>
                        <a:pt x="924" y="322"/>
                        <a:pt x="757" y="155"/>
                      </a:cubicBezTo>
                      <a:cubicBezTo>
                        <a:pt x="674" y="48"/>
                        <a:pt x="560" y="0"/>
                        <a:pt x="44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75" name="Google Shape;23475;p65"/>
                <p:cNvSpPr/>
                <p:nvPr/>
              </p:nvSpPr>
              <p:spPr>
                <a:xfrm>
                  <a:off x="7616325" y="4118975"/>
                  <a:ext cx="24850" cy="20875"/>
                </a:xfrm>
                <a:custGeom>
                  <a:rect b="b" l="l" r="r" t="t"/>
                  <a:pathLst>
                    <a:path extrusionOk="0" h="835" w="994">
                      <a:moveTo>
                        <a:pt x="550" y="0"/>
                      </a:moveTo>
                      <a:cubicBezTo>
                        <a:pt x="208" y="0"/>
                        <a:pt x="0" y="381"/>
                        <a:pt x="192" y="670"/>
                      </a:cubicBezTo>
                      <a:cubicBezTo>
                        <a:pt x="281" y="783"/>
                        <a:pt x="403" y="835"/>
                        <a:pt x="524" y="835"/>
                      </a:cubicBezTo>
                      <a:cubicBezTo>
                        <a:pt x="723" y="835"/>
                        <a:pt x="918" y="697"/>
                        <a:pt x="960" y="469"/>
                      </a:cubicBezTo>
                      <a:cubicBezTo>
                        <a:pt x="993" y="236"/>
                        <a:pt x="826" y="36"/>
                        <a:pt x="593" y="2"/>
                      </a:cubicBezTo>
                      <a:cubicBezTo>
                        <a:pt x="578" y="1"/>
                        <a:pt x="564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76" name="Google Shape;23476;p65"/>
                <p:cNvSpPr/>
                <p:nvPr/>
              </p:nvSpPr>
              <p:spPr>
                <a:xfrm>
                  <a:off x="7553750" y="4179575"/>
                  <a:ext cx="27375" cy="21250"/>
                </a:xfrm>
                <a:custGeom>
                  <a:rect b="b" l="l" r="r" t="t"/>
                  <a:pathLst>
                    <a:path extrusionOk="0" h="850" w="1095">
                      <a:moveTo>
                        <a:pt x="559" y="0"/>
                      </a:moveTo>
                      <a:cubicBezTo>
                        <a:pt x="430" y="0"/>
                        <a:pt x="294" y="60"/>
                        <a:pt x="194" y="180"/>
                      </a:cubicBezTo>
                      <a:cubicBezTo>
                        <a:pt x="1" y="437"/>
                        <a:pt x="211" y="849"/>
                        <a:pt x="554" y="849"/>
                      </a:cubicBezTo>
                      <a:cubicBezTo>
                        <a:pt x="567" y="849"/>
                        <a:pt x="581" y="849"/>
                        <a:pt x="594" y="847"/>
                      </a:cubicBezTo>
                      <a:cubicBezTo>
                        <a:pt x="961" y="781"/>
                        <a:pt x="1094" y="314"/>
                        <a:pt x="794" y="80"/>
                      </a:cubicBezTo>
                      <a:cubicBezTo>
                        <a:pt x="727" y="27"/>
                        <a:pt x="645" y="0"/>
                        <a:pt x="55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77" name="Google Shape;23477;p65"/>
                <p:cNvSpPr/>
                <p:nvPr/>
              </p:nvSpPr>
              <p:spPr>
                <a:xfrm>
                  <a:off x="7591925" y="4184900"/>
                  <a:ext cx="20875" cy="20875"/>
                </a:xfrm>
                <a:custGeom>
                  <a:rect b="b" l="l" r="r" t="t"/>
                  <a:pathLst>
                    <a:path extrusionOk="0" h="835" w="835">
                      <a:moveTo>
                        <a:pt x="435" y="1"/>
                      </a:moveTo>
                      <a:cubicBezTo>
                        <a:pt x="201" y="1"/>
                        <a:pt x="1" y="167"/>
                        <a:pt x="1" y="401"/>
                      </a:cubicBezTo>
                      <a:cubicBezTo>
                        <a:pt x="1" y="634"/>
                        <a:pt x="201" y="835"/>
                        <a:pt x="435" y="835"/>
                      </a:cubicBezTo>
                      <a:cubicBezTo>
                        <a:pt x="668" y="835"/>
                        <a:pt x="835" y="634"/>
                        <a:pt x="835" y="401"/>
                      </a:cubicBezTo>
                      <a:cubicBezTo>
                        <a:pt x="835" y="167"/>
                        <a:pt x="668" y="1"/>
                        <a:pt x="43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78" name="Google Shape;23478;p65"/>
                <p:cNvSpPr/>
                <p:nvPr/>
              </p:nvSpPr>
              <p:spPr>
                <a:xfrm>
                  <a:off x="7725675" y="3915875"/>
                  <a:ext cx="28900" cy="21525"/>
                </a:xfrm>
                <a:custGeom>
                  <a:rect b="b" l="l" r="r" t="t"/>
                  <a:pathLst>
                    <a:path extrusionOk="0" h="861" w="1156">
                      <a:moveTo>
                        <a:pt x="641" y="0"/>
                      </a:moveTo>
                      <a:cubicBezTo>
                        <a:pt x="229" y="0"/>
                        <a:pt x="1" y="620"/>
                        <a:pt x="488" y="821"/>
                      </a:cubicBezTo>
                      <a:cubicBezTo>
                        <a:pt x="542" y="848"/>
                        <a:pt x="601" y="860"/>
                        <a:pt x="659" y="860"/>
                      </a:cubicBezTo>
                      <a:cubicBezTo>
                        <a:pt x="820" y="860"/>
                        <a:pt x="982" y="768"/>
                        <a:pt x="1056" y="621"/>
                      </a:cubicBezTo>
                      <a:cubicBezTo>
                        <a:pt x="1156" y="421"/>
                        <a:pt x="1056" y="154"/>
                        <a:pt x="855" y="54"/>
                      </a:cubicBezTo>
                      <a:cubicBezTo>
                        <a:pt x="781" y="17"/>
                        <a:pt x="709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79" name="Google Shape;23479;p65"/>
                <p:cNvSpPr/>
                <p:nvPr/>
              </p:nvSpPr>
              <p:spPr>
                <a:xfrm>
                  <a:off x="7794325" y="3680800"/>
                  <a:ext cx="25300" cy="21200"/>
                </a:xfrm>
                <a:custGeom>
                  <a:rect b="b" l="l" r="r" t="t"/>
                  <a:pathLst>
                    <a:path extrusionOk="0" h="848" w="1012">
                      <a:moveTo>
                        <a:pt x="531" y="0"/>
                      </a:moveTo>
                      <a:cubicBezTo>
                        <a:pt x="242" y="0"/>
                        <a:pt x="0" y="322"/>
                        <a:pt x="178" y="617"/>
                      </a:cubicBezTo>
                      <a:cubicBezTo>
                        <a:pt x="255" y="772"/>
                        <a:pt x="397" y="848"/>
                        <a:pt x="541" y="848"/>
                      </a:cubicBezTo>
                      <a:cubicBezTo>
                        <a:pt x="706" y="848"/>
                        <a:pt x="873" y="747"/>
                        <a:pt x="945" y="551"/>
                      </a:cubicBezTo>
                      <a:cubicBezTo>
                        <a:pt x="1011" y="317"/>
                        <a:pt x="878" y="84"/>
                        <a:pt x="645" y="17"/>
                      </a:cubicBezTo>
                      <a:cubicBezTo>
                        <a:pt x="606" y="5"/>
                        <a:pt x="568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80" name="Google Shape;23480;p65"/>
                <p:cNvSpPr/>
                <p:nvPr/>
              </p:nvSpPr>
              <p:spPr>
                <a:xfrm>
                  <a:off x="7782900" y="3759175"/>
                  <a:ext cx="26350" cy="21000"/>
                </a:xfrm>
                <a:custGeom>
                  <a:rect b="b" l="l" r="r" t="t"/>
                  <a:pathLst>
                    <a:path extrusionOk="0" h="840" w="1054">
                      <a:moveTo>
                        <a:pt x="461" y="0"/>
                      </a:moveTo>
                      <a:cubicBezTo>
                        <a:pt x="291" y="0"/>
                        <a:pt x="123" y="125"/>
                        <a:pt x="67" y="318"/>
                      </a:cubicBezTo>
                      <a:cubicBezTo>
                        <a:pt x="1" y="518"/>
                        <a:pt x="134" y="751"/>
                        <a:pt x="368" y="818"/>
                      </a:cubicBezTo>
                      <a:cubicBezTo>
                        <a:pt x="416" y="833"/>
                        <a:pt x="461" y="840"/>
                        <a:pt x="504" y="840"/>
                      </a:cubicBezTo>
                      <a:cubicBezTo>
                        <a:pt x="932" y="840"/>
                        <a:pt x="1053" y="139"/>
                        <a:pt x="568" y="17"/>
                      </a:cubicBezTo>
                      <a:cubicBezTo>
                        <a:pt x="533" y="6"/>
                        <a:pt x="497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81" name="Google Shape;23481;p65"/>
                <p:cNvSpPr/>
                <p:nvPr/>
              </p:nvSpPr>
              <p:spPr>
                <a:xfrm>
                  <a:off x="7782075" y="3907875"/>
                  <a:ext cx="24825" cy="21075"/>
                </a:xfrm>
                <a:custGeom>
                  <a:rect b="b" l="l" r="r" t="t"/>
                  <a:pathLst>
                    <a:path extrusionOk="0" h="843" w="993">
                      <a:moveTo>
                        <a:pt x="455" y="0"/>
                      </a:moveTo>
                      <a:cubicBezTo>
                        <a:pt x="254" y="0"/>
                        <a:pt x="55" y="139"/>
                        <a:pt x="34" y="374"/>
                      </a:cubicBezTo>
                      <a:cubicBezTo>
                        <a:pt x="0" y="607"/>
                        <a:pt x="167" y="808"/>
                        <a:pt x="401" y="841"/>
                      </a:cubicBezTo>
                      <a:cubicBezTo>
                        <a:pt x="414" y="842"/>
                        <a:pt x="427" y="843"/>
                        <a:pt x="440" y="843"/>
                      </a:cubicBezTo>
                      <a:cubicBezTo>
                        <a:pt x="784" y="843"/>
                        <a:pt x="993" y="430"/>
                        <a:pt x="768" y="140"/>
                      </a:cubicBezTo>
                      <a:cubicBezTo>
                        <a:pt x="683" y="44"/>
                        <a:pt x="569" y="0"/>
                        <a:pt x="45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82" name="Google Shape;23482;p65"/>
                <p:cNvSpPr/>
                <p:nvPr/>
              </p:nvSpPr>
              <p:spPr>
                <a:xfrm>
                  <a:off x="7859825" y="3647250"/>
                  <a:ext cx="25425" cy="20650"/>
                </a:xfrm>
                <a:custGeom>
                  <a:rect b="b" l="l" r="r" t="t"/>
                  <a:pathLst>
                    <a:path extrusionOk="0" h="826" w="1017">
                      <a:moveTo>
                        <a:pt x="503" y="1"/>
                      </a:moveTo>
                      <a:cubicBezTo>
                        <a:pt x="346" y="1"/>
                        <a:pt x="190" y="88"/>
                        <a:pt x="126" y="291"/>
                      </a:cubicBezTo>
                      <a:cubicBezTo>
                        <a:pt x="1" y="604"/>
                        <a:pt x="267" y="826"/>
                        <a:pt x="524" y="826"/>
                      </a:cubicBezTo>
                      <a:cubicBezTo>
                        <a:pt x="679" y="826"/>
                        <a:pt x="831" y="746"/>
                        <a:pt x="893" y="558"/>
                      </a:cubicBezTo>
                      <a:cubicBezTo>
                        <a:pt x="1017" y="228"/>
                        <a:pt x="758" y="1"/>
                        <a:pt x="50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83" name="Google Shape;23483;p65"/>
                <p:cNvSpPr/>
                <p:nvPr/>
              </p:nvSpPr>
              <p:spPr>
                <a:xfrm>
                  <a:off x="7862125" y="3576050"/>
                  <a:ext cx="23125" cy="21075"/>
                </a:xfrm>
                <a:custGeom>
                  <a:rect b="b" l="l" r="r" t="t"/>
                  <a:pathLst>
                    <a:path extrusionOk="0" h="843" w="925">
                      <a:moveTo>
                        <a:pt x="441" y="0"/>
                      </a:moveTo>
                      <a:cubicBezTo>
                        <a:pt x="258" y="0"/>
                        <a:pt x="77" y="106"/>
                        <a:pt x="34" y="337"/>
                      </a:cubicBezTo>
                      <a:cubicBezTo>
                        <a:pt x="1" y="571"/>
                        <a:pt x="134" y="804"/>
                        <a:pt x="368" y="838"/>
                      </a:cubicBezTo>
                      <a:cubicBezTo>
                        <a:pt x="388" y="841"/>
                        <a:pt x="408" y="842"/>
                        <a:pt x="427" y="842"/>
                      </a:cubicBezTo>
                      <a:cubicBezTo>
                        <a:pt x="635" y="842"/>
                        <a:pt x="807" y="687"/>
                        <a:pt x="868" y="504"/>
                      </a:cubicBezTo>
                      <a:cubicBezTo>
                        <a:pt x="925" y="183"/>
                        <a:pt x="681" y="0"/>
                        <a:pt x="44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84" name="Google Shape;23484;p65"/>
                <p:cNvSpPr/>
                <p:nvPr/>
              </p:nvSpPr>
              <p:spPr>
                <a:xfrm>
                  <a:off x="7960525" y="3726925"/>
                  <a:ext cx="24750" cy="21150"/>
                </a:xfrm>
                <a:custGeom>
                  <a:rect b="b" l="l" r="r" t="t"/>
                  <a:pathLst>
                    <a:path extrusionOk="0" h="846" w="990">
                      <a:moveTo>
                        <a:pt x="466" y="1"/>
                      </a:moveTo>
                      <a:cubicBezTo>
                        <a:pt x="411" y="1"/>
                        <a:pt x="355" y="13"/>
                        <a:pt x="301" y="40"/>
                      </a:cubicBezTo>
                      <a:cubicBezTo>
                        <a:pt x="68" y="140"/>
                        <a:pt x="1" y="373"/>
                        <a:pt x="101" y="607"/>
                      </a:cubicBezTo>
                      <a:cubicBezTo>
                        <a:pt x="179" y="775"/>
                        <a:pt x="315" y="845"/>
                        <a:pt x="450" y="845"/>
                      </a:cubicBezTo>
                      <a:cubicBezTo>
                        <a:pt x="719" y="845"/>
                        <a:pt x="990" y="572"/>
                        <a:pt x="835" y="240"/>
                      </a:cubicBezTo>
                      <a:cubicBezTo>
                        <a:pt x="762" y="93"/>
                        <a:pt x="617" y="1"/>
                        <a:pt x="46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85" name="Google Shape;23485;p65"/>
                <p:cNvSpPr/>
                <p:nvPr/>
              </p:nvSpPr>
              <p:spPr>
                <a:xfrm>
                  <a:off x="8013075" y="3656150"/>
                  <a:ext cx="27300" cy="21250"/>
                </a:xfrm>
                <a:custGeom>
                  <a:rect b="b" l="l" r="r" t="t"/>
                  <a:pathLst>
                    <a:path extrusionOk="0" h="850" w="1092">
                      <a:moveTo>
                        <a:pt x="510" y="0"/>
                      </a:moveTo>
                      <a:cubicBezTo>
                        <a:pt x="496" y="0"/>
                        <a:pt x="482" y="1"/>
                        <a:pt x="467" y="2"/>
                      </a:cubicBezTo>
                      <a:cubicBezTo>
                        <a:pt x="100" y="69"/>
                        <a:pt x="0" y="536"/>
                        <a:pt x="301" y="769"/>
                      </a:cubicBezTo>
                      <a:cubicBezTo>
                        <a:pt x="367" y="823"/>
                        <a:pt x="450" y="849"/>
                        <a:pt x="534" y="849"/>
                      </a:cubicBezTo>
                      <a:cubicBezTo>
                        <a:pt x="659" y="849"/>
                        <a:pt x="788" y="789"/>
                        <a:pt x="868" y="669"/>
                      </a:cubicBezTo>
                      <a:cubicBezTo>
                        <a:pt x="1092" y="381"/>
                        <a:pt x="855" y="0"/>
                        <a:pt x="51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86" name="Google Shape;23486;p65"/>
                <p:cNvSpPr/>
                <p:nvPr/>
              </p:nvSpPr>
              <p:spPr>
                <a:xfrm>
                  <a:off x="7976375" y="3477350"/>
                  <a:ext cx="24650" cy="20475"/>
                </a:xfrm>
                <a:custGeom>
                  <a:rect b="b" l="l" r="r" t="t"/>
                  <a:pathLst>
                    <a:path extrusionOk="0" h="819" w="986">
                      <a:moveTo>
                        <a:pt x="561" y="1"/>
                      </a:moveTo>
                      <a:cubicBezTo>
                        <a:pt x="530" y="1"/>
                        <a:pt x="498" y="5"/>
                        <a:pt x="468" y="16"/>
                      </a:cubicBezTo>
                      <a:cubicBezTo>
                        <a:pt x="101" y="82"/>
                        <a:pt x="1" y="549"/>
                        <a:pt x="301" y="750"/>
                      </a:cubicBezTo>
                      <a:cubicBezTo>
                        <a:pt x="372" y="797"/>
                        <a:pt x="448" y="818"/>
                        <a:pt x="523" y="818"/>
                      </a:cubicBezTo>
                      <a:cubicBezTo>
                        <a:pt x="764" y="818"/>
                        <a:pt x="986" y="596"/>
                        <a:pt x="935" y="316"/>
                      </a:cubicBezTo>
                      <a:cubicBezTo>
                        <a:pt x="906" y="146"/>
                        <a:pt x="734" y="1"/>
                        <a:pt x="56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87" name="Google Shape;23487;p65"/>
                <p:cNvSpPr/>
                <p:nvPr/>
              </p:nvSpPr>
              <p:spPr>
                <a:xfrm>
                  <a:off x="7923850" y="3478700"/>
                  <a:ext cx="24425" cy="20675"/>
                </a:xfrm>
                <a:custGeom>
                  <a:rect b="b" l="l" r="r" t="t"/>
                  <a:pathLst>
                    <a:path extrusionOk="0" h="827" w="977">
                      <a:moveTo>
                        <a:pt x="487" y="0"/>
                      </a:moveTo>
                      <a:cubicBezTo>
                        <a:pt x="438" y="0"/>
                        <a:pt x="387" y="9"/>
                        <a:pt x="334" y="28"/>
                      </a:cubicBezTo>
                      <a:cubicBezTo>
                        <a:pt x="134" y="95"/>
                        <a:pt x="0" y="329"/>
                        <a:pt x="67" y="529"/>
                      </a:cubicBezTo>
                      <a:cubicBezTo>
                        <a:pt x="138" y="725"/>
                        <a:pt x="305" y="826"/>
                        <a:pt x="471" y="826"/>
                      </a:cubicBezTo>
                      <a:cubicBezTo>
                        <a:pt x="614" y="826"/>
                        <a:pt x="757" y="750"/>
                        <a:pt x="834" y="595"/>
                      </a:cubicBezTo>
                      <a:cubicBezTo>
                        <a:pt x="977" y="310"/>
                        <a:pt x="778" y="0"/>
                        <a:pt x="48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88" name="Google Shape;23488;p65"/>
                <p:cNvSpPr/>
                <p:nvPr/>
              </p:nvSpPr>
              <p:spPr>
                <a:xfrm>
                  <a:off x="7945525" y="3521550"/>
                  <a:ext cx="23150" cy="21075"/>
                </a:xfrm>
                <a:custGeom>
                  <a:rect b="b" l="l" r="r" t="t"/>
                  <a:pathLst>
                    <a:path extrusionOk="0" h="843" w="926">
                      <a:moveTo>
                        <a:pt x="472" y="1"/>
                      </a:moveTo>
                      <a:cubicBezTo>
                        <a:pt x="438" y="1"/>
                        <a:pt x="403" y="6"/>
                        <a:pt x="367" y="16"/>
                      </a:cubicBezTo>
                      <a:cubicBezTo>
                        <a:pt x="167" y="49"/>
                        <a:pt x="0" y="282"/>
                        <a:pt x="67" y="516"/>
                      </a:cubicBezTo>
                      <a:lnTo>
                        <a:pt x="34" y="516"/>
                      </a:lnTo>
                      <a:cubicBezTo>
                        <a:pt x="76" y="742"/>
                        <a:pt x="250" y="842"/>
                        <a:pt x="429" y="842"/>
                      </a:cubicBezTo>
                      <a:cubicBezTo>
                        <a:pt x="673" y="842"/>
                        <a:pt x="925" y="657"/>
                        <a:pt x="868" y="349"/>
                      </a:cubicBezTo>
                      <a:cubicBezTo>
                        <a:pt x="839" y="151"/>
                        <a:pt x="667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89" name="Google Shape;23489;p65"/>
                <p:cNvSpPr/>
                <p:nvPr/>
              </p:nvSpPr>
              <p:spPr>
                <a:xfrm>
                  <a:off x="8040125" y="3046400"/>
                  <a:ext cx="25500" cy="21125"/>
                </a:xfrm>
                <a:custGeom>
                  <a:rect b="b" l="l" r="r" t="t"/>
                  <a:pathLst>
                    <a:path extrusionOk="0" h="845" w="1020">
                      <a:moveTo>
                        <a:pt x="572" y="1"/>
                      </a:moveTo>
                      <a:cubicBezTo>
                        <a:pt x="244" y="1"/>
                        <a:pt x="1" y="364"/>
                        <a:pt x="186" y="642"/>
                      </a:cubicBezTo>
                      <a:cubicBezTo>
                        <a:pt x="284" y="781"/>
                        <a:pt x="422" y="845"/>
                        <a:pt x="555" y="845"/>
                      </a:cubicBezTo>
                      <a:cubicBezTo>
                        <a:pt x="740" y="845"/>
                        <a:pt x="914" y="722"/>
                        <a:pt x="953" y="508"/>
                      </a:cubicBezTo>
                      <a:cubicBezTo>
                        <a:pt x="1020" y="275"/>
                        <a:pt x="853" y="75"/>
                        <a:pt x="653" y="8"/>
                      </a:cubicBezTo>
                      <a:cubicBezTo>
                        <a:pt x="625" y="3"/>
                        <a:pt x="598" y="1"/>
                        <a:pt x="57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0" name="Google Shape;23490;p65"/>
                <p:cNvSpPr/>
                <p:nvPr/>
              </p:nvSpPr>
              <p:spPr>
                <a:xfrm>
                  <a:off x="7946000" y="2756325"/>
                  <a:ext cx="24575" cy="20975"/>
                </a:xfrm>
                <a:custGeom>
                  <a:rect b="b" l="l" r="r" t="t"/>
                  <a:pathLst>
                    <a:path extrusionOk="0" h="839" w="983">
                      <a:moveTo>
                        <a:pt x="510" y="1"/>
                      </a:moveTo>
                      <a:cubicBezTo>
                        <a:pt x="262" y="1"/>
                        <a:pt x="1" y="214"/>
                        <a:pt x="81" y="536"/>
                      </a:cubicBezTo>
                      <a:cubicBezTo>
                        <a:pt x="147" y="747"/>
                        <a:pt x="312" y="839"/>
                        <a:pt x="478" y="839"/>
                      </a:cubicBezTo>
                      <a:cubicBezTo>
                        <a:pt x="730" y="839"/>
                        <a:pt x="983" y="626"/>
                        <a:pt x="882" y="303"/>
                      </a:cubicBezTo>
                      <a:cubicBezTo>
                        <a:pt x="829" y="92"/>
                        <a:pt x="672" y="1"/>
                        <a:pt x="51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1" name="Google Shape;23491;p65"/>
                <p:cNvSpPr/>
                <p:nvPr/>
              </p:nvSpPr>
              <p:spPr>
                <a:xfrm>
                  <a:off x="7908825" y="2882050"/>
                  <a:ext cx="24675" cy="20475"/>
                </a:xfrm>
                <a:custGeom>
                  <a:rect b="b" l="l" r="r" t="t"/>
                  <a:pathLst>
                    <a:path extrusionOk="0" h="819" w="987">
                      <a:moveTo>
                        <a:pt x="448" y="1"/>
                      </a:moveTo>
                      <a:cubicBezTo>
                        <a:pt x="257" y="1"/>
                        <a:pt x="74" y="125"/>
                        <a:pt x="34" y="344"/>
                      </a:cubicBezTo>
                      <a:cubicBezTo>
                        <a:pt x="1" y="578"/>
                        <a:pt x="134" y="778"/>
                        <a:pt x="368" y="811"/>
                      </a:cubicBezTo>
                      <a:cubicBezTo>
                        <a:pt x="395" y="816"/>
                        <a:pt x="422" y="819"/>
                        <a:pt x="448" y="819"/>
                      </a:cubicBezTo>
                      <a:cubicBezTo>
                        <a:pt x="772" y="819"/>
                        <a:pt x="986" y="455"/>
                        <a:pt x="801" y="177"/>
                      </a:cubicBezTo>
                      <a:cubicBezTo>
                        <a:pt x="707" y="57"/>
                        <a:pt x="576" y="1"/>
                        <a:pt x="44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2" name="Google Shape;23492;p65"/>
                <p:cNvSpPr/>
                <p:nvPr/>
              </p:nvSpPr>
              <p:spPr>
                <a:xfrm>
                  <a:off x="7983050" y="3078550"/>
                  <a:ext cx="26300" cy="21025"/>
                </a:xfrm>
                <a:custGeom>
                  <a:rect b="b" l="l" r="r" t="t"/>
                  <a:pathLst>
                    <a:path extrusionOk="0" h="841" w="1052">
                      <a:moveTo>
                        <a:pt x="475" y="0"/>
                      </a:moveTo>
                      <a:cubicBezTo>
                        <a:pt x="431" y="0"/>
                        <a:pt x="384" y="7"/>
                        <a:pt x="334" y="23"/>
                      </a:cubicBezTo>
                      <a:cubicBezTo>
                        <a:pt x="134" y="56"/>
                        <a:pt x="0" y="290"/>
                        <a:pt x="67" y="523"/>
                      </a:cubicBezTo>
                      <a:cubicBezTo>
                        <a:pt x="122" y="716"/>
                        <a:pt x="268" y="841"/>
                        <a:pt x="449" y="841"/>
                      </a:cubicBezTo>
                      <a:cubicBezTo>
                        <a:pt x="487" y="841"/>
                        <a:pt x="527" y="835"/>
                        <a:pt x="568" y="824"/>
                      </a:cubicBezTo>
                      <a:cubicBezTo>
                        <a:pt x="1051" y="672"/>
                        <a:pt x="905" y="0"/>
                        <a:pt x="4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3" name="Google Shape;23493;p65"/>
                <p:cNvSpPr/>
                <p:nvPr/>
              </p:nvSpPr>
              <p:spPr>
                <a:xfrm>
                  <a:off x="8048525" y="3011875"/>
                  <a:ext cx="22950" cy="21000"/>
                </a:xfrm>
                <a:custGeom>
                  <a:rect b="b" l="l" r="r" t="t"/>
                  <a:pathLst>
                    <a:path extrusionOk="0" h="840" w="918">
                      <a:moveTo>
                        <a:pt x="467" y="0"/>
                      </a:moveTo>
                      <a:cubicBezTo>
                        <a:pt x="225" y="0"/>
                        <a:pt x="1" y="217"/>
                        <a:pt x="50" y="488"/>
                      </a:cubicBezTo>
                      <a:cubicBezTo>
                        <a:pt x="71" y="715"/>
                        <a:pt x="256" y="839"/>
                        <a:pt x="450" y="839"/>
                      </a:cubicBezTo>
                      <a:cubicBezTo>
                        <a:pt x="570" y="839"/>
                        <a:pt x="694" y="791"/>
                        <a:pt x="784" y="689"/>
                      </a:cubicBezTo>
                      <a:cubicBezTo>
                        <a:pt x="917" y="488"/>
                        <a:pt x="884" y="222"/>
                        <a:pt x="717" y="88"/>
                      </a:cubicBezTo>
                      <a:cubicBezTo>
                        <a:pt x="639" y="27"/>
                        <a:pt x="552" y="0"/>
                        <a:pt x="46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4" name="Google Shape;23494;p65"/>
                <p:cNvSpPr/>
                <p:nvPr/>
              </p:nvSpPr>
              <p:spPr>
                <a:xfrm>
                  <a:off x="8018900" y="2836075"/>
                  <a:ext cx="23125" cy="20900"/>
                </a:xfrm>
                <a:custGeom>
                  <a:rect b="b" l="l" r="r" t="t"/>
                  <a:pathLst>
                    <a:path extrusionOk="0" h="836" w="925">
                      <a:moveTo>
                        <a:pt x="473" y="0"/>
                      </a:moveTo>
                      <a:cubicBezTo>
                        <a:pt x="438" y="0"/>
                        <a:pt x="403" y="5"/>
                        <a:pt x="368" y="15"/>
                      </a:cubicBezTo>
                      <a:cubicBezTo>
                        <a:pt x="168" y="48"/>
                        <a:pt x="1" y="248"/>
                        <a:pt x="34" y="482"/>
                      </a:cubicBezTo>
                      <a:cubicBezTo>
                        <a:pt x="78" y="728"/>
                        <a:pt x="259" y="836"/>
                        <a:pt x="442" y="836"/>
                      </a:cubicBezTo>
                      <a:cubicBezTo>
                        <a:pt x="682" y="836"/>
                        <a:pt x="925" y="651"/>
                        <a:pt x="868" y="349"/>
                      </a:cubicBezTo>
                      <a:cubicBezTo>
                        <a:pt x="840" y="150"/>
                        <a:pt x="667" y="0"/>
                        <a:pt x="47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5" name="Google Shape;23495;p65"/>
                <p:cNvSpPr/>
                <p:nvPr/>
              </p:nvSpPr>
              <p:spPr>
                <a:xfrm>
                  <a:off x="7977200" y="2796575"/>
                  <a:ext cx="27325" cy="20750"/>
                </a:xfrm>
                <a:custGeom>
                  <a:rect b="b" l="l" r="r" t="t"/>
                  <a:pathLst>
                    <a:path extrusionOk="0" h="830" w="1093">
                      <a:moveTo>
                        <a:pt x="566" y="1"/>
                      </a:moveTo>
                      <a:cubicBezTo>
                        <a:pt x="471" y="1"/>
                        <a:pt x="376" y="34"/>
                        <a:pt x="301" y="94"/>
                      </a:cubicBezTo>
                      <a:cubicBezTo>
                        <a:pt x="1" y="327"/>
                        <a:pt x="134" y="794"/>
                        <a:pt x="501" y="828"/>
                      </a:cubicBezTo>
                      <a:cubicBezTo>
                        <a:pt x="516" y="829"/>
                        <a:pt x="530" y="830"/>
                        <a:pt x="544" y="830"/>
                      </a:cubicBezTo>
                      <a:cubicBezTo>
                        <a:pt x="886" y="830"/>
                        <a:pt x="1093" y="449"/>
                        <a:pt x="868" y="161"/>
                      </a:cubicBezTo>
                      <a:cubicBezTo>
                        <a:pt x="795" y="50"/>
                        <a:pt x="681" y="1"/>
                        <a:pt x="56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6" name="Google Shape;23496;p65"/>
                <p:cNvSpPr/>
                <p:nvPr/>
              </p:nvSpPr>
              <p:spPr>
                <a:xfrm>
                  <a:off x="7962200" y="3157775"/>
                  <a:ext cx="24200" cy="21425"/>
                </a:xfrm>
                <a:custGeom>
                  <a:rect b="b" l="l" r="r" t="t"/>
                  <a:pathLst>
                    <a:path extrusionOk="0" h="857" w="968">
                      <a:moveTo>
                        <a:pt x="415" y="0"/>
                      </a:moveTo>
                      <a:cubicBezTo>
                        <a:pt x="202" y="0"/>
                        <a:pt x="1" y="173"/>
                        <a:pt x="1" y="423"/>
                      </a:cubicBezTo>
                      <a:cubicBezTo>
                        <a:pt x="1" y="657"/>
                        <a:pt x="167" y="857"/>
                        <a:pt x="401" y="857"/>
                      </a:cubicBezTo>
                      <a:cubicBezTo>
                        <a:pt x="768" y="857"/>
                        <a:pt x="968" y="390"/>
                        <a:pt x="701" y="123"/>
                      </a:cubicBezTo>
                      <a:cubicBezTo>
                        <a:pt x="616" y="38"/>
                        <a:pt x="514" y="0"/>
                        <a:pt x="41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7" name="Google Shape;23497;p65"/>
                <p:cNvSpPr/>
                <p:nvPr/>
              </p:nvSpPr>
              <p:spPr>
                <a:xfrm>
                  <a:off x="7995125" y="3261700"/>
                  <a:ext cx="24650" cy="21050"/>
                </a:xfrm>
                <a:custGeom>
                  <a:rect b="b" l="l" r="r" t="t"/>
                  <a:pathLst>
                    <a:path extrusionOk="0" h="842" w="986">
                      <a:moveTo>
                        <a:pt x="463" y="0"/>
                      </a:moveTo>
                      <a:cubicBezTo>
                        <a:pt x="222" y="0"/>
                        <a:pt x="0" y="222"/>
                        <a:pt x="51" y="503"/>
                      </a:cubicBezTo>
                      <a:cubicBezTo>
                        <a:pt x="81" y="712"/>
                        <a:pt x="272" y="841"/>
                        <a:pt x="480" y="841"/>
                      </a:cubicBezTo>
                      <a:cubicBezTo>
                        <a:pt x="504" y="841"/>
                        <a:pt x="528" y="840"/>
                        <a:pt x="552" y="836"/>
                      </a:cubicBezTo>
                      <a:cubicBezTo>
                        <a:pt x="918" y="769"/>
                        <a:pt x="985" y="269"/>
                        <a:pt x="685" y="69"/>
                      </a:cubicBezTo>
                      <a:cubicBezTo>
                        <a:pt x="614" y="22"/>
                        <a:pt x="538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8" name="Google Shape;23498;p65"/>
                <p:cNvSpPr/>
                <p:nvPr/>
              </p:nvSpPr>
              <p:spPr>
                <a:xfrm>
                  <a:off x="8036800" y="3136475"/>
                  <a:ext cx="24675" cy="20475"/>
                </a:xfrm>
                <a:custGeom>
                  <a:rect b="b" l="l" r="r" t="t"/>
                  <a:pathLst>
                    <a:path extrusionOk="0" h="819" w="987">
                      <a:moveTo>
                        <a:pt x="539" y="0"/>
                      </a:moveTo>
                      <a:cubicBezTo>
                        <a:pt x="215" y="0"/>
                        <a:pt x="0" y="364"/>
                        <a:pt x="185" y="641"/>
                      </a:cubicBezTo>
                      <a:cubicBezTo>
                        <a:pt x="266" y="762"/>
                        <a:pt x="395" y="818"/>
                        <a:pt x="525" y="818"/>
                      </a:cubicBezTo>
                      <a:cubicBezTo>
                        <a:pt x="718" y="818"/>
                        <a:pt x="913" y="694"/>
                        <a:pt x="953" y="475"/>
                      </a:cubicBezTo>
                      <a:cubicBezTo>
                        <a:pt x="986" y="274"/>
                        <a:pt x="853" y="41"/>
                        <a:pt x="619" y="8"/>
                      </a:cubicBezTo>
                      <a:cubicBezTo>
                        <a:pt x="592" y="3"/>
                        <a:pt x="565" y="0"/>
                        <a:pt x="53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9" name="Google Shape;23499;p65"/>
                <p:cNvSpPr/>
                <p:nvPr/>
              </p:nvSpPr>
              <p:spPr>
                <a:xfrm>
                  <a:off x="7959125" y="2708900"/>
                  <a:ext cx="23200" cy="21600"/>
                </a:xfrm>
                <a:custGeom>
                  <a:rect b="b" l="l" r="r" t="t"/>
                  <a:pathLst>
                    <a:path extrusionOk="0" h="864" w="928">
                      <a:moveTo>
                        <a:pt x="472" y="1"/>
                      </a:moveTo>
                      <a:cubicBezTo>
                        <a:pt x="236" y="1"/>
                        <a:pt x="1" y="182"/>
                        <a:pt x="57" y="499"/>
                      </a:cubicBezTo>
                      <a:cubicBezTo>
                        <a:pt x="86" y="749"/>
                        <a:pt x="266" y="863"/>
                        <a:pt x="451" y="863"/>
                      </a:cubicBezTo>
                      <a:cubicBezTo>
                        <a:pt x="685" y="863"/>
                        <a:pt x="928" y="682"/>
                        <a:pt x="891" y="365"/>
                      </a:cubicBezTo>
                      <a:cubicBezTo>
                        <a:pt x="847" y="115"/>
                        <a:pt x="659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00" name="Google Shape;23500;p65"/>
                <p:cNvSpPr/>
                <p:nvPr/>
              </p:nvSpPr>
              <p:spPr>
                <a:xfrm>
                  <a:off x="7905950" y="2511250"/>
                  <a:ext cx="23900" cy="20875"/>
                </a:xfrm>
                <a:custGeom>
                  <a:rect b="b" l="l" r="r" t="t"/>
                  <a:pathLst>
                    <a:path extrusionOk="0" h="835" w="956">
                      <a:moveTo>
                        <a:pt x="503" y="1"/>
                      </a:moveTo>
                      <a:cubicBezTo>
                        <a:pt x="251" y="1"/>
                        <a:pt x="0" y="206"/>
                        <a:pt x="116" y="532"/>
                      </a:cubicBezTo>
                      <a:cubicBezTo>
                        <a:pt x="172" y="742"/>
                        <a:pt x="333" y="835"/>
                        <a:pt x="496" y="835"/>
                      </a:cubicBezTo>
                      <a:cubicBezTo>
                        <a:pt x="723" y="835"/>
                        <a:pt x="955" y="656"/>
                        <a:pt x="916" y="366"/>
                      </a:cubicBezTo>
                      <a:cubicBezTo>
                        <a:pt x="874" y="111"/>
                        <a:pt x="688" y="1"/>
                        <a:pt x="50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01" name="Google Shape;23501;p65"/>
                <p:cNvSpPr/>
                <p:nvPr/>
              </p:nvSpPr>
              <p:spPr>
                <a:xfrm>
                  <a:off x="7862125" y="2612525"/>
                  <a:ext cx="26525" cy="20825"/>
                </a:xfrm>
                <a:custGeom>
                  <a:rect b="b" l="l" r="r" t="t"/>
                  <a:pathLst>
                    <a:path extrusionOk="0" h="833" w="1061">
                      <a:moveTo>
                        <a:pt x="447" y="0"/>
                      </a:moveTo>
                      <a:cubicBezTo>
                        <a:pt x="259" y="0"/>
                        <a:pt x="95" y="125"/>
                        <a:pt x="67" y="317"/>
                      </a:cubicBezTo>
                      <a:cubicBezTo>
                        <a:pt x="1" y="518"/>
                        <a:pt x="134" y="751"/>
                        <a:pt x="368" y="818"/>
                      </a:cubicBezTo>
                      <a:cubicBezTo>
                        <a:pt x="408" y="828"/>
                        <a:pt x="447" y="833"/>
                        <a:pt x="484" y="833"/>
                      </a:cubicBezTo>
                      <a:cubicBezTo>
                        <a:pt x="928" y="833"/>
                        <a:pt x="1061" y="140"/>
                        <a:pt x="568" y="17"/>
                      </a:cubicBezTo>
                      <a:cubicBezTo>
                        <a:pt x="527" y="6"/>
                        <a:pt x="486" y="0"/>
                        <a:pt x="44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02" name="Google Shape;23502;p65"/>
                <p:cNvSpPr/>
                <p:nvPr/>
              </p:nvSpPr>
              <p:spPr>
                <a:xfrm>
                  <a:off x="7892375" y="2637925"/>
                  <a:ext cx="27325" cy="21300"/>
                </a:xfrm>
                <a:custGeom>
                  <a:rect b="b" l="l" r="r" t="t"/>
                  <a:pathLst>
                    <a:path extrusionOk="0" h="852" w="1093">
                      <a:moveTo>
                        <a:pt x="552" y="0"/>
                      </a:moveTo>
                      <a:cubicBezTo>
                        <a:pt x="209" y="0"/>
                        <a:pt x="0" y="413"/>
                        <a:pt x="225" y="702"/>
                      </a:cubicBezTo>
                      <a:cubicBezTo>
                        <a:pt x="303" y="800"/>
                        <a:pt x="426" y="852"/>
                        <a:pt x="555" y="852"/>
                      </a:cubicBezTo>
                      <a:cubicBezTo>
                        <a:pt x="647" y="852"/>
                        <a:pt x="742" y="825"/>
                        <a:pt x="825" y="769"/>
                      </a:cubicBezTo>
                      <a:cubicBezTo>
                        <a:pt x="1092" y="536"/>
                        <a:pt x="959" y="69"/>
                        <a:pt x="592" y="2"/>
                      </a:cubicBezTo>
                      <a:cubicBezTo>
                        <a:pt x="579" y="1"/>
                        <a:pt x="565" y="0"/>
                        <a:pt x="5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03" name="Google Shape;23503;p65"/>
                <p:cNvSpPr/>
                <p:nvPr/>
              </p:nvSpPr>
              <p:spPr>
                <a:xfrm>
                  <a:off x="7762050" y="2215025"/>
                  <a:ext cx="24925" cy="21125"/>
                </a:xfrm>
                <a:custGeom>
                  <a:rect b="b" l="l" r="r" t="t"/>
                  <a:pathLst>
                    <a:path extrusionOk="0" h="845" w="997">
                      <a:moveTo>
                        <a:pt x="482" y="1"/>
                      </a:moveTo>
                      <a:cubicBezTo>
                        <a:pt x="423" y="1"/>
                        <a:pt x="362" y="13"/>
                        <a:pt x="301" y="39"/>
                      </a:cubicBezTo>
                      <a:cubicBezTo>
                        <a:pt x="101" y="139"/>
                        <a:pt x="1" y="373"/>
                        <a:pt x="101" y="573"/>
                      </a:cubicBezTo>
                      <a:cubicBezTo>
                        <a:pt x="173" y="765"/>
                        <a:pt x="319" y="845"/>
                        <a:pt x="466" y="845"/>
                      </a:cubicBezTo>
                      <a:cubicBezTo>
                        <a:pt x="728" y="845"/>
                        <a:pt x="996" y="593"/>
                        <a:pt x="868" y="273"/>
                      </a:cubicBezTo>
                      <a:cubicBezTo>
                        <a:pt x="794" y="100"/>
                        <a:pt x="647" y="1"/>
                        <a:pt x="4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04" name="Google Shape;23504;p65"/>
                <p:cNvSpPr/>
                <p:nvPr/>
              </p:nvSpPr>
              <p:spPr>
                <a:xfrm>
                  <a:off x="7603275" y="2067500"/>
                  <a:ext cx="24575" cy="20975"/>
                </a:xfrm>
                <a:custGeom>
                  <a:rect b="b" l="l" r="r" t="t"/>
                  <a:pathLst>
                    <a:path extrusionOk="0" h="839" w="983">
                      <a:moveTo>
                        <a:pt x="509" y="1"/>
                      </a:moveTo>
                      <a:cubicBezTo>
                        <a:pt x="261" y="1"/>
                        <a:pt x="0" y="214"/>
                        <a:pt x="81" y="536"/>
                      </a:cubicBezTo>
                      <a:cubicBezTo>
                        <a:pt x="147" y="747"/>
                        <a:pt x="312" y="838"/>
                        <a:pt x="477" y="838"/>
                      </a:cubicBezTo>
                      <a:cubicBezTo>
                        <a:pt x="729" y="838"/>
                        <a:pt x="982" y="626"/>
                        <a:pt x="881" y="303"/>
                      </a:cubicBezTo>
                      <a:cubicBezTo>
                        <a:pt x="828" y="92"/>
                        <a:pt x="671" y="1"/>
                        <a:pt x="50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05" name="Google Shape;23505;p65"/>
                <p:cNvSpPr/>
                <p:nvPr/>
              </p:nvSpPr>
              <p:spPr>
                <a:xfrm>
                  <a:off x="7650300" y="2134025"/>
                  <a:ext cx="23375" cy="20950"/>
                </a:xfrm>
                <a:custGeom>
                  <a:rect b="b" l="l" r="r" t="t"/>
                  <a:pathLst>
                    <a:path extrusionOk="0" h="838" w="935">
                      <a:moveTo>
                        <a:pt x="483" y="1"/>
                      </a:moveTo>
                      <a:cubicBezTo>
                        <a:pt x="388" y="1"/>
                        <a:pt x="291" y="35"/>
                        <a:pt x="201" y="110"/>
                      </a:cubicBezTo>
                      <a:cubicBezTo>
                        <a:pt x="34" y="244"/>
                        <a:pt x="1" y="511"/>
                        <a:pt x="168" y="677"/>
                      </a:cubicBezTo>
                      <a:cubicBezTo>
                        <a:pt x="241" y="788"/>
                        <a:pt x="355" y="837"/>
                        <a:pt x="470" y="837"/>
                      </a:cubicBezTo>
                      <a:cubicBezTo>
                        <a:pt x="565" y="837"/>
                        <a:pt x="660" y="804"/>
                        <a:pt x="735" y="744"/>
                      </a:cubicBezTo>
                      <a:cubicBezTo>
                        <a:pt x="902" y="611"/>
                        <a:pt x="935" y="344"/>
                        <a:pt x="802" y="144"/>
                      </a:cubicBezTo>
                      <a:cubicBezTo>
                        <a:pt x="710" y="52"/>
                        <a:pt x="598" y="1"/>
                        <a:pt x="48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06" name="Google Shape;23506;p65"/>
                <p:cNvSpPr/>
                <p:nvPr/>
              </p:nvSpPr>
              <p:spPr>
                <a:xfrm>
                  <a:off x="7659475" y="2079025"/>
                  <a:ext cx="42575" cy="37950"/>
                </a:xfrm>
                <a:custGeom>
                  <a:rect b="b" l="l" r="r" t="t"/>
                  <a:pathLst>
                    <a:path extrusionOk="0" h="1518" w="1703">
                      <a:moveTo>
                        <a:pt x="886" y="1"/>
                      </a:moveTo>
                      <a:cubicBezTo>
                        <a:pt x="803" y="1"/>
                        <a:pt x="718" y="14"/>
                        <a:pt x="635" y="42"/>
                      </a:cubicBezTo>
                      <a:cubicBezTo>
                        <a:pt x="234" y="175"/>
                        <a:pt x="1" y="609"/>
                        <a:pt x="134" y="1009"/>
                      </a:cubicBezTo>
                      <a:cubicBezTo>
                        <a:pt x="240" y="1326"/>
                        <a:pt x="533" y="1518"/>
                        <a:pt x="850" y="1518"/>
                      </a:cubicBezTo>
                      <a:cubicBezTo>
                        <a:pt x="933" y="1518"/>
                        <a:pt x="1018" y="1504"/>
                        <a:pt x="1102" y="1476"/>
                      </a:cubicBezTo>
                      <a:cubicBezTo>
                        <a:pt x="1502" y="1343"/>
                        <a:pt x="1702" y="909"/>
                        <a:pt x="1569" y="509"/>
                      </a:cubicBezTo>
                      <a:cubicBezTo>
                        <a:pt x="1489" y="192"/>
                        <a:pt x="1201" y="1"/>
                        <a:pt x="88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07" name="Google Shape;23507;p65"/>
                <p:cNvSpPr/>
                <p:nvPr/>
              </p:nvSpPr>
              <p:spPr>
                <a:xfrm>
                  <a:off x="7933875" y="2836900"/>
                  <a:ext cx="45875" cy="38175"/>
                </a:xfrm>
                <a:custGeom>
                  <a:rect b="b" l="l" r="r" t="t"/>
                  <a:pathLst>
                    <a:path extrusionOk="0" h="1527" w="1835">
                      <a:moveTo>
                        <a:pt x="844" y="1"/>
                      </a:moveTo>
                      <a:cubicBezTo>
                        <a:pt x="400" y="1"/>
                        <a:pt x="0" y="386"/>
                        <a:pt x="99" y="883"/>
                      </a:cubicBezTo>
                      <a:cubicBezTo>
                        <a:pt x="159" y="1272"/>
                        <a:pt x="461" y="1527"/>
                        <a:pt x="836" y="1527"/>
                      </a:cubicBezTo>
                      <a:cubicBezTo>
                        <a:pt x="878" y="1527"/>
                        <a:pt x="922" y="1523"/>
                        <a:pt x="967" y="1516"/>
                      </a:cubicBezTo>
                      <a:cubicBezTo>
                        <a:pt x="1634" y="1416"/>
                        <a:pt x="1834" y="549"/>
                        <a:pt x="1300" y="149"/>
                      </a:cubicBezTo>
                      <a:cubicBezTo>
                        <a:pt x="1155" y="46"/>
                        <a:pt x="997" y="1"/>
                        <a:pt x="84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08" name="Google Shape;23508;p65"/>
                <p:cNvSpPr/>
                <p:nvPr/>
              </p:nvSpPr>
              <p:spPr>
                <a:xfrm>
                  <a:off x="7873800" y="3533600"/>
                  <a:ext cx="45725" cy="38425"/>
                </a:xfrm>
                <a:custGeom>
                  <a:rect b="b" l="l" r="r" t="t"/>
                  <a:pathLst>
                    <a:path extrusionOk="0" h="1537" w="1829">
                      <a:moveTo>
                        <a:pt x="878" y="1"/>
                      </a:moveTo>
                      <a:cubicBezTo>
                        <a:pt x="563" y="1"/>
                        <a:pt x="244" y="188"/>
                        <a:pt x="134" y="534"/>
                      </a:cubicBezTo>
                      <a:cubicBezTo>
                        <a:pt x="1" y="935"/>
                        <a:pt x="234" y="1368"/>
                        <a:pt x="634" y="1502"/>
                      </a:cubicBezTo>
                      <a:cubicBezTo>
                        <a:pt x="710" y="1526"/>
                        <a:pt x="785" y="1537"/>
                        <a:pt x="858" y="1537"/>
                      </a:cubicBezTo>
                      <a:cubicBezTo>
                        <a:pt x="1398" y="1537"/>
                        <a:pt x="1829" y="930"/>
                        <a:pt x="1535" y="401"/>
                      </a:cubicBezTo>
                      <a:cubicBezTo>
                        <a:pt x="1399" y="129"/>
                        <a:pt x="1140" y="1"/>
                        <a:pt x="87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09" name="Google Shape;23509;p65"/>
                <p:cNvSpPr/>
                <p:nvPr/>
              </p:nvSpPr>
              <p:spPr>
                <a:xfrm>
                  <a:off x="7368450" y="4279875"/>
                  <a:ext cx="47325" cy="38000"/>
                </a:xfrm>
                <a:custGeom>
                  <a:rect b="b" l="l" r="r" t="t"/>
                  <a:pathLst>
                    <a:path extrusionOk="0" h="1520" w="1893">
                      <a:moveTo>
                        <a:pt x="942" y="1"/>
                      </a:moveTo>
                      <a:cubicBezTo>
                        <a:pt x="829" y="1"/>
                        <a:pt x="714" y="24"/>
                        <a:pt x="601" y="71"/>
                      </a:cubicBezTo>
                      <a:cubicBezTo>
                        <a:pt x="0" y="371"/>
                        <a:pt x="34" y="1239"/>
                        <a:pt x="667" y="1472"/>
                      </a:cubicBezTo>
                      <a:cubicBezTo>
                        <a:pt x="761" y="1505"/>
                        <a:pt x="853" y="1520"/>
                        <a:pt x="942" y="1520"/>
                      </a:cubicBezTo>
                      <a:cubicBezTo>
                        <a:pt x="1485" y="1520"/>
                        <a:pt x="1893" y="954"/>
                        <a:pt x="1635" y="438"/>
                      </a:cubicBezTo>
                      <a:cubicBezTo>
                        <a:pt x="1491" y="151"/>
                        <a:pt x="1227" y="1"/>
                        <a:pt x="94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10" name="Google Shape;23510;p65"/>
                <p:cNvSpPr/>
                <p:nvPr/>
              </p:nvSpPr>
              <p:spPr>
                <a:xfrm>
                  <a:off x="7210000" y="4382775"/>
                  <a:ext cx="43250" cy="37900"/>
                </a:xfrm>
                <a:custGeom>
                  <a:rect b="b" l="l" r="r" t="t"/>
                  <a:pathLst>
                    <a:path extrusionOk="0" h="1516" w="1730">
                      <a:moveTo>
                        <a:pt x="878" y="1"/>
                      </a:moveTo>
                      <a:cubicBezTo>
                        <a:pt x="741" y="1"/>
                        <a:pt x="600" y="39"/>
                        <a:pt x="467" y="125"/>
                      </a:cubicBezTo>
                      <a:cubicBezTo>
                        <a:pt x="100" y="325"/>
                        <a:pt x="0" y="825"/>
                        <a:pt x="234" y="1159"/>
                      </a:cubicBezTo>
                      <a:cubicBezTo>
                        <a:pt x="390" y="1401"/>
                        <a:pt x="638" y="1515"/>
                        <a:pt x="881" y="1515"/>
                      </a:cubicBezTo>
                      <a:cubicBezTo>
                        <a:pt x="1207" y="1515"/>
                        <a:pt x="1525" y="1308"/>
                        <a:pt x="1602" y="925"/>
                      </a:cubicBezTo>
                      <a:cubicBezTo>
                        <a:pt x="1729" y="414"/>
                        <a:pt x="1328" y="1"/>
                        <a:pt x="87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11" name="Google Shape;23511;p65"/>
                <p:cNvSpPr/>
                <p:nvPr/>
              </p:nvSpPr>
              <p:spPr>
                <a:xfrm>
                  <a:off x="6837225" y="4632325"/>
                  <a:ext cx="45150" cy="38200"/>
                </a:xfrm>
                <a:custGeom>
                  <a:rect b="b" l="l" r="r" t="t"/>
                  <a:pathLst>
                    <a:path extrusionOk="0" h="1528" w="1806">
                      <a:moveTo>
                        <a:pt x="826" y="1"/>
                      </a:moveTo>
                      <a:cubicBezTo>
                        <a:pt x="775" y="1"/>
                        <a:pt x="722" y="6"/>
                        <a:pt x="668" y="16"/>
                      </a:cubicBezTo>
                      <a:cubicBezTo>
                        <a:pt x="268" y="117"/>
                        <a:pt x="1" y="517"/>
                        <a:pt x="67" y="917"/>
                      </a:cubicBezTo>
                      <a:cubicBezTo>
                        <a:pt x="165" y="1308"/>
                        <a:pt x="504" y="1527"/>
                        <a:pt x="841" y="1527"/>
                      </a:cubicBezTo>
                      <a:cubicBezTo>
                        <a:pt x="1079" y="1527"/>
                        <a:pt x="1317" y="1418"/>
                        <a:pt x="1468" y="1184"/>
                      </a:cubicBezTo>
                      <a:cubicBezTo>
                        <a:pt x="1806" y="663"/>
                        <a:pt x="1410" y="1"/>
                        <a:pt x="82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12" name="Google Shape;23512;p65"/>
                <p:cNvSpPr/>
                <p:nvPr/>
              </p:nvSpPr>
              <p:spPr>
                <a:xfrm>
                  <a:off x="6416925" y="4679325"/>
                  <a:ext cx="45450" cy="38075"/>
                </a:xfrm>
                <a:custGeom>
                  <a:rect b="b" l="l" r="r" t="t"/>
                  <a:pathLst>
                    <a:path extrusionOk="0" h="1523" w="1818">
                      <a:moveTo>
                        <a:pt x="816" y="0"/>
                      </a:moveTo>
                      <a:cubicBezTo>
                        <a:pt x="789" y="0"/>
                        <a:pt x="762" y="2"/>
                        <a:pt x="735" y="4"/>
                      </a:cubicBezTo>
                      <a:cubicBezTo>
                        <a:pt x="334" y="38"/>
                        <a:pt x="1" y="405"/>
                        <a:pt x="67" y="838"/>
                      </a:cubicBezTo>
                      <a:cubicBezTo>
                        <a:pt x="110" y="1261"/>
                        <a:pt x="459" y="1523"/>
                        <a:pt x="820" y="1523"/>
                      </a:cubicBezTo>
                      <a:cubicBezTo>
                        <a:pt x="1030" y="1523"/>
                        <a:pt x="1243" y="1435"/>
                        <a:pt x="1402" y="1239"/>
                      </a:cubicBezTo>
                      <a:cubicBezTo>
                        <a:pt x="1818" y="727"/>
                        <a:pt x="1436" y="0"/>
                        <a:pt x="81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13" name="Google Shape;23513;p65"/>
                <p:cNvSpPr/>
                <p:nvPr/>
              </p:nvSpPr>
              <p:spPr>
                <a:xfrm>
                  <a:off x="5985500" y="4634325"/>
                  <a:ext cx="52325" cy="38500"/>
                </a:xfrm>
                <a:custGeom>
                  <a:rect b="b" l="l" r="r" t="t"/>
                  <a:pathLst>
                    <a:path extrusionOk="0" h="1540" w="2093">
                      <a:moveTo>
                        <a:pt x="1047" y="1"/>
                      </a:moveTo>
                      <a:cubicBezTo>
                        <a:pt x="75" y="1"/>
                        <a:pt x="0" y="1440"/>
                        <a:pt x="979" y="1538"/>
                      </a:cubicBezTo>
                      <a:cubicBezTo>
                        <a:pt x="1001" y="1539"/>
                        <a:pt x="1022" y="1540"/>
                        <a:pt x="1042" y="1540"/>
                      </a:cubicBezTo>
                      <a:cubicBezTo>
                        <a:pt x="1985" y="1540"/>
                        <a:pt x="2092" y="68"/>
                        <a:pt x="1113" y="3"/>
                      </a:cubicBezTo>
                      <a:cubicBezTo>
                        <a:pt x="1090" y="2"/>
                        <a:pt x="1068" y="1"/>
                        <a:pt x="104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14" name="Google Shape;23514;p65"/>
                <p:cNvSpPr/>
                <p:nvPr/>
              </p:nvSpPr>
              <p:spPr>
                <a:xfrm>
                  <a:off x="5839125" y="4603000"/>
                  <a:ext cx="45775" cy="38575"/>
                </a:xfrm>
                <a:custGeom>
                  <a:rect b="b" l="l" r="r" t="t"/>
                  <a:pathLst>
                    <a:path extrusionOk="0" h="1543" w="1831">
                      <a:moveTo>
                        <a:pt x="858" y="1"/>
                      </a:moveTo>
                      <a:cubicBezTo>
                        <a:pt x="514" y="1"/>
                        <a:pt x="187" y="246"/>
                        <a:pt x="130" y="589"/>
                      </a:cubicBezTo>
                      <a:cubicBezTo>
                        <a:pt x="0" y="1106"/>
                        <a:pt x="412" y="1543"/>
                        <a:pt x="867" y="1543"/>
                      </a:cubicBezTo>
                      <a:cubicBezTo>
                        <a:pt x="1000" y="1543"/>
                        <a:pt x="1136" y="1506"/>
                        <a:pt x="1264" y="1423"/>
                      </a:cubicBezTo>
                      <a:cubicBezTo>
                        <a:pt x="1831" y="1056"/>
                        <a:pt x="1697" y="155"/>
                        <a:pt x="1030" y="22"/>
                      </a:cubicBezTo>
                      <a:cubicBezTo>
                        <a:pt x="973" y="8"/>
                        <a:pt x="915" y="1"/>
                        <a:pt x="85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15" name="Google Shape;23515;p65"/>
                <p:cNvSpPr/>
                <p:nvPr/>
              </p:nvSpPr>
              <p:spPr>
                <a:xfrm>
                  <a:off x="5672700" y="4521425"/>
                  <a:ext cx="55850" cy="38925"/>
                </a:xfrm>
                <a:custGeom>
                  <a:rect b="b" l="l" r="r" t="t"/>
                  <a:pathLst>
                    <a:path extrusionOk="0" h="1557" w="2234">
                      <a:moveTo>
                        <a:pt x="1068" y="0"/>
                      </a:moveTo>
                      <a:cubicBezTo>
                        <a:pt x="350" y="0"/>
                        <a:pt x="0" y="1107"/>
                        <a:pt x="782" y="1484"/>
                      </a:cubicBezTo>
                      <a:cubicBezTo>
                        <a:pt x="899" y="1534"/>
                        <a:pt x="1012" y="1556"/>
                        <a:pt x="1117" y="1556"/>
                      </a:cubicBezTo>
                      <a:cubicBezTo>
                        <a:pt x="1850" y="1556"/>
                        <a:pt x="2233" y="462"/>
                        <a:pt x="1416" y="83"/>
                      </a:cubicBezTo>
                      <a:cubicBezTo>
                        <a:pt x="1293" y="26"/>
                        <a:pt x="1177" y="0"/>
                        <a:pt x="10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16" name="Google Shape;23516;p65"/>
                <p:cNvSpPr/>
                <p:nvPr/>
              </p:nvSpPr>
              <p:spPr>
                <a:xfrm>
                  <a:off x="5498350" y="4439075"/>
                  <a:ext cx="56850" cy="39275"/>
                </a:xfrm>
                <a:custGeom>
                  <a:rect b="b" l="l" r="r" t="t"/>
                  <a:pathLst>
                    <a:path extrusionOk="0" h="1571" w="2274">
                      <a:moveTo>
                        <a:pt x="1115" y="1"/>
                      </a:moveTo>
                      <a:cubicBezTo>
                        <a:pt x="448" y="1"/>
                        <a:pt x="0" y="973"/>
                        <a:pt x="718" y="1442"/>
                      </a:cubicBezTo>
                      <a:cubicBezTo>
                        <a:pt x="863" y="1531"/>
                        <a:pt x="1008" y="1570"/>
                        <a:pt x="1144" y="1570"/>
                      </a:cubicBezTo>
                      <a:cubicBezTo>
                        <a:pt x="1817" y="1570"/>
                        <a:pt x="2274" y="613"/>
                        <a:pt x="1552" y="141"/>
                      </a:cubicBezTo>
                      <a:cubicBezTo>
                        <a:pt x="1402" y="43"/>
                        <a:pt x="1254" y="1"/>
                        <a:pt x="111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517" name="Google Shape;23517;p65"/>
              <p:cNvGrpSpPr/>
              <p:nvPr/>
            </p:nvGrpSpPr>
            <p:grpSpPr>
              <a:xfrm flipH="1" rot="-5290220">
                <a:off x="3509477" y="1834684"/>
                <a:ext cx="2834905" cy="2654364"/>
                <a:chOff x="5272775" y="2011375"/>
                <a:chExt cx="3027200" cy="2935100"/>
              </a:xfrm>
            </p:grpSpPr>
            <p:sp>
              <p:nvSpPr>
                <p:cNvPr id="23518" name="Google Shape;23518;p65"/>
                <p:cNvSpPr/>
                <p:nvPr/>
              </p:nvSpPr>
              <p:spPr>
                <a:xfrm>
                  <a:off x="6106700" y="2471800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80" y="1"/>
                      </a:moveTo>
                      <a:cubicBezTo>
                        <a:pt x="218" y="1"/>
                        <a:pt x="151" y="26"/>
                        <a:pt x="101" y="76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34" y="459"/>
                        <a:pt x="193" y="484"/>
                        <a:pt x="255" y="484"/>
                      </a:cubicBezTo>
                      <a:cubicBezTo>
                        <a:pt x="318" y="484"/>
                        <a:pt x="384" y="459"/>
                        <a:pt x="435" y="409"/>
                      </a:cubicBezTo>
                      <a:cubicBezTo>
                        <a:pt x="535" y="309"/>
                        <a:pt x="535" y="176"/>
                        <a:pt x="435" y="76"/>
                      </a:cubicBezTo>
                      <a:cubicBezTo>
                        <a:pt x="401" y="26"/>
                        <a:pt x="343" y="1"/>
                        <a:pt x="28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19" name="Google Shape;23519;p65"/>
                <p:cNvSpPr/>
                <p:nvPr/>
              </p:nvSpPr>
              <p:spPr>
                <a:xfrm>
                  <a:off x="5595700" y="3047225"/>
                  <a:ext cx="14025" cy="12000"/>
                </a:xfrm>
                <a:custGeom>
                  <a:rect b="b" l="l" r="r" t="t"/>
                  <a:pathLst>
                    <a:path extrusionOk="0" h="480" w="561">
                      <a:moveTo>
                        <a:pt x="293" y="0"/>
                      </a:moveTo>
                      <a:cubicBezTo>
                        <a:pt x="235" y="0"/>
                        <a:pt x="176" y="25"/>
                        <a:pt x="126" y="75"/>
                      </a:cubicBezTo>
                      <a:lnTo>
                        <a:pt x="126" y="108"/>
                      </a:lnTo>
                      <a:cubicBezTo>
                        <a:pt x="1" y="284"/>
                        <a:pt x="140" y="479"/>
                        <a:pt x="316" y="479"/>
                      </a:cubicBezTo>
                      <a:cubicBezTo>
                        <a:pt x="374" y="479"/>
                        <a:pt x="436" y="458"/>
                        <a:pt x="493" y="409"/>
                      </a:cubicBezTo>
                      <a:cubicBezTo>
                        <a:pt x="560" y="309"/>
                        <a:pt x="560" y="175"/>
                        <a:pt x="460" y="75"/>
                      </a:cubicBezTo>
                      <a:cubicBezTo>
                        <a:pt x="410" y="25"/>
                        <a:pt x="352" y="0"/>
                        <a:pt x="29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20" name="Google Shape;23520;p65"/>
                <p:cNvSpPr/>
                <p:nvPr/>
              </p:nvSpPr>
              <p:spPr>
                <a:xfrm>
                  <a:off x="5931575" y="295547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38" y="0"/>
                      </a:moveTo>
                      <a:cubicBezTo>
                        <a:pt x="215" y="0"/>
                        <a:pt x="191" y="3"/>
                        <a:pt x="168" y="9"/>
                      </a:cubicBezTo>
                      <a:cubicBezTo>
                        <a:pt x="68" y="76"/>
                        <a:pt x="1" y="209"/>
                        <a:pt x="34" y="343"/>
                      </a:cubicBezTo>
                      <a:cubicBezTo>
                        <a:pt x="85" y="445"/>
                        <a:pt x="175" y="488"/>
                        <a:pt x="274" y="488"/>
                      </a:cubicBezTo>
                      <a:cubicBezTo>
                        <a:pt x="305" y="488"/>
                        <a:pt x="336" y="484"/>
                        <a:pt x="368" y="476"/>
                      </a:cubicBezTo>
                      <a:cubicBezTo>
                        <a:pt x="501" y="409"/>
                        <a:pt x="535" y="276"/>
                        <a:pt x="501" y="143"/>
                      </a:cubicBezTo>
                      <a:cubicBezTo>
                        <a:pt x="446" y="60"/>
                        <a:pt x="346" y="0"/>
                        <a:pt x="23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21" name="Google Shape;23521;p65"/>
                <p:cNvSpPr/>
                <p:nvPr/>
              </p:nvSpPr>
              <p:spPr>
                <a:xfrm>
                  <a:off x="8152325" y="2173500"/>
                  <a:ext cx="16325" cy="12700"/>
                </a:xfrm>
                <a:custGeom>
                  <a:rect b="b" l="l" r="r" t="t"/>
                  <a:pathLst>
                    <a:path extrusionOk="0" h="508" w="653">
                      <a:moveTo>
                        <a:pt x="293" y="0"/>
                      </a:moveTo>
                      <a:cubicBezTo>
                        <a:pt x="254" y="0"/>
                        <a:pt x="212" y="10"/>
                        <a:pt x="168" y="32"/>
                      </a:cubicBezTo>
                      <a:cubicBezTo>
                        <a:pt x="68" y="66"/>
                        <a:pt x="1" y="199"/>
                        <a:pt x="34" y="333"/>
                      </a:cubicBezTo>
                      <a:cubicBezTo>
                        <a:pt x="62" y="443"/>
                        <a:pt x="158" y="508"/>
                        <a:pt x="266" y="508"/>
                      </a:cubicBezTo>
                      <a:cubicBezTo>
                        <a:pt x="289" y="508"/>
                        <a:pt x="312" y="505"/>
                        <a:pt x="335" y="499"/>
                      </a:cubicBezTo>
                      <a:cubicBezTo>
                        <a:pt x="653" y="413"/>
                        <a:pt x="545" y="0"/>
                        <a:pt x="29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22" name="Google Shape;23522;p65"/>
                <p:cNvSpPr/>
                <p:nvPr/>
              </p:nvSpPr>
              <p:spPr>
                <a:xfrm>
                  <a:off x="8125650" y="2210475"/>
                  <a:ext cx="13175" cy="12225"/>
                </a:xfrm>
                <a:custGeom>
                  <a:rect b="b" l="l" r="r" t="t"/>
                  <a:pathLst>
                    <a:path extrusionOk="0" h="489" w="527">
                      <a:moveTo>
                        <a:pt x="264" y="0"/>
                      </a:moveTo>
                      <a:cubicBezTo>
                        <a:pt x="186" y="0"/>
                        <a:pt x="109" y="37"/>
                        <a:pt x="67" y="121"/>
                      </a:cubicBezTo>
                      <a:cubicBezTo>
                        <a:pt x="1" y="221"/>
                        <a:pt x="1" y="355"/>
                        <a:pt x="134" y="455"/>
                      </a:cubicBezTo>
                      <a:cubicBezTo>
                        <a:pt x="172" y="478"/>
                        <a:pt x="214" y="488"/>
                        <a:pt x="255" y="488"/>
                      </a:cubicBezTo>
                      <a:cubicBezTo>
                        <a:pt x="394" y="488"/>
                        <a:pt x="527" y="368"/>
                        <a:pt x="501" y="188"/>
                      </a:cubicBezTo>
                      <a:cubicBezTo>
                        <a:pt x="482" y="72"/>
                        <a:pt x="372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23" name="Google Shape;23523;p65"/>
                <p:cNvSpPr/>
                <p:nvPr/>
              </p:nvSpPr>
              <p:spPr>
                <a:xfrm>
                  <a:off x="6069175" y="3281375"/>
                  <a:ext cx="13950" cy="12100"/>
                </a:xfrm>
                <a:custGeom>
                  <a:rect b="b" l="l" r="r" t="t"/>
                  <a:pathLst>
                    <a:path extrusionOk="0" h="484" w="558">
                      <a:moveTo>
                        <a:pt x="247" y="1"/>
                      </a:moveTo>
                      <a:cubicBezTo>
                        <a:pt x="220" y="1"/>
                        <a:pt x="193" y="6"/>
                        <a:pt x="168" y="16"/>
                      </a:cubicBezTo>
                      <a:cubicBezTo>
                        <a:pt x="34" y="82"/>
                        <a:pt x="1" y="249"/>
                        <a:pt x="68" y="349"/>
                      </a:cubicBezTo>
                      <a:cubicBezTo>
                        <a:pt x="113" y="441"/>
                        <a:pt x="194" y="484"/>
                        <a:pt x="275" y="484"/>
                      </a:cubicBezTo>
                      <a:cubicBezTo>
                        <a:pt x="370" y="484"/>
                        <a:pt x="465" y="424"/>
                        <a:pt x="501" y="316"/>
                      </a:cubicBezTo>
                      <a:cubicBezTo>
                        <a:pt x="558" y="146"/>
                        <a:pt x="399" y="1"/>
                        <a:pt x="24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24" name="Google Shape;23524;p65"/>
                <p:cNvSpPr/>
                <p:nvPr/>
              </p:nvSpPr>
              <p:spPr>
                <a:xfrm>
                  <a:off x="5326975" y="3766100"/>
                  <a:ext cx="16450" cy="12700"/>
                </a:xfrm>
                <a:custGeom>
                  <a:rect b="b" l="l" r="r" t="t"/>
                  <a:pathLst>
                    <a:path extrusionOk="0" h="508" w="658">
                      <a:moveTo>
                        <a:pt x="298" y="1"/>
                      </a:moveTo>
                      <a:cubicBezTo>
                        <a:pt x="256" y="1"/>
                        <a:pt x="212" y="13"/>
                        <a:pt x="168" y="41"/>
                      </a:cubicBezTo>
                      <a:cubicBezTo>
                        <a:pt x="34" y="107"/>
                        <a:pt x="1" y="274"/>
                        <a:pt x="101" y="374"/>
                      </a:cubicBezTo>
                      <a:cubicBezTo>
                        <a:pt x="145" y="463"/>
                        <a:pt x="234" y="508"/>
                        <a:pt x="318" y="508"/>
                      </a:cubicBezTo>
                      <a:cubicBezTo>
                        <a:pt x="360" y="508"/>
                        <a:pt x="401" y="497"/>
                        <a:pt x="435" y="474"/>
                      </a:cubicBezTo>
                      <a:cubicBezTo>
                        <a:pt x="657" y="307"/>
                        <a:pt x="508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25" name="Google Shape;23525;p65"/>
                <p:cNvSpPr/>
                <p:nvPr/>
              </p:nvSpPr>
              <p:spPr>
                <a:xfrm>
                  <a:off x="6218575" y="3441950"/>
                  <a:ext cx="10750" cy="10325"/>
                </a:xfrm>
                <a:custGeom>
                  <a:rect b="b" l="l" r="r" t="t"/>
                  <a:pathLst>
                    <a:path extrusionOk="0" h="413" w="430">
                      <a:moveTo>
                        <a:pt x="302" y="0"/>
                      </a:moveTo>
                      <a:cubicBezTo>
                        <a:pt x="165" y="0"/>
                        <a:pt x="1" y="413"/>
                        <a:pt x="189" y="413"/>
                      </a:cubicBezTo>
                      <a:cubicBezTo>
                        <a:pt x="210" y="413"/>
                        <a:pt x="234" y="408"/>
                        <a:pt x="263" y="398"/>
                      </a:cubicBezTo>
                      <a:cubicBezTo>
                        <a:pt x="363" y="364"/>
                        <a:pt x="429" y="231"/>
                        <a:pt x="396" y="97"/>
                      </a:cubicBezTo>
                      <a:cubicBezTo>
                        <a:pt x="371" y="28"/>
                        <a:pt x="337" y="0"/>
                        <a:pt x="30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26" name="Google Shape;23526;p65"/>
                <p:cNvSpPr/>
                <p:nvPr/>
              </p:nvSpPr>
              <p:spPr>
                <a:xfrm>
                  <a:off x="6526175" y="4097550"/>
                  <a:ext cx="14200" cy="12350"/>
                </a:xfrm>
                <a:custGeom>
                  <a:rect b="b" l="l" r="r" t="t"/>
                  <a:pathLst>
                    <a:path extrusionOk="0" h="494" w="568">
                      <a:moveTo>
                        <a:pt x="288" y="1"/>
                      </a:moveTo>
                      <a:cubicBezTo>
                        <a:pt x="239" y="1"/>
                        <a:pt x="187" y="19"/>
                        <a:pt x="134" y="59"/>
                      </a:cubicBezTo>
                      <a:cubicBezTo>
                        <a:pt x="34" y="126"/>
                        <a:pt x="1" y="259"/>
                        <a:pt x="67" y="392"/>
                      </a:cubicBezTo>
                      <a:cubicBezTo>
                        <a:pt x="132" y="457"/>
                        <a:pt x="210" y="494"/>
                        <a:pt x="285" y="494"/>
                      </a:cubicBezTo>
                      <a:cubicBezTo>
                        <a:pt x="326" y="494"/>
                        <a:pt x="365" y="483"/>
                        <a:pt x="401" y="459"/>
                      </a:cubicBezTo>
                      <a:cubicBezTo>
                        <a:pt x="534" y="359"/>
                        <a:pt x="568" y="226"/>
                        <a:pt x="468" y="126"/>
                      </a:cubicBezTo>
                      <a:cubicBezTo>
                        <a:pt x="427" y="45"/>
                        <a:pt x="362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27" name="Google Shape;23527;p65"/>
                <p:cNvSpPr/>
                <p:nvPr/>
              </p:nvSpPr>
              <p:spPr>
                <a:xfrm>
                  <a:off x="6346050" y="4366175"/>
                  <a:ext cx="13825" cy="12225"/>
                </a:xfrm>
                <a:custGeom>
                  <a:rect b="b" l="l" r="r" t="t"/>
                  <a:pathLst>
                    <a:path extrusionOk="0" h="489" w="553">
                      <a:moveTo>
                        <a:pt x="278" y="1"/>
                      </a:moveTo>
                      <a:cubicBezTo>
                        <a:pt x="202" y="1"/>
                        <a:pt x="123" y="38"/>
                        <a:pt x="67" y="122"/>
                      </a:cubicBezTo>
                      <a:cubicBezTo>
                        <a:pt x="0" y="222"/>
                        <a:pt x="34" y="388"/>
                        <a:pt x="134" y="455"/>
                      </a:cubicBezTo>
                      <a:cubicBezTo>
                        <a:pt x="180" y="478"/>
                        <a:pt x="227" y="489"/>
                        <a:pt x="273" y="489"/>
                      </a:cubicBezTo>
                      <a:cubicBezTo>
                        <a:pt x="425" y="489"/>
                        <a:pt x="552" y="368"/>
                        <a:pt x="501" y="188"/>
                      </a:cubicBezTo>
                      <a:cubicBezTo>
                        <a:pt x="481" y="72"/>
                        <a:pt x="383" y="1"/>
                        <a:pt x="27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28" name="Google Shape;23528;p65"/>
                <p:cNvSpPr/>
                <p:nvPr/>
              </p:nvSpPr>
              <p:spPr>
                <a:xfrm>
                  <a:off x="8083500" y="3369150"/>
                  <a:ext cx="13825" cy="12125"/>
                </a:xfrm>
                <a:custGeom>
                  <a:rect b="b" l="l" r="r" t="t"/>
                  <a:pathLst>
                    <a:path extrusionOk="0" h="485" w="553">
                      <a:moveTo>
                        <a:pt x="292" y="1"/>
                      </a:moveTo>
                      <a:cubicBezTo>
                        <a:pt x="192" y="1"/>
                        <a:pt x="90" y="60"/>
                        <a:pt x="52" y="174"/>
                      </a:cubicBezTo>
                      <a:cubicBezTo>
                        <a:pt x="0" y="329"/>
                        <a:pt x="129" y="484"/>
                        <a:pt x="282" y="484"/>
                      </a:cubicBezTo>
                      <a:cubicBezTo>
                        <a:pt x="327" y="484"/>
                        <a:pt x="374" y="471"/>
                        <a:pt x="419" y="441"/>
                      </a:cubicBezTo>
                      <a:cubicBezTo>
                        <a:pt x="519" y="374"/>
                        <a:pt x="552" y="241"/>
                        <a:pt x="486" y="107"/>
                      </a:cubicBezTo>
                      <a:cubicBezTo>
                        <a:pt x="442" y="35"/>
                        <a:pt x="368" y="1"/>
                        <a:pt x="29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29" name="Google Shape;23529;p65"/>
                <p:cNvSpPr/>
                <p:nvPr/>
              </p:nvSpPr>
              <p:spPr>
                <a:xfrm>
                  <a:off x="7163850" y="4549850"/>
                  <a:ext cx="15325" cy="12225"/>
                </a:xfrm>
                <a:custGeom>
                  <a:rect b="b" l="l" r="r" t="t"/>
                  <a:pathLst>
                    <a:path extrusionOk="0" h="489" w="613">
                      <a:moveTo>
                        <a:pt x="336" y="0"/>
                      </a:moveTo>
                      <a:cubicBezTo>
                        <a:pt x="151" y="0"/>
                        <a:pt x="1" y="236"/>
                        <a:pt x="179" y="413"/>
                      </a:cubicBezTo>
                      <a:cubicBezTo>
                        <a:pt x="212" y="463"/>
                        <a:pt x="270" y="488"/>
                        <a:pt x="333" y="488"/>
                      </a:cubicBezTo>
                      <a:cubicBezTo>
                        <a:pt x="395" y="488"/>
                        <a:pt x="462" y="463"/>
                        <a:pt x="512" y="413"/>
                      </a:cubicBezTo>
                      <a:cubicBezTo>
                        <a:pt x="612" y="347"/>
                        <a:pt x="612" y="180"/>
                        <a:pt x="512" y="80"/>
                      </a:cubicBezTo>
                      <a:cubicBezTo>
                        <a:pt x="456" y="24"/>
                        <a:pt x="394" y="0"/>
                        <a:pt x="33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0" name="Google Shape;23530;p65"/>
                <p:cNvSpPr/>
                <p:nvPr/>
              </p:nvSpPr>
              <p:spPr>
                <a:xfrm>
                  <a:off x="5533200" y="4799325"/>
                  <a:ext cx="16475" cy="12300"/>
                </a:xfrm>
                <a:custGeom>
                  <a:rect b="b" l="l" r="r" t="t"/>
                  <a:pathLst>
                    <a:path extrusionOk="0" h="492" w="659">
                      <a:moveTo>
                        <a:pt x="362" y="1"/>
                      </a:moveTo>
                      <a:cubicBezTo>
                        <a:pt x="166" y="1"/>
                        <a:pt x="1" y="267"/>
                        <a:pt x="225" y="442"/>
                      </a:cubicBezTo>
                      <a:cubicBezTo>
                        <a:pt x="258" y="475"/>
                        <a:pt x="316" y="492"/>
                        <a:pt x="379" y="492"/>
                      </a:cubicBezTo>
                      <a:cubicBezTo>
                        <a:pt x="441" y="492"/>
                        <a:pt x="508" y="475"/>
                        <a:pt x="558" y="442"/>
                      </a:cubicBezTo>
                      <a:cubicBezTo>
                        <a:pt x="625" y="341"/>
                        <a:pt x="658" y="175"/>
                        <a:pt x="558" y="108"/>
                      </a:cubicBezTo>
                      <a:cubicBezTo>
                        <a:pt x="499" y="32"/>
                        <a:pt x="429" y="1"/>
                        <a:pt x="36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1" name="Google Shape;23531;p65"/>
                <p:cNvSpPr/>
                <p:nvPr/>
              </p:nvSpPr>
              <p:spPr>
                <a:xfrm>
                  <a:off x="7781700" y="4934425"/>
                  <a:ext cx="16600" cy="12050"/>
                </a:xfrm>
                <a:custGeom>
                  <a:rect b="b" l="l" r="r" t="t"/>
                  <a:pathLst>
                    <a:path extrusionOk="0" h="482" w="664">
                      <a:moveTo>
                        <a:pt x="310" y="1"/>
                      </a:moveTo>
                      <a:cubicBezTo>
                        <a:pt x="291" y="1"/>
                        <a:pt x="270" y="3"/>
                        <a:pt x="249" y="8"/>
                      </a:cubicBezTo>
                      <a:cubicBezTo>
                        <a:pt x="1" y="101"/>
                        <a:pt x="99" y="482"/>
                        <a:pt x="354" y="482"/>
                      </a:cubicBezTo>
                      <a:cubicBezTo>
                        <a:pt x="374" y="482"/>
                        <a:pt x="394" y="479"/>
                        <a:pt x="416" y="475"/>
                      </a:cubicBezTo>
                      <a:cubicBezTo>
                        <a:pt x="664" y="382"/>
                        <a:pt x="566" y="1"/>
                        <a:pt x="31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2" name="Google Shape;23532;p65"/>
                <p:cNvSpPr/>
                <p:nvPr/>
              </p:nvSpPr>
              <p:spPr>
                <a:xfrm>
                  <a:off x="7923850" y="206587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33" y="101"/>
                        <a:pt x="33" y="234"/>
                      </a:cubicBezTo>
                      <a:cubicBezTo>
                        <a:pt x="0" y="368"/>
                        <a:pt x="134" y="501"/>
                        <a:pt x="267" y="501"/>
                      </a:cubicBezTo>
                      <a:cubicBezTo>
                        <a:pt x="400" y="501"/>
                        <a:pt x="500" y="401"/>
                        <a:pt x="500" y="268"/>
                      </a:cubicBezTo>
                      <a:cubicBezTo>
                        <a:pt x="500" y="134"/>
                        <a:pt x="400" y="1"/>
                        <a:pt x="26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3" name="Google Shape;23533;p65"/>
                <p:cNvSpPr/>
                <p:nvPr/>
              </p:nvSpPr>
              <p:spPr>
                <a:xfrm>
                  <a:off x="8007525" y="2054175"/>
                  <a:ext cx="16975" cy="11775"/>
                </a:xfrm>
                <a:custGeom>
                  <a:rect b="b" l="l" r="r" t="t"/>
                  <a:pathLst>
                    <a:path extrusionOk="0" h="471" w="679">
                      <a:moveTo>
                        <a:pt x="353" y="0"/>
                      </a:moveTo>
                      <a:cubicBezTo>
                        <a:pt x="343" y="0"/>
                        <a:pt x="333" y="1"/>
                        <a:pt x="322" y="2"/>
                      </a:cubicBezTo>
                      <a:cubicBezTo>
                        <a:pt x="0" y="34"/>
                        <a:pt x="51" y="471"/>
                        <a:pt x="356" y="471"/>
                      </a:cubicBezTo>
                      <a:cubicBezTo>
                        <a:pt x="366" y="471"/>
                        <a:pt x="378" y="470"/>
                        <a:pt x="389" y="469"/>
                      </a:cubicBezTo>
                      <a:cubicBezTo>
                        <a:pt x="679" y="437"/>
                        <a:pt x="627" y="0"/>
                        <a:pt x="35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4" name="Google Shape;23534;p65"/>
                <p:cNvSpPr/>
                <p:nvPr/>
              </p:nvSpPr>
              <p:spPr>
                <a:xfrm>
                  <a:off x="8209875" y="248282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70" y="0"/>
                      </a:moveTo>
                      <a:cubicBezTo>
                        <a:pt x="208" y="0"/>
                        <a:pt x="146" y="22"/>
                        <a:pt x="101" y="68"/>
                      </a:cubicBezTo>
                      <a:cubicBezTo>
                        <a:pt x="1" y="168"/>
                        <a:pt x="34" y="335"/>
                        <a:pt x="134" y="435"/>
                      </a:cubicBezTo>
                      <a:cubicBezTo>
                        <a:pt x="181" y="472"/>
                        <a:pt x="232" y="489"/>
                        <a:pt x="283" y="489"/>
                      </a:cubicBezTo>
                      <a:cubicBezTo>
                        <a:pt x="413" y="489"/>
                        <a:pt x="534" y="379"/>
                        <a:pt x="534" y="235"/>
                      </a:cubicBezTo>
                      <a:cubicBezTo>
                        <a:pt x="512" y="82"/>
                        <a:pt x="390" y="0"/>
                        <a:pt x="27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5" name="Google Shape;23535;p65"/>
                <p:cNvSpPr/>
                <p:nvPr/>
              </p:nvSpPr>
              <p:spPr>
                <a:xfrm>
                  <a:off x="7394300" y="4304825"/>
                  <a:ext cx="24625" cy="20625"/>
                </a:xfrm>
                <a:custGeom>
                  <a:rect b="b" l="l" r="r" t="t"/>
                  <a:pathLst>
                    <a:path extrusionOk="0" h="825" w="985">
                      <a:moveTo>
                        <a:pt x="475" y="0"/>
                      </a:moveTo>
                      <a:cubicBezTo>
                        <a:pt x="451" y="0"/>
                        <a:pt x="426" y="2"/>
                        <a:pt x="401" y="7"/>
                      </a:cubicBezTo>
                      <a:cubicBezTo>
                        <a:pt x="167" y="7"/>
                        <a:pt x="0" y="241"/>
                        <a:pt x="34" y="474"/>
                      </a:cubicBezTo>
                      <a:cubicBezTo>
                        <a:pt x="54" y="700"/>
                        <a:pt x="252" y="825"/>
                        <a:pt x="448" y="825"/>
                      </a:cubicBezTo>
                      <a:cubicBezTo>
                        <a:pt x="570" y="825"/>
                        <a:pt x="691" y="777"/>
                        <a:pt x="768" y="674"/>
                      </a:cubicBezTo>
                      <a:cubicBezTo>
                        <a:pt x="985" y="395"/>
                        <a:pt x="798" y="0"/>
                        <a:pt x="4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6" name="Google Shape;23536;p65"/>
                <p:cNvSpPr/>
                <p:nvPr/>
              </p:nvSpPr>
              <p:spPr>
                <a:xfrm>
                  <a:off x="7711550" y="3810525"/>
                  <a:ext cx="23025" cy="21375"/>
                </a:xfrm>
                <a:custGeom>
                  <a:rect b="b" l="l" r="r" t="t"/>
                  <a:pathLst>
                    <a:path extrusionOk="0" h="855" w="921">
                      <a:moveTo>
                        <a:pt x="465" y="1"/>
                      </a:moveTo>
                      <a:cubicBezTo>
                        <a:pt x="212" y="1"/>
                        <a:pt x="1" y="246"/>
                        <a:pt x="53" y="532"/>
                      </a:cubicBezTo>
                      <a:cubicBezTo>
                        <a:pt x="91" y="743"/>
                        <a:pt x="272" y="854"/>
                        <a:pt x="458" y="854"/>
                      </a:cubicBezTo>
                      <a:cubicBezTo>
                        <a:pt x="595" y="854"/>
                        <a:pt x="735" y="793"/>
                        <a:pt x="820" y="665"/>
                      </a:cubicBezTo>
                      <a:cubicBezTo>
                        <a:pt x="920" y="465"/>
                        <a:pt x="887" y="198"/>
                        <a:pt x="687" y="65"/>
                      </a:cubicBezTo>
                      <a:cubicBezTo>
                        <a:pt x="613" y="21"/>
                        <a:pt x="537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7" name="Google Shape;23537;p65"/>
                <p:cNvSpPr/>
                <p:nvPr/>
              </p:nvSpPr>
              <p:spPr>
                <a:xfrm>
                  <a:off x="8108700" y="2112275"/>
                  <a:ext cx="26150" cy="20775"/>
                </a:xfrm>
                <a:custGeom>
                  <a:rect b="b" l="l" r="r" t="t"/>
                  <a:pathLst>
                    <a:path extrusionOk="0" h="831" w="1046">
                      <a:moveTo>
                        <a:pt x="547" y="0"/>
                      </a:moveTo>
                      <a:cubicBezTo>
                        <a:pt x="396" y="0"/>
                        <a:pt x="247" y="75"/>
                        <a:pt x="178" y="213"/>
                      </a:cubicBezTo>
                      <a:cubicBezTo>
                        <a:pt x="1" y="509"/>
                        <a:pt x="216" y="830"/>
                        <a:pt x="523" y="830"/>
                      </a:cubicBezTo>
                      <a:cubicBezTo>
                        <a:pt x="562" y="830"/>
                        <a:pt x="603" y="825"/>
                        <a:pt x="645" y="814"/>
                      </a:cubicBezTo>
                      <a:cubicBezTo>
                        <a:pt x="1012" y="713"/>
                        <a:pt x="1045" y="246"/>
                        <a:pt x="745" y="46"/>
                      </a:cubicBezTo>
                      <a:cubicBezTo>
                        <a:pt x="683" y="15"/>
                        <a:pt x="615" y="0"/>
                        <a:pt x="54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8" name="Google Shape;23538;p65"/>
                <p:cNvSpPr/>
                <p:nvPr/>
              </p:nvSpPr>
              <p:spPr>
                <a:xfrm>
                  <a:off x="7454350" y="4887975"/>
                  <a:ext cx="21700" cy="20800"/>
                </a:xfrm>
                <a:custGeom>
                  <a:rect b="b" l="l" r="r" t="t"/>
                  <a:pathLst>
                    <a:path extrusionOk="0" h="832" w="868">
                      <a:moveTo>
                        <a:pt x="428" y="0"/>
                      </a:moveTo>
                      <a:cubicBezTo>
                        <a:pt x="219" y="0"/>
                        <a:pt x="22" y="155"/>
                        <a:pt x="0" y="398"/>
                      </a:cubicBezTo>
                      <a:cubicBezTo>
                        <a:pt x="0" y="656"/>
                        <a:pt x="215" y="832"/>
                        <a:pt x="435" y="832"/>
                      </a:cubicBezTo>
                      <a:cubicBezTo>
                        <a:pt x="528" y="832"/>
                        <a:pt x="621" y="801"/>
                        <a:pt x="701" y="732"/>
                      </a:cubicBezTo>
                      <a:cubicBezTo>
                        <a:pt x="867" y="565"/>
                        <a:pt x="867" y="298"/>
                        <a:pt x="734" y="131"/>
                      </a:cubicBezTo>
                      <a:cubicBezTo>
                        <a:pt x="644" y="41"/>
                        <a:pt x="534" y="0"/>
                        <a:pt x="42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9" name="Google Shape;23539;p65"/>
                <p:cNvSpPr/>
                <p:nvPr/>
              </p:nvSpPr>
              <p:spPr>
                <a:xfrm>
                  <a:off x="7936600" y="4793775"/>
                  <a:ext cx="44800" cy="38500"/>
                </a:xfrm>
                <a:custGeom>
                  <a:rect b="b" l="l" r="r" t="t"/>
                  <a:pathLst>
                    <a:path extrusionOk="0" h="1540" w="1792">
                      <a:moveTo>
                        <a:pt x="922" y="0"/>
                      </a:moveTo>
                      <a:cubicBezTo>
                        <a:pt x="410" y="0"/>
                        <a:pt x="0" y="532"/>
                        <a:pt x="224" y="1064"/>
                      </a:cubicBezTo>
                      <a:cubicBezTo>
                        <a:pt x="357" y="1381"/>
                        <a:pt x="649" y="1539"/>
                        <a:pt x="937" y="1539"/>
                      </a:cubicBezTo>
                      <a:cubicBezTo>
                        <a:pt x="1225" y="1539"/>
                        <a:pt x="1508" y="1381"/>
                        <a:pt x="1625" y="1064"/>
                      </a:cubicBezTo>
                      <a:cubicBezTo>
                        <a:pt x="1792" y="664"/>
                        <a:pt x="1592" y="230"/>
                        <a:pt x="1225" y="63"/>
                      </a:cubicBezTo>
                      <a:cubicBezTo>
                        <a:pt x="1123" y="20"/>
                        <a:pt x="1020" y="0"/>
                        <a:pt x="92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0" name="Google Shape;23540;p65"/>
                <p:cNvSpPr/>
                <p:nvPr/>
              </p:nvSpPr>
              <p:spPr>
                <a:xfrm>
                  <a:off x="5984125" y="4653325"/>
                  <a:ext cx="44025" cy="38125"/>
                </a:xfrm>
                <a:custGeom>
                  <a:rect b="b" l="l" r="r" t="t"/>
                  <a:pathLst>
                    <a:path extrusionOk="0" h="1525" w="1761">
                      <a:moveTo>
                        <a:pt x="883" y="0"/>
                      </a:moveTo>
                      <a:cubicBezTo>
                        <a:pt x="780" y="0"/>
                        <a:pt x="673" y="24"/>
                        <a:pt x="567" y="77"/>
                      </a:cubicBezTo>
                      <a:cubicBezTo>
                        <a:pt x="167" y="244"/>
                        <a:pt x="0" y="678"/>
                        <a:pt x="167" y="1078"/>
                      </a:cubicBezTo>
                      <a:cubicBezTo>
                        <a:pt x="299" y="1374"/>
                        <a:pt x="585" y="1524"/>
                        <a:pt x="868" y="1524"/>
                      </a:cubicBezTo>
                      <a:cubicBezTo>
                        <a:pt x="1160" y="1524"/>
                        <a:pt x="1450" y="1366"/>
                        <a:pt x="1568" y="1044"/>
                      </a:cubicBezTo>
                      <a:cubicBezTo>
                        <a:pt x="1761" y="522"/>
                        <a:pt x="1364" y="0"/>
                        <a:pt x="88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1" name="Google Shape;23541;p65"/>
                <p:cNvSpPr/>
                <p:nvPr/>
              </p:nvSpPr>
              <p:spPr>
                <a:xfrm>
                  <a:off x="5495625" y="4410425"/>
                  <a:ext cx="47375" cy="38350"/>
                </a:xfrm>
                <a:custGeom>
                  <a:rect b="b" l="l" r="r" t="t"/>
                  <a:pathLst>
                    <a:path extrusionOk="0" h="1534" w="1895">
                      <a:moveTo>
                        <a:pt x="956" y="1"/>
                      </a:moveTo>
                      <a:cubicBezTo>
                        <a:pt x="677" y="1"/>
                        <a:pt x="402" y="160"/>
                        <a:pt x="260" y="420"/>
                      </a:cubicBezTo>
                      <a:cubicBezTo>
                        <a:pt x="0" y="939"/>
                        <a:pt x="414" y="1533"/>
                        <a:pt x="941" y="1533"/>
                      </a:cubicBezTo>
                      <a:cubicBezTo>
                        <a:pt x="1023" y="1533"/>
                        <a:pt x="1108" y="1519"/>
                        <a:pt x="1194" y="1487"/>
                      </a:cubicBezTo>
                      <a:cubicBezTo>
                        <a:pt x="1828" y="1287"/>
                        <a:pt x="1894" y="386"/>
                        <a:pt x="1294" y="86"/>
                      </a:cubicBezTo>
                      <a:cubicBezTo>
                        <a:pt x="1187" y="28"/>
                        <a:pt x="1071" y="1"/>
                        <a:pt x="95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2" name="Google Shape;23542;p65"/>
                <p:cNvSpPr/>
                <p:nvPr/>
              </p:nvSpPr>
              <p:spPr>
                <a:xfrm>
                  <a:off x="7260875" y="3364475"/>
                  <a:ext cx="43375" cy="38025"/>
                </a:xfrm>
                <a:custGeom>
                  <a:rect b="b" l="l" r="r" t="t"/>
                  <a:pathLst>
                    <a:path extrusionOk="0" h="1521" w="1735">
                      <a:moveTo>
                        <a:pt x="866" y="0"/>
                      </a:moveTo>
                      <a:cubicBezTo>
                        <a:pt x="720" y="0"/>
                        <a:pt x="570" y="41"/>
                        <a:pt x="434" y="128"/>
                      </a:cubicBezTo>
                      <a:cubicBezTo>
                        <a:pt x="100" y="361"/>
                        <a:pt x="0" y="828"/>
                        <a:pt x="234" y="1162"/>
                      </a:cubicBezTo>
                      <a:cubicBezTo>
                        <a:pt x="382" y="1395"/>
                        <a:pt x="626" y="1521"/>
                        <a:pt x="878" y="1521"/>
                      </a:cubicBezTo>
                      <a:cubicBezTo>
                        <a:pt x="1021" y="1521"/>
                        <a:pt x="1168" y="1480"/>
                        <a:pt x="1301" y="1395"/>
                      </a:cubicBezTo>
                      <a:cubicBezTo>
                        <a:pt x="1635" y="1162"/>
                        <a:pt x="1735" y="695"/>
                        <a:pt x="1501" y="328"/>
                      </a:cubicBezTo>
                      <a:cubicBezTo>
                        <a:pt x="1354" y="118"/>
                        <a:pt x="1115" y="0"/>
                        <a:pt x="86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3" name="Google Shape;23543;p65"/>
                <p:cNvSpPr/>
                <p:nvPr/>
              </p:nvSpPr>
              <p:spPr>
                <a:xfrm>
                  <a:off x="7432725" y="2516450"/>
                  <a:ext cx="45000" cy="37875"/>
                </a:xfrm>
                <a:custGeom>
                  <a:rect b="b" l="l" r="r" t="t"/>
                  <a:pathLst>
                    <a:path extrusionOk="0" h="1515" w="1800">
                      <a:moveTo>
                        <a:pt x="973" y="0"/>
                      </a:moveTo>
                      <a:cubicBezTo>
                        <a:pt x="402" y="0"/>
                        <a:pt x="0" y="647"/>
                        <a:pt x="331" y="1158"/>
                      </a:cubicBezTo>
                      <a:cubicBezTo>
                        <a:pt x="488" y="1400"/>
                        <a:pt x="735" y="1515"/>
                        <a:pt x="981" y="1515"/>
                      </a:cubicBezTo>
                      <a:cubicBezTo>
                        <a:pt x="1311" y="1515"/>
                        <a:pt x="1637" y="1307"/>
                        <a:pt x="1732" y="925"/>
                      </a:cubicBezTo>
                      <a:cubicBezTo>
                        <a:pt x="1799" y="525"/>
                        <a:pt x="1566" y="91"/>
                        <a:pt x="1165" y="24"/>
                      </a:cubicBezTo>
                      <a:cubicBezTo>
                        <a:pt x="1100" y="8"/>
                        <a:pt x="1035" y="0"/>
                        <a:pt x="97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4" name="Google Shape;23544;p65"/>
                <p:cNvSpPr/>
                <p:nvPr/>
              </p:nvSpPr>
              <p:spPr>
                <a:xfrm>
                  <a:off x="7765300" y="2445900"/>
                  <a:ext cx="45150" cy="38200"/>
                </a:xfrm>
                <a:custGeom>
                  <a:rect b="b" l="l" r="r" t="t"/>
                  <a:pathLst>
                    <a:path extrusionOk="0" h="1528" w="1806">
                      <a:moveTo>
                        <a:pt x="963" y="1"/>
                      </a:moveTo>
                      <a:cubicBezTo>
                        <a:pt x="727" y="1"/>
                        <a:pt x="490" y="110"/>
                        <a:pt x="338" y="344"/>
                      </a:cubicBezTo>
                      <a:cubicBezTo>
                        <a:pt x="1" y="866"/>
                        <a:pt x="396" y="1528"/>
                        <a:pt x="980" y="1528"/>
                      </a:cubicBezTo>
                      <a:cubicBezTo>
                        <a:pt x="1032" y="1528"/>
                        <a:pt x="1084" y="1523"/>
                        <a:pt x="1138" y="1512"/>
                      </a:cubicBezTo>
                      <a:cubicBezTo>
                        <a:pt x="1539" y="1412"/>
                        <a:pt x="1806" y="1012"/>
                        <a:pt x="1705" y="611"/>
                      </a:cubicBezTo>
                      <a:cubicBezTo>
                        <a:pt x="1627" y="220"/>
                        <a:pt x="1297" y="1"/>
                        <a:pt x="96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5" name="Google Shape;23545;p65"/>
                <p:cNvSpPr/>
                <p:nvPr/>
              </p:nvSpPr>
              <p:spPr>
                <a:xfrm>
                  <a:off x="8059775" y="3876125"/>
                  <a:ext cx="15675" cy="11950"/>
                </a:xfrm>
                <a:custGeom>
                  <a:rect b="b" l="l" r="r" t="t"/>
                  <a:pathLst>
                    <a:path extrusionOk="0" h="478" w="627">
                      <a:moveTo>
                        <a:pt x="272" y="1"/>
                      </a:moveTo>
                      <a:cubicBezTo>
                        <a:pt x="228" y="1"/>
                        <a:pt x="181" y="13"/>
                        <a:pt x="134" y="43"/>
                      </a:cubicBezTo>
                      <a:cubicBezTo>
                        <a:pt x="34" y="110"/>
                        <a:pt x="0" y="276"/>
                        <a:pt x="100" y="376"/>
                      </a:cubicBezTo>
                      <a:cubicBezTo>
                        <a:pt x="143" y="441"/>
                        <a:pt x="214" y="478"/>
                        <a:pt x="295" y="478"/>
                      </a:cubicBezTo>
                      <a:cubicBezTo>
                        <a:pt x="339" y="478"/>
                        <a:pt x="387" y="467"/>
                        <a:pt x="434" y="443"/>
                      </a:cubicBezTo>
                      <a:cubicBezTo>
                        <a:pt x="626" y="278"/>
                        <a:pt x="479" y="1"/>
                        <a:pt x="27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6" name="Google Shape;23546;p65"/>
                <p:cNvSpPr/>
                <p:nvPr/>
              </p:nvSpPr>
              <p:spPr>
                <a:xfrm>
                  <a:off x="7967200" y="3380650"/>
                  <a:ext cx="15150" cy="12250"/>
                </a:xfrm>
                <a:custGeom>
                  <a:rect b="b" l="l" r="r" t="t"/>
                  <a:pathLst>
                    <a:path extrusionOk="0" h="490" w="606">
                      <a:moveTo>
                        <a:pt x="282" y="0"/>
                      </a:moveTo>
                      <a:cubicBezTo>
                        <a:pt x="257" y="0"/>
                        <a:pt x="230" y="5"/>
                        <a:pt x="201" y="14"/>
                      </a:cubicBezTo>
                      <a:cubicBezTo>
                        <a:pt x="67" y="48"/>
                        <a:pt x="1" y="181"/>
                        <a:pt x="34" y="314"/>
                      </a:cubicBezTo>
                      <a:cubicBezTo>
                        <a:pt x="62" y="425"/>
                        <a:pt x="158" y="490"/>
                        <a:pt x="266" y="490"/>
                      </a:cubicBezTo>
                      <a:cubicBezTo>
                        <a:pt x="288" y="490"/>
                        <a:pt x="311" y="487"/>
                        <a:pt x="334" y="481"/>
                      </a:cubicBezTo>
                      <a:cubicBezTo>
                        <a:pt x="606" y="391"/>
                        <a:pt x="523" y="0"/>
                        <a:pt x="28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7" name="Google Shape;23547;p65"/>
                <p:cNvSpPr/>
                <p:nvPr/>
              </p:nvSpPr>
              <p:spPr>
                <a:xfrm>
                  <a:off x="7610275" y="2819725"/>
                  <a:ext cx="11925" cy="10225"/>
                </a:xfrm>
                <a:custGeom>
                  <a:rect b="b" l="l" r="r" t="t"/>
                  <a:pathLst>
                    <a:path extrusionOk="0" h="409" w="477">
                      <a:moveTo>
                        <a:pt x="225" y="1"/>
                      </a:moveTo>
                      <a:cubicBezTo>
                        <a:pt x="218" y="1"/>
                        <a:pt x="210" y="1"/>
                        <a:pt x="201" y="2"/>
                      </a:cubicBezTo>
                      <a:cubicBezTo>
                        <a:pt x="68" y="35"/>
                        <a:pt x="1" y="169"/>
                        <a:pt x="1" y="302"/>
                      </a:cubicBezTo>
                      <a:cubicBezTo>
                        <a:pt x="15" y="379"/>
                        <a:pt x="48" y="409"/>
                        <a:pt x="87" y="409"/>
                      </a:cubicBezTo>
                      <a:cubicBezTo>
                        <a:pt x="234" y="409"/>
                        <a:pt x="477" y="1"/>
                        <a:pt x="22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8" name="Google Shape;23548;p65"/>
                <p:cNvSpPr/>
                <p:nvPr/>
              </p:nvSpPr>
              <p:spPr>
                <a:xfrm>
                  <a:off x="8060125" y="2302950"/>
                  <a:ext cx="16350" cy="12525"/>
                </a:xfrm>
                <a:custGeom>
                  <a:rect b="b" l="l" r="r" t="t"/>
                  <a:pathLst>
                    <a:path extrusionOk="0" h="501" w="654">
                      <a:moveTo>
                        <a:pt x="371" y="0"/>
                      </a:moveTo>
                      <a:cubicBezTo>
                        <a:pt x="174" y="0"/>
                        <a:pt x="0" y="266"/>
                        <a:pt x="186" y="425"/>
                      </a:cubicBezTo>
                      <a:cubicBezTo>
                        <a:pt x="237" y="475"/>
                        <a:pt x="303" y="500"/>
                        <a:pt x="370" y="500"/>
                      </a:cubicBezTo>
                      <a:cubicBezTo>
                        <a:pt x="437" y="500"/>
                        <a:pt x="503" y="475"/>
                        <a:pt x="553" y="425"/>
                      </a:cubicBezTo>
                      <a:cubicBezTo>
                        <a:pt x="653" y="325"/>
                        <a:pt x="620" y="158"/>
                        <a:pt x="520" y="58"/>
                      </a:cubicBezTo>
                      <a:cubicBezTo>
                        <a:pt x="473" y="17"/>
                        <a:pt x="42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9" name="Google Shape;23549;p65"/>
                <p:cNvSpPr/>
                <p:nvPr/>
              </p:nvSpPr>
              <p:spPr>
                <a:xfrm>
                  <a:off x="8283225" y="2064975"/>
                  <a:ext cx="16750" cy="12825"/>
                </a:xfrm>
                <a:custGeom>
                  <a:rect b="b" l="l" r="r" t="t"/>
                  <a:pathLst>
                    <a:path extrusionOk="0" h="513" w="670">
                      <a:moveTo>
                        <a:pt x="352" y="1"/>
                      </a:moveTo>
                      <a:cubicBezTo>
                        <a:pt x="161" y="1"/>
                        <a:pt x="0" y="286"/>
                        <a:pt x="202" y="437"/>
                      </a:cubicBezTo>
                      <a:cubicBezTo>
                        <a:pt x="252" y="487"/>
                        <a:pt x="319" y="512"/>
                        <a:pt x="386" y="512"/>
                      </a:cubicBezTo>
                      <a:cubicBezTo>
                        <a:pt x="452" y="512"/>
                        <a:pt x="519" y="487"/>
                        <a:pt x="569" y="437"/>
                      </a:cubicBezTo>
                      <a:cubicBezTo>
                        <a:pt x="669" y="337"/>
                        <a:pt x="636" y="170"/>
                        <a:pt x="536" y="104"/>
                      </a:cubicBezTo>
                      <a:cubicBezTo>
                        <a:pt x="479" y="30"/>
                        <a:pt x="414" y="1"/>
                        <a:pt x="35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0" name="Google Shape;23550;p65"/>
                <p:cNvSpPr/>
                <p:nvPr/>
              </p:nvSpPr>
              <p:spPr>
                <a:xfrm>
                  <a:off x="7496875" y="2065050"/>
                  <a:ext cx="12525" cy="11500"/>
                </a:xfrm>
                <a:custGeom>
                  <a:rect b="b" l="l" r="r" t="t"/>
                  <a:pathLst>
                    <a:path extrusionOk="0" h="460" w="501">
                      <a:moveTo>
                        <a:pt x="267" y="1"/>
                      </a:moveTo>
                      <a:cubicBezTo>
                        <a:pt x="134" y="1"/>
                        <a:pt x="0" y="101"/>
                        <a:pt x="0" y="234"/>
                      </a:cubicBezTo>
                      <a:cubicBezTo>
                        <a:pt x="0" y="384"/>
                        <a:pt x="125" y="459"/>
                        <a:pt x="250" y="459"/>
                      </a:cubicBezTo>
                      <a:cubicBezTo>
                        <a:pt x="376" y="459"/>
                        <a:pt x="501" y="384"/>
                        <a:pt x="501" y="234"/>
                      </a:cubicBezTo>
                      <a:cubicBezTo>
                        <a:pt x="501" y="101"/>
                        <a:pt x="367" y="1"/>
                        <a:pt x="26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1" name="Google Shape;23551;p65"/>
                <p:cNvSpPr/>
                <p:nvPr/>
              </p:nvSpPr>
              <p:spPr>
                <a:xfrm>
                  <a:off x="6738000" y="2077350"/>
                  <a:ext cx="14200" cy="12125"/>
                </a:xfrm>
                <a:custGeom>
                  <a:rect b="b" l="l" r="r" t="t"/>
                  <a:pathLst>
                    <a:path extrusionOk="0" h="485" w="568">
                      <a:moveTo>
                        <a:pt x="269" y="0"/>
                      </a:moveTo>
                      <a:cubicBezTo>
                        <a:pt x="246" y="0"/>
                        <a:pt x="223" y="3"/>
                        <a:pt x="200" y="9"/>
                      </a:cubicBezTo>
                      <a:cubicBezTo>
                        <a:pt x="100" y="42"/>
                        <a:pt x="0" y="176"/>
                        <a:pt x="67" y="309"/>
                      </a:cubicBezTo>
                      <a:cubicBezTo>
                        <a:pt x="95" y="420"/>
                        <a:pt x="191" y="484"/>
                        <a:pt x="280" y="484"/>
                      </a:cubicBezTo>
                      <a:cubicBezTo>
                        <a:pt x="298" y="484"/>
                        <a:pt x="317" y="482"/>
                        <a:pt x="334" y="476"/>
                      </a:cubicBezTo>
                      <a:cubicBezTo>
                        <a:pt x="467" y="443"/>
                        <a:pt x="567" y="309"/>
                        <a:pt x="501" y="176"/>
                      </a:cubicBezTo>
                      <a:cubicBezTo>
                        <a:pt x="473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2" name="Google Shape;23552;p65"/>
                <p:cNvSpPr/>
                <p:nvPr/>
              </p:nvSpPr>
              <p:spPr>
                <a:xfrm>
                  <a:off x="6400250" y="2372275"/>
                  <a:ext cx="13150" cy="12625"/>
                </a:xfrm>
                <a:custGeom>
                  <a:rect b="b" l="l" r="r" t="t"/>
                  <a:pathLst>
                    <a:path extrusionOk="0" h="505" w="526">
                      <a:moveTo>
                        <a:pt x="252" y="1"/>
                      </a:moveTo>
                      <a:cubicBezTo>
                        <a:pt x="199" y="1"/>
                        <a:pt x="146" y="17"/>
                        <a:pt x="101" y="54"/>
                      </a:cubicBezTo>
                      <a:cubicBezTo>
                        <a:pt x="1" y="154"/>
                        <a:pt x="1" y="287"/>
                        <a:pt x="67" y="421"/>
                      </a:cubicBezTo>
                      <a:cubicBezTo>
                        <a:pt x="114" y="479"/>
                        <a:pt x="177" y="505"/>
                        <a:pt x="241" y="505"/>
                      </a:cubicBezTo>
                      <a:cubicBezTo>
                        <a:pt x="359" y="505"/>
                        <a:pt x="479" y="417"/>
                        <a:pt x="501" y="287"/>
                      </a:cubicBezTo>
                      <a:cubicBezTo>
                        <a:pt x="525" y="118"/>
                        <a:pt x="391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3" name="Google Shape;23553;p65"/>
                <p:cNvSpPr/>
                <p:nvPr/>
              </p:nvSpPr>
              <p:spPr>
                <a:xfrm>
                  <a:off x="7253350" y="2963125"/>
                  <a:ext cx="15725" cy="12450"/>
                </a:xfrm>
                <a:custGeom>
                  <a:rect b="b" l="l" r="r" t="t"/>
                  <a:pathLst>
                    <a:path extrusionOk="0" h="498" w="629">
                      <a:moveTo>
                        <a:pt x="339" y="0"/>
                      </a:moveTo>
                      <a:cubicBezTo>
                        <a:pt x="327" y="0"/>
                        <a:pt x="314" y="1"/>
                        <a:pt x="301" y="3"/>
                      </a:cubicBezTo>
                      <a:cubicBezTo>
                        <a:pt x="68" y="37"/>
                        <a:pt x="1" y="337"/>
                        <a:pt x="201" y="437"/>
                      </a:cubicBezTo>
                      <a:cubicBezTo>
                        <a:pt x="243" y="479"/>
                        <a:pt x="291" y="497"/>
                        <a:pt x="340" y="497"/>
                      </a:cubicBezTo>
                      <a:cubicBezTo>
                        <a:pt x="407" y="497"/>
                        <a:pt x="477" y="462"/>
                        <a:pt x="535" y="404"/>
                      </a:cubicBezTo>
                      <a:cubicBezTo>
                        <a:pt x="628" y="216"/>
                        <a:pt x="518" y="0"/>
                        <a:pt x="33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4" name="Google Shape;23554;p65"/>
                <p:cNvSpPr/>
                <p:nvPr/>
              </p:nvSpPr>
              <p:spPr>
                <a:xfrm>
                  <a:off x="7628625" y="3308450"/>
                  <a:ext cx="12550" cy="12525"/>
                </a:xfrm>
                <a:custGeom>
                  <a:rect b="b" l="l" r="r" t="t"/>
                  <a:pathLst>
                    <a:path extrusionOk="0" h="501" w="502">
                      <a:moveTo>
                        <a:pt x="234" y="0"/>
                      </a:moveTo>
                      <a:cubicBezTo>
                        <a:pt x="101" y="34"/>
                        <a:pt x="1" y="134"/>
                        <a:pt x="34" y="267"/>
                      </a:cubicBezTo>
                      <a:cubicBezTo>
                        <a:pt x="34" y="400"/>
                        <a:pt x="134" y="501"/>
                        <a:pt x="268" y="501"/>
                      </a:cubicBezTo>
                      <a:cubicBezTo>
                        <a:pt x="401" y="501"/>
                        <a:pt x="501" y="367"/>
                        <a:pt x="501" y="234"/>
                      </a:cubicBezTo>
                      <a:cubicBezTo>
                        <a:pt x="501" y="100"/>
                        <a:pt x="368" y="0"/>
                        <a:pt x="2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5" name="Google Shape;23555;p65"/>
                <p:cNvSpPr/>
                <p:nvPr/>
              </p:nvSpPr>
              <p:spPr>
                <a:xfrm>
                  <a:off x="7041550" y="3520875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1"/>
                      </a:moveTo>
                      <a:cubicBezTo>
                        <a:pt x="280" y="1"/>
                        <a:pt x="257" y="4"/>
                        <a:pt x="234" y="9"/>
                      </a:cubicBezTo>
                      <a:cubicBezTo>
                        <a:pt x="34" y="76"/>
                        <a:pt x="0" y="376"/>
                        <a:pt x="200" y="443"/>
                      </a:cubicBezTo>
                      <a:cubicBezTo>
                        <a:pt x="242" y="464"/>
                        <a:pt x="283" y="473"/>
                        <a:pt x="322" y="473"/>
                      </a:cubicBezTo>
                      <a:cubicBezTo>
                        <a:pt x="472" y="473"/>
                        <a:pt x="587" y="335"/>
                        <a:pt x="534" y="176"/>
                      </a:cubicBezTo>
                      <a:cubicBezTo>
                        <a:pt x="506" y="66"/>
                        <a:pt x="410" y="1"/>
                        <a:pt x="30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6" name="Google Shape;23556;p65"/>
                <p:cNvSpPr/>
                <p:nvPr/>
              </p:nvSpPr>
              <p:spPr>
                <a:xfrm>
                  <a:off x="7300900" y="2835400"/>
                  <a:ext cx="13375" cy="12200"/>
                </a:xfrm>
                <a:custGeom>
                  <a:rect b="b" l="l" r="r" t="t"/>
                  <a:pathLst>
                    <a:path extrusionOk="0" h="488" w="535">
                      <a:moveTo>
                        <a:pt x="299" y="0"/>
                      </a:moveTo>
                      <a:cubicBezTo>
                        <a:pt x="190" y="0"/>
                        <a:pt x="89" y="65"/>
                        <a:pt x="34" y="175"/>
                      </a:cubicBezTo>
                      <a:cubicBezTo>
                        <a:pt x="0" y="275"/>
                        <a:pt x="67" y="409"/>
                        <a:pt x="167" y="476"/>
                      </a:cubicBezTo>
                      <a:cubicBezTo>
                        <a:pt x="199" y="484"/>
                        <a:pt x="230" y="488"/>
                        <a:pt x="261" y="488"/>
                      </a:cubicBezTo>
                      <a:cubicBezTo>
                        <a:pt x="360" y="488"/>
                        <a:pt x="450" y="444"/>
                        <a:pt x="501" y="342"/>
                      </a:cubicBezTo>
                      <a:cubicBezTo>
                        <a:pt x="534" y="209"/>
                        <a:pt x="467" y="75"/>
                        <a:pt x="367" y="9"/>
                      </a:cubicBezTo>
                      <a:cubicBezTo>
                        <a:pt x="344" y="3"/>
                        <a:pt x="321" y="0"/>
                        <a:pt x="29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7" name="Google Shape;23557;p65"/>
                <p:cNvSpPr/>
                <p:nvPr/>
              </p:nvSpPr>
              <p:spPr>
                <a:xfrm>
                  <a:off x="7146625" y="2396750"/>
                  <a:ext cx="13350" cy="12125"/>
                </a:xfrm>
                <a:custGeom>
                  <a:rect b="b" l="l" r="r" t="t"/>
                  <a:pathLst>
                    <a:path extrusionOk="0" h="485" w="534">
                      <a:moveTo>
                        <a:pt x="271" y="0"/>
                      </a:moveTo>
                      <a:cubicBezTo>
                        <a:pt x="248" y="0"/>
                        <a:pt x="224" y="3"/>
                        <a:pt x="200" y="9"/>
                      </a:cubicBezTo>
                      <a:cubicBezTo>
                        <a:pt x="67" y="42"/>
                        <a:pt x="0" y="176"/>
                        <a:pt x="34" y="309"/>
                      </a:cubicBezTo>
                      <a:cubicBezTo>
                        <a:pt x="89" y="419"/>
                        <a:pt x="190" y="484"/>
                        <a:pt x="299" y="484"/>
                      </a:cubicBezTo>
                      <a:cubicBezTo>
                        <a:pt x="321" y="484"/>
                        <a:pt x="344" y="481"/>
                        <a:pt x="367" y="476"/>
                      </a:cubicBezTo>
                      <a:cubicBezTo>
                        <a:pt x="467" y="409"/>
                        <a:pt x="534" y="276"/>
                        <a:pt x="501" y="142"/>
                      </a:cubicBezTo>
                      <a:cubicBezTo>
                        <a:pt x="473" y="60"/>
                        <a:pt x="378" y="0"/>
                        <a:pt x="27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8" name="Google Shape;23558;p65"/>
                <p:cNvSpPr/>
                <p:nvPr/>
              </p:nvSpPr>
              <p:spPr>
                <a:xfrm>
                  <a:off x="6674025" y="2247475"/>
                  <a:ext cx="14800" cy="12275"/>
                </a:xfrm>
                <a:custGeom>
                  <a:rect b="b" l="l" r="r" t="t"/>
                  <a:pathLst>
                    <a:path extrusionOk="0" h="491" w="592">
                      <a:moveTo>
                        <a:pt x="289" y="0"/>
                      </a:moveTo>
                      <a:cubicBezTo>
                        <a:pt x="181" y="0"/>
                        <a:pt x="85" y="65"/>
                        <a:pt x="57" y="176"/>
                      </a:cubicBezTo>
                      <a:cubicBezTo>
                        <a:pt x="1" y="345"/>
                        <a:pt x="136" y="491"/>
                        <a:pt x="300" y="491"/>
                      </a:cubicBezTo>
                      <a:cubicBezTo>
                        <a:pt x="330" y="491"/>
                        <a:pt x="360" y="486"/>
                        <a:pt x="391" y="476"/>
                      </a:cubicBezTo>
                      <a:cubicBezTo>
                        <a:pt x="591" y="376"/>
                        <a:pt x="558" y="76"/>
                        <a:pt x="358" y="9"/>
                      </a:cubicBezTo>
                      <a:cubicBezTo>
                        <a:pt x="335" y="3"/>
                        <a:pt x="312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9" name="Google Shape;23559;p65"/>
                <p:cNvSpPr/>
                <p:nvPr/>
              </p:nvSpPr>
              <p:spPr>
                <a:xfrm>
                  <a:off x="6623075" y="2036025"/>
                  <a:ext cx="14225" cy="12425"/>
                </a:xfrm>
                <a:custGeom>
                  <a:rect b="b" l="l" r="r" t="t"/>
                  <a:pathLst>
                    <a:path extrusionOk="0" h="497" w="569">
                      <a:moveTo>
                        <a:pt x="289" y="1"/>
                      </a:moveTo>
                      <a:cubicBezTo>
                        <a:pt x="143" y="1"/>
                        <a:pt x="1" y="129"/>
                        <a:pt x="61" y="328"/>
                      </a:cubicBezTo>
                      <a:cubicBezTo>
                        <a:pt x="87" y="446"/>
                        <a:pt x="175" y="497"/>
                        <a:pt x="269" y="497"/>
                      </a:cubicBezTo>
                      <a:cubicBezTo>
                        <a:pt x="412" y="497"/>
                        <a:pt x="568" y="376"/>
                        <a:pt x="528" y="194"/>
                      </a:cubicBezTo>
                      <a:cubicBezTo>
                        <a:pt x="487" y="60"/>
                        <a:pt x="387" y="1"/>
                        <a:pt x="28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60" name="Google Shape;23560;p65"/>
                <p:cNvSpPr/>
                <p:nvPr/>
              </p:nvSpPr>
              <p:spPr>
                <a:xfrm>
                  <a:off x="5813175" y="2152275"/>
                  <a:ext cx="13850" cy="12075"/>
                </a:xfrm>
                <a:custGeom>
                  <a:rect b="b" l="l" r="r" t="t"/>
                  <a:pathLst>
                    <a:path extrusionOk="0" h="483" w="554">
                      <a:moveTo>
                        <a:pt x="247" y="1"/>
                      </a:moveTo>
                      <a:cubicBezTo>
                        <a:pt x="221" y="1"/>
                        <a:pt x="194" y="5"/>
                        <a:pt x="167" y="14"/>
                      </a:cubicBezTo>
                      <a:cubicBezTo>
                        <a:pt x="67" y="47"/>
                        <a:pt x="0" y="181"/>
                        <a:pt x="34" y="314"/>
                      </a:cubicBezTo>
                      <a:cubicBezTo>
                        <a:pt x="70" y="423"/>
                        <a:pt x="174" y="482"/>
                        <a:pt x="273" y="482"/>
                      </a:cubicBezTo>
                      <a:cubicBezTo>
                        <a:pt x="357" y="482"/>
                        <a:pt x="437" y="439"/>
                        <a:pt x="467" y="348"/>
                      </a:cubicBezTo>
                      <a:cubicBezTo>
                        <a:pt x="554" y="174"/>
                        <a:pt x="415" y="1"/>
                        <a:pt x="24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61" name="Google Shape;23561;p65"/>
                <p:cNvSpPr/>
                <p:nvPr/>
              </p:nvSpPr>
              <p:spPr>
                <a:xfrm>
                  <a:off x="5915850" y="2557625"/>
                  <a:ext cx="14775" cy="8025"/>
                </a:xfrm>
                <a:custGeom>
                  <a:rect b="b" l="l" r="r" t="t"/>
                  <a:pathLst>
                    <a:path extrusionOk="0" h="321" w="591">
                      <a:moveTo>
                        <a:pt x="111" y="0"/>
                      </a:moveTo>
                      <a:cubicBezTo>
                        <a:pt x="44" y="0"/>
                        <a:pt x="1" y="39"/>
                        <a:pt x="29" y="145"/>
                      </a:cubicBezTo>
                      <a:cubicBezTo>
                        <a:pt x="57" y="256"/>
                        <a:pt x="153" y="320"/>
                        <a:pt x="261" y="320"/>
                      </a:cubicBezTo>
                      <a:cubicBezTo>
                        <a:pt x="284" y="320"/>
                        <a:pt x="307" y="318"/>
                        <a:pt x="330" y="312"/>
                      </a:cubicBezTo>
                      <a:cubicBezTo>
                        <a:pt x="591" y="241"/>
                        <a:pt x="277" y="0"/>
                        <a:pt x="11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62" name="Google Shape;23562;p65"/>
                <p:cNvSpPr/>
                <p:nvPr/>
              </p:nvSpPr>
              <p:spPr>
                <a:xfrm>
                  <a:off x="6492250" y="2926350"/>
                  <a:ext cx="17825" cy="12025"/>
                </a:xfrm>
                <a:custGeom>
                  <a:rect b="b" l="l" r="r" t="t"/>
                  <a:pathLst>
                    <a:path extrusionOk="0" h="481" w="713">
                      <a:moveTo>
                        <a:pt x="359" y="0"/>
                      </a:moveTo>
                      <a:cubicBezTo>
                        <a:pt x="149" y="0"/>
                        <a:pt x="1" y="301"/>
                        <a:pt x="223" y="440"/>
                      </a:cubicBezTo>
                      <a:cubicBezTo>
                        <a:pt x="273" y="468"/>
                        <a:pt x="322" y="480"/>
                        <a:pt x="366" y="480"/>
                      </a:cubicBezTo>
                      <a:cubicBezTo>
                        <a:pt x="588" y="480"/>
                        <a:pt x="713" y="179"/>
                        <a:pt x="490" y="40"/>
                      </a:cubicBezTo>
                      <a:cubicBezTo>
                        <a:pt x="446" y="12"/>
                        <a:pt x="401" y="0"/>
                        <a:pt x="35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63" name="Google Shape;23563;p65"/>
                <p:cNvSpPr/>
                <p:nvPr/>
              </p:nvSpPr>
              <p:spPr>
                <a:xfrm>
                  <a:off x="6717150" y="2748575"/>
                  <a:ext cx="15600" cy="11850"/>
                </a:xfrm>
                <a:custGeom>
                  <a:rect b="b" l="l" r="r" t="t"/>
                  <a:pathLst>
                    <a:path extrusionOk="0" h="474" w="624">
                      <a:moveTo>
                        <a:pt x="269" y="1"/>
                      </a:moveTo>
                      <a:cubicBezTo>
                        <a:pt x="225" y="1"/>
                        <a:pt x="178" y="14"/>
                        <a:pt x="134" y="46"/>
                      </a:cubicBezTo>
                      <a:cubicBezTo>
                        <a:pt x="34" y="113"/>
                        <a:pt x="0" y="279"/>
                        <a:pt x="100" y="379"/>
                      </a:cubicBezTo>
                      <a:cubicBezTo>
                        <a:pt x="139" y="438"/>
                        <a:pt x="212" y="473"/>
                        <a:pt x="285" y="473"/>
                      </a:cubicBezTo>
                      <a:cubicBezTo>
                        <a:pt x="338" y="473"/>
                        <a:pt x="392" y="455"/>
                        <a:pt x="434" y="413"/>
                      </a:cubicBezTo>
                      <a:cubicBezTo>
                        <a:pt x="623" y="251"/>
                        <a:pt x="462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64" name="Google Shape;23564;p65"/>
                <p:cNvSpPr/>
                <p:nvPr/>
              </p:nvSpPr>
              <p:spPr>
                <a:xfrm>
                  <a:off x="6538675" y="2427775"/>
                  <a:ext cx="15575" cy="12025"/>
                </a:xfrm>
                <a:custGeom>
                  <a:rect b="b" l="l" r="r" t="t"/>
                  <a:pathLst>
                    <a:path extrusionOk="0" h="481" w="623">
                      <a:moveTo>
                        <a:pt x="349" y="1"/>
                      </a:moveTo>
                      <a:cubicBezTo>
                        <a:pt x="309" y="1"/>
                        <a:pt x="270" y="12"/>
                        <a:pt x="234" y="35"/>
                      </a:cubicBezTo>
                      <a:cubicBezTo>
                        <a:pt x="1" y="102"/>
                        <a:pt x="34" y="402"/>
                        <a:pt x="268" y="469"/>
                      </a:cubicBezTo>
                      <a:cubicBezTo>
                        <a:pt x="292" y="477"/>
                        <a:pt x="315" y="481"/>
                        <a:pt x="337" y="481"/>
                      </a:cubicBezTo>
                      <a:cubicBezTo>
                        <a:pt x="504" y="481"/>
                        <a:pt x="623" y="278"/>
                        <a:pt x="535" y="102"/>
                      </a:cubicBezTo>
                      <a:cubicBezTo>
                        <a:pt x="492" y="37"/>
                        <a:pt x="421" y="1"/>
                        <a:pt x="34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65" name="Google Shape;23565;p65"/>
                <p:cNvSpPr/>
                <p:nvPr/>
              </p:nvSpPr>
              <p:spPr>
                <a:xfrm>
                  <a:off x="6043325" y="2371950"/>
                  <a:ext cx="12550" cy="11850"/>
                </a:xfrm>
                <a:custGeom>
                  <a:rect b="b" l="l" r="r" t="t"/>
                  <a:pathLst>
                    <a:path extrusionOk="0" h="474" w="502">
                      <a:moveTo>
                        <a:pt x="268" y="0"/>
                      </a:moveTo>
                      <a:cubicBezTo>
                        <a:pt x="134" y="0"/>
                        <a:pt x="34" y="100"/>
                        <a:pt x="1" y="200"/>
                      </a:cubicBezTo>
                      <a:cubicBezTo>
                        <a:pt x="1" y="334"/>
                        <a:pt x="101" y="467"/>
                        <a:pt x="234" y="467"/>
                      </a:cubicBezTo>
                      <a:cubicBezTo>
                        <a:pt x="252" y="471"/>
                        <a:pt x="269" y="473"/>
                        <a:pt x="285" y="473"/>
                      </a:cubicBezTo>
                      <a:cubicBezTo>
                        <a:pt x="393" y="473"/>
                        <a:pt x="472" y="383"/>
                        <a:pt x="501" y="267"/>
                      </a:cubicBezTo>
                      <a:cubicBezTo>
                        <a:pt x="501" y="133"/>
                        <a:pt x="401" y="0"/>
                        <a:pt x="2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66" name="Google Shape;23566;p65"/>
                <p:cNvSpPr/>
                <p:nvPr/>
              </p:nvSpPr>
              <p:spPr>
                <a:xfrm>
                  <a:off x="5906575" y="2652125"/>
                  <a:ext cx="13950" cy="12075"/>
                </a:xfrm>
                <a:custGeom>
                  <a:rect b="b" l="l" r="r" t="t"/>
                  <a:pathLst>
                    <a:path extrusionOk="0" h="483" w="558">
                      <a:moveTo>
                        <a:pt x="274" y="0"/>
                      </a:moveTo>
                      <a:cubicBezTo>
                        <a:pt x="194" y="0"/>
                        <a:pt x="113" y="43"/>
                        <a:pt x="67" y="134"/>
                      </a:cubicBezTo>
                      <a:cubicBezTo>
                        <a:pt x="0" y="235"/>
                        <a:pt x="67" y="401"/>
                        <a:pt x="167" y="468"/>
                      </a:cubicBezTo>
                      <a:cubicBezTo>
                        <a:pt x="198" y="478"/>
                        <a:pt x="228" y="483"/>
                        <a:pt x="258" y="483"/>
                      </a:cubicBezTo>
                      <a:cubicBezTo>
                        <a:pt x="422" y="483"/>
                        <a:pt x="557" y="337"/>
                        <a:pt x="501" y="168"/>
                      </a:cubicBezTo>
                      <a:cubicBezTo>
                        <a:pt x="464" y="59"/>
                        <a:pt x="370" y="0"/>
                        <a:pt x="27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67" name="Google Shape;23567;p65"/>
                <p:cNvSpPr/>
                <p:nvPr/>
              </p:nvSpPr>
              <p:spPr>
                <a:xfrm>
                  <a:off x="5827350" y="3269075"/>
                  <a:ext cx="14550" cy="12025"/>
                </a:xfrm>
                <a:custGeom>
                  <a:rect b="b" l="l" r="r" t="t"/>
                  <a:pathLst>
                    <a:path extrusionOk="0" h="481" w="582">
                      <a:moveTo>
                        <a:pt x="248" y="1"/>
                      </a:moveTo>
                      <a:cubicBezTo>
                        <a:pt x="134" y="1"/>
                        <a:pt x="34" y="92"/>
                        <a:pt x="34" y="208"/>
                      </a:cubicBezTo>
                      <a:cubicBezTo>
                        <a:pt x="0" y="341"/>
                        <a:pt x="100" y="474"/>
                        <a:pt x="234" y="474"/>
                      </a:cubicBezTo>
                      <a:cubicBezTo>
                        <a:pt x="252" y="479"/>
                        <a:pt x="270" y="481"/>
                        <a:pt x="287" y="481"/>
                      </a:cubicBezTo>
                      <a:cubicBezTo>
                        <a:pt x="541" y="481"/>
                        <a:pt x="582" y="39"/>
                        <a:pt x="300" y="7"/>
                      </a:cubicBezTo>
                      <a:cubicBezTo>
                        <a:pt x="283" y="3"/>
                        <a:pt x="265" y="1"/>
                        <a:pt x="24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68" name="Google Shape;23568;p65"/>
                <p:cNvSpPr/>
                <p:nvPr/>
              </p:nvSpPr>
              <p:spPr>
                <a:xfrm>
                  <a:off x="6250425" y="3786550"/>
                  <a:ext cx="14750" cy="11750"/>
                </a:xfrm>
                <a:custGeom>
                  <a:rect b="b" l="l" r="r" t="t"/>
                  <a:pathLst>
                    <a:path extrusionOk="0" h="470" w="590">
                      <a:moveTo>
                        <a:pt x="324" y="0"/>
                      </a:moveTo>
                      <a:cubicBezTo>
                        <a:pt x="146" y="0"/>
                        <a:pt x="1" y="195"/>
                        <a:pt x="123" y="390"/>
                      </a:cubicBezTo>
                      <a:cubicBezTo>
                        <a:pt x="178" y="445"/>
                        <a:pt x="243" y="470"/>
                        <a:pt x="313" y="470"/>
                      </a:cubicBezTo>
                      <a:cubicBezTo>
                        <a:pt x="370" y="470"/>
                        <a:pt x="430" y="453"/>
                        <a:pt x="490" y="424"/>
                      </a:cubicBezTo>
                      <a:cubicBezTo>
                        <a:pt x="590" y="323"/>
                        <a:pt x="590" y="190"/>
                        <a:pt x="523" y="90"/>
                      </a:cubicBezTo>
                      <a:cubicBezTo>
                        <a:pt x="460" y="27"/>
                        <a:pt x="390" y="0"/>
                        <a:pt x="32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69" name="Google Shape;23569;p65"/>
                <p:cNvSpPr/>
                <p:nvPr/>
              </p:nvSpPr>
              <p:spPr>
                <a:xfrm>
                  <a:off x="6830775" y="3420100"/>
                  <a:ext cx="15650" cy="12625"/>
                </a:xfrm>
                <a:custGeom>
                  <a:rect b="b" l="l" r="r" t="t"/>
                  <a:pathLst>
                    <a:path extrusionOk="0" h="505" w="626">
                      <a:moveTo>
                        <a:pt x="320" y="1"/>
                      </a:moveTo>
                      <a:cubicBezTo>
                        <a:pt x="138" y="1"/>
                        <a:pt x="1" y="215"/>
                        <a:pt x="125" y="371"/>
                      </a:cubicBezTo>
                      <a:cubicBezTo>
                        <a:pt x="170" y="460"/>
                        <a:pt x="244" y="504"/>
                        <a:pt x="328" y="504"/>
                      </a:cubicBezTo>
                      <a:cubicBezTo>
                        <a:pt x="370" y="504"/>
                        <a:pt x="414" y="493"/>
                        <a:pt x="459" y="471"/>
                      </a:cubicBezTo>
                      <a:cubicBezTo>
                        <a:pt x="626" y="338"/>
                        <a:pt x="592" y="71"/>
                        <a:pt x="359" y="4"/>
                      </a:cubicBezTo>
                      <a:cubicBezTo>
                        <a:pt x="346" y="2"/>
                        <a:pt x="333" y="1"/>
                        <a:pt x="32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70" name="Google Shape;23570;p65"/>
                <p:cNvSpPr/>
                <p:nvPr/>
              </p:nvSpPr>
              <p:spPr>
                <a:xfrm>
                  <a:off x="6683800" y="2885425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1"/>
                      </a:moveTo>
                      <a:cubicBezTo>
                        <a:pt x="279" y="1"/>
                        <a:pt x="256" y="3"/>
                        <a:pt x="234" y="9"/>
                      </a:cubicBezTo>
                      <a:cubicBezTo>
                        <a:pt x="33" y="42"/>
                        <a:pt x="0" y="343"/>
                        <a:pt x="200" y="443"/>
                      </a:cubicBezTo>
                      <a:cubicBezTo>
                        <a:pt x="235" y="463"/>
                        <a:pt x="272" y="473"/>
                        <a:pt x="309" y="473"/>
                      </a:cubicBezTo>
                      <a:cubicBezTo>
                        <a:pt x="450" y="473"/>
                        <a:pt x="587" y="335"/>
                        <a:pt x="534" y="176"/>
                      </a:cubicBezTo>
                      <a:cubicBezTo>
                        <a:pt x="506" y="65"/>
                        <a:pt x="410" y="1"/>
                        <a:pt x="30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71" name="Google Shape;23571;p65"/>
                <p:cNvSpPr/>
                <p:nvPr/>
              </p:nvSpPr>
              <p:spPr>
                <a:xfrm>
                  <a:off x="6211300" y="2631000"/>
                  <a:ext cx="17675" cy="12275"/>
                </a:xfrm>
                <a:custGeom>
                  <a:rect b="b" l="l" r="r" t="t"/>
                  <a:pathLst>
                    <a:path extrusionOk="0" h="491" w="707">
                      <a:moveTo>
                        <a:pt x="355" y="1"/>
                      </a:moveTo>
                      <a:cubicBezTo>
                        <a:pt x="174" y="1"/>
                        <a:pt x="0" y="389"/>
                        <a:pt x="253" y="446"/>
                      </a:cubicBezTo>
                      <a:cubicBezTo>
                        <a:pt x="285" y="477"/>
                        <a:pt x="318" y="490"/>
                        <a:pt x="352" y="490"/>
                      </a:cubicBezTo>
                      <a:cubicBezTo>
                        <a:pt x="533" y="490"/>
                        <a:pt x="707" y="102"/>
                        <a:pt x="454" y="45"/>
                      </a:cubicBezTo>
                      <a:cubicBezTo>
                        <a:pt x="422" y="14"/>
                        <a:pt x="388" y="1"/>
                        <a:pt x="35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72" name="Google Shape;23572;p65"/>
                <p:cNvSpPr/>
                <p:nvPr/>
              </p:nvSpPr>
              <p:spPr>
                <a:xfrm>
                  <a:off x="5730600" y="2838275"/>
                  <a:ext cx="14575" cy="11950"/>
                </a:xfrm>
                <a:custGeom>
                  <a:rect b="b" l="l" r="r" t="t"/>
                  <a:pathLst>
                    <a:path extrusionOk="0" h="478" w="583">
                      <a:moveTo>
                        <a:pt x="297" y="0"/>
                      </a:moveTo>
                      <a:cubicBezTo>
                        <a:pt x="264" y="0"/>
                        <a:pt x="232" y="9"/>
                        <a:pt x="201" y="27"/>
                      </a:cubicBezTo>
                      <a:cubicBezTo>
                        <a:pt x="68" y="94"/>
                        <a:pt x="1" y="227"/>
                        <a:pt x="68" y="327"/>
                      </a:cubicBezTo>
                      <a:cubicBezTo>
                        <a:pt x="101" y="427"/>
                        <a:pt x="193" y="477"/>
                        <a:pt x="284" y="477"/>
                      </a:cubicBezTo>
                      <a:cubicBezTo>
                        <a:pt x="376" y="477"/>
                        <a:pt x="468" y="427"/>
                        <a:pt x="501" y="327"/>
                      </a:cubicBezTo>
                      <a:cubicBezTo>
                        <a:pt x="583" y="164"/>
                        <a:pt x="442" y="0"/>
                        <a:pt x="29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73" name="Google Shape;23573;p65"/>
                <p:cNvSpPr/>
                <p:nvPr/>
              </p:nvSpPr>
              <p:spPr>
                <a:xfrm>
                  <a:off x="5512125" y="3208325"/>
                  <a:ext cx="15575" cy="11900"/>
                </a:xfrm>
                <a:custGeom>
                  <a:rect b="b" l="l" r="r" t="t"/>
                  <a:pathLst>
                    <a:path extrusionOk="0" h="476" w="623">
                      <a:moveTo>
                        <a:pt x="262" y="1"/>
                      </a:moveTo>
                      <a:cubicBezTo>
                        <a:pt x="181" y="1"/>
                        <a:pt x="110" y="38"/>
                        <a:pt x="67" y="102"/>
                      </a:cubicBezTo>
                      <a:cubicBezTo>
                        <a:pt x="0" y="236"/>
                        <a:pt x="34" y="369"/>
                        <a:pt x="134" y="436"/>
                      </a:cubicBezTo>
                      <a:cubicBezTo>
                        <a:pt x="184" y="464"/>
                        <a:pt x="232" y="476"/>
                        <a:pt x="276" y="476"/>
                      </a:cubicBezTo>
                      <a:cubicBezTo>
                        <a:pt x="498" y="476"/>
                        <a:pt x="623" y="175"/>
                        <a:pt x="401" y="36"/>
                      </a:cubicBezTo>
                      <a:cubicBezTo>
                        <a:pt x="353" y="12"/>
                        <a:pt x="306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74" name="Google Shape;23574;p65"/>
                <p:cNvSpPr/>
                <p:nvPr/>
              </p:nvSpPr>
              <p:spPr>
                <a:xfrm>
                  <a:off x="5732275" y="3482725"/>
                  <a:ext cx="15875" cy="12375"/>
                </a:xfrm>
                <a:custGeom>
                  <a:rect b="b" l="l" r="r" t="t"/>
                  <a:pathLst>
                    <a:path extrusionOk="0" h="495" w="635">
                      <a:moveTo>
                        <a:pt x="334" y="1"/>
                      </a:moveTo>
                      <a:cubicBezTo>
                        <a:pt x="134" y="1"/>
                        <a:pt x="1" y="234"/>
                        <a:pt x="134" y="401"/>
                      </a:cubicBezTo>
                      <a:cubicBezTo>
                        <a:pt x="173" y="459"/>
                        <a:pt x="245" y="495"/>
                        <a:pt x="319" y="495"/>
                      </a:cubicBezTo>
                      <a:cubicBezTo>
                        <a:pt x="372" y="495"/>
                        <a:pt x="426" y="476"/>
                        <a:pt x="468" y="434"/>
                      </a:cubicBezTo>
                      <a:cubicBezTo>
                        <a:pt x="634" y="301"/>
                        <a:pt x="568" y="34"/>
                        <a:pt x="3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75" name="Google Shape;23575;p65"/>
                <p:cNvSpPr/>
                <p:nvPr/>
              </p:nvSpPr>
              <p:spPr>
                <a:xfrm>
                  <a:off x="6486850" y="3283900"/>
                  <a:ext cx="13500" cy="12050"/>
                </a:xfrm>
                <a:custGeom>
                  <a:rect b="b" l="l" r="r" t="t"/>
                  <a:pathLst>
                    <a:path extrusionOk="0" h="482" w="540">
                      <a:moveTo>
                        <a:pt x="266" y="0"/>
                      </a:moveTo>
                      <a:cubicBezTo>
                        <a:pt x="131" y="0"/>
                        <a:pt x="0" y="107"/>
                        <a:pt x="39" y="282"/>
                      </a:cubicBezTo>
                      <a:cubicBezTo>
                        <a:pt x="72" y="415"/>
                        <a:pt x="173" y="482"/>
                        <a:pt x="306" y="482"/>
                      </a:cubicBezTo>
                      <a:cubicBezTo>
                        <a:pt x="439" y="415"/>
                        <a:pt x="539" y="282"/>
                        <a:pt x="506" y="182"/>
                      </a:cubicBezTo>
                      <a:cubicBezTo>
                        <a:pt x="464" y="56"/>
                        <a:pt x="364" y="0"/>
                        <a:pt x="26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76" name="Google Shape;23576;p65"/>
                <p:cNvSpPr/>
                <p:nvPr/>
              </p:nvSpPr>
              <p:spPr>
                <a:xfrm>
                  <a:off x="6651275" y="2626625"/>
                  <a:ext cx="13975" cy="12400"/>
                </a:xfrm>
                <a:custGeom>
                  <a:rect b="b" l="l" r="r" t="t"/>
                  <a:pathLst>
                    <a:path extrusionOk="0" h="496" w="559">
                      <a:moveTo>
                        <a:pt x="256" y="1"/>
                      </a:moveTo>
                      <a:cubicBezTo>
                        <a:pt x="149" y="1"/>
                        <a:pt x="47" y="67"/>
                        <a:pt x="33" y="220"/>
                      </a:cubicBezTo>
                      <a:cubicBezTo>
                        <a:pt x="0" y="321"/>
                        <a:pt x="67" y="454"/>
                        <a:pt x="200" y="487"/>
                      </a:cubicBezTo>
                      <a:cubicBezTo>
                        <a:pt x="223" y="493"/>
                        <a:pt x="246" y="496"/>
                        <a:pt x="268" y="496"/>
                      </a:cubicBezTo>
                      <a:cubicBezTo>
                        <a:pt x="377" y="496"/>
                        <a:pt x="473" y="431"/>
                        <a:pt x="500" y="321"/>
                      </a:cubicBezTo>
                      <a:cubicBezTo>
                        <a:pt x="559" y="127"/>
                        <a:pt x="403" y="1"/>
                        <a:pt x="25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77" name="Google Shape;23577;p65"/>
                <p:cNvSpPr/>
                <p:nvPr/>
              </p:nvSpPr>
              <p:spPr>
                <a:xfrm>
                  <a:off x="6368000" y="2181775"/>
                  <a:ext cx="15600" cy="11900"/>
                </a:xfrm>
                <a:custGeom>
                  <a:rect b="b" l="l" r="r" t="t"/>
                  <a:pathLst>
                    <a:path extrusionOk="0" h="476" w="624">
                      <a:moveTo>
                        <a:pt x="362" y="0"/>
                      </a:moveTo>
                      <a:cubicBezTo>
                        <a:pt x="318" y="0"/>
                        <a:pt x="270" y="11"/>
                        <a:pt x="223" y="35"/>
                      </a:cubicBezTo>
                      <a:cubicBezTo>
                        <a:pt x="1" y="174"/>
                        <a:pt x="149" y="475"/>
                        <a:pt x="359" y="475"/>
                      </a:cubicBezTo>
                      <a:cubicBezTo>
                        <a:pt x="401" y="475"/>
                        <a:pt x="446" y="463"/>
                        <a:pt x="490" y="435"/>
                      </a:cubicBezTo>
                      <a:cubicBezTo>
                        <a:pt x="590" y="369"/>
                        <a:pt x="623" y="202"/>
                        <a:pt x="557" y="102"/>
                      </a:cubicBezTo>
                      <a:cubicBezTo>
                        <a:pt x="514" y="37"/>
                        <a:pt x="443" y="0"/>
                        <a:pt x="36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78" name="Google Shape;23578;p65"/>
                <p:cNvSpPr/>
                <p:nvPr/>
              </p:nvSpPr>
              <p:spPr>
                <a:xfrm>
                  <a:off x="5917400" y="2215125"/>
                  <a:ext cx="16450" cy="12575"/>
                </a:xfrm>
                <a:custGeom>
                  <a:rect b="b" l="l" r="r" t="t"/>
                  <a:pathLst>
                    <a:path extrusionOk="0" h="503" w="658">
                      <a:moveTo>
                        <a:pt x="332" y="0"/>
                      </a:moveTo>
                      <a:cubicBezTo>
                        <a:pt x="322" y="0"/>
                        <a:pt x="312" y="1"/>
                        <a:pt x="301" y="2"/>
                      </a:cubicBezTo>
                      <a:cubicBezTo>
                        <a:pt x="1" y="35"/>
                        <a:pt x="34" y="502"/>
                        <a:pt x="334" y="502"/>
                      </a:cubicBezTo>
                      <a:cubicBezTo>
                        <a:pt x="657" y="470"/>
                        <a:pt x="636" y="0"/>
                        <a:pt x="33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79" name="Google Shape;23579;p65"/>
                <p:cNvSpPr/>
                <p:nvPr/>
              </p:nvSpPr>
              <p:spPr>
                <a:xfrm>
                  <a:off x="5521300" y="2595225"/>
                  <a:ext cx="13350" cy="12125"/>
                </a:xfrm>
                <a:custGeom>
                  <a:rect b="b" l="l" r="r" t="t"/>
                  <a:pathLst>
                    <a:path extrusionOk="0" h="485" w="534">
                      <a:moveTo>
                        <a:pt x="284" y="0"/>
                      </a:moveTo>
                      <a:cubicBezTo>
                        <a:pt x="217" y="0"/>
                        <a:pt x="150" y="25"/>
                        <a:pt x="100" y="75"/>
                      </a:cubicBezTo>
                      <a:cubicBezTo>
                        <a:pt x="0" y="176"/>
                        <a:pt x="0" y="342"/>
                        <a:pt x="100" y="409"/>
                      </a:cubicBezTo>
                      <a:cubicBezTo>
                        <a:pt x="150" y="459"/>
                        <a:pt x="217" y="484"/>
                        <a:pt x="284" y="484"/>
                      </a:cubicBezTo>
                      <a:cubicBezTo>
                        <a:pt x="350" y="484"/>
                        <a:pt x="417" y="459"/>
                        <a:pt x="467" y="409"/>
                      </a:cubicBezTo>
                      <a:cubicBezTo>
                        <a:pt x="534" y="342"/>
                        <a:pt x="534" y="176"/>
                        <a:pt x="467" y="75"/>
                      </a:cubicBezTo>
                      <a:cubicBezTo>
                        <a:pt x="417" y="25"/>
                        <a:pt x="350" y="0"/>
                        <a:pt x="28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80" name="Google Shape;23580;p65"/>
                <p:cNvSpPr/>
                <p:nvPr/>
              </p:nvSpPr>
              <p:spPr>
                <a:xfrm>
                  <a:off x="5501275" y="3131500"/>
                  <a:ext cx="11700" cy="12275"/>
                </a:xfrm>
                <a:custGeom>
                  <a:rect b="b" l="l" r="r" t="t"/>
                  <a:pathLst>
                    <a:path extrusionOk="0" h="491" w="468">
                      <a:moveTo>
                        <a:pt x="184" y="0"/>
                      </a:moveTo>
                      <a:cubicBezTo>
                        <a:pt x="76" y="0"/>
                        <a:pt x="1" y="95"/>
                        <a:pt x="1" y="240"/>
                      </a:cubicBezTo>
                      <a:cubicBezTo>
                        <a:pt x="1" y="407"/>
                        <a:pt x="117" y="490"/>
                        <a:pt x="234" y="490"/>
                      </a:cubicBezTo>
                      <a:cubicBezTo>
                        <a:pt x="351" y="490"/>
                        <a:pt x="468" y="407"/>
                        <a:pt x="468" y="240"/>
                      </a:cubicBezTo>
                      <a:cubicBezTo>
                        <a:pt x="468" y="107"/>
                        <a:pt x="368" y="6"/>
                        <a:pt x="234" y="6"/>
                      </a:cubicBezTo>
                      <a:cubicBezTo>
                        <a:pt x="217" y="2"/>
                        <a:pt x="200" y="0"/>
                        <a:pt x="18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81" name="Google Shape;23581;p65"/>
                <p:cNvSpPr/>
                <p:nvPr/>
              </p:nvSpPr>
              <p:spPr>
                <a:xfrm>
                  <a:off x="6099200" y="3701025"/>
                  <a:ext cx="13375" cy="12100"/>
                </a:xfrm>
                <a:custGeom>
                  <a:rect b="b" l="l" r="r" t="t"/>
                  <a:pathLst>
                    <a:path extrusionOk="0" h="484" w="535">
                      <a:moveTo>
                        <a:pt x="280" y="0"/>
                      </a:moveTo>
                      <a:cubicBezTo>
                        <a:pt x="217" y="0"/>
                        <a:pt x="151" y="25"/>
                        <a:pt x="101" y="75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51" y="459"/>
                        <a:pt x="217" y="484"/>
                        <a:pt x="280" y="484"/>
                      </a:cubicBezTo>
                      <a:cubicBezTo>
                        <a:pt x="343" y="484"/>
                        <a:pt x="401" y="459"/>
                        <a:pt x="434" y="409"/>
                      </a:cubicBezTo>
                      <a:cubicBezTo>
                        <a:pt x="534" y="309"/>
                        <a:pt x="534" y="142"/>
                        <a:pt x="434" y="75"/>
                      </a:cubicBezTo>
                      <a:cubicBezTo>
                        <a:pt x="401" y="25"/>
                        <a:pt x="343" y="0"/>
                        <a:pt x="28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82" name="Google Shape;23582;p65"/>
                <p:cNvSpPr/>
                <p:nvPr/>
              </p:nvSpPr>
              <p:spPr>
                <a:xfrm>
                  <a:off x="6966500" y="3545200"/>
                  <a:ext cx="11700" cy="10225"/>
                </a:xfrm>
                <a:custGeom>
                  <a:rect b="b" l="l" r="r" t="t"/>
                  <a:pathLst>
                    <a:path extrusionOk="0" h="409" w="468">
                      <a:moveTo>
                        <a:pt x="372" y="0"/>
                      </a:moveTo>
                      <a:cubicBezTo>
                        <a:pt x="221" y="0"/>
                        <a:pt x="0" y="408"/>
                        <a:pt x="223" y="408"/>
                      </a:cubicBezTo>
                      <a:cubicBezTo>
                        <a:pt x="236" y="408"/>
                        <a:pt x="251" y="407"/>
                        <a:pt x="267" y="404"/>
                      </a:cubicBezTo>
                      <a:cubicBezTo>
                        <a:pt x="400" y="371"/>
                        <a:pt x="467" y="237"/>
                        <a:pt x="467" y="104"/>
                      </a:cubicBezTo>
                      <a:cubicBezTo>
                        <a:pt x="447" y="30"/>
                        <a:pt x="412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83" name="Google Shape;23583;p65"/>
                <p:cNvSpPr/>
                <p:nvPr/>
              </p:nvSpPr>
              <p:spPr>
                <a:xfrm>
                  <a:off x="7250675" y="2937500"/>
                  <a:ext cx="15225" cy="11825"/>
                </a:xfrm>
                <a:custGeom>
                  <a:rect b="b" l="l" r="r" t="t"/>
                  <a:pathLst>
                    <a:path extrusionOk="0" h="473" w="609">
                      <a:moveTo>
                        <a:pt x="346" y="1"/>
                      </a:moveTo>
                      <a:cubicBezTo>
                        <a:pt x="259" y="1"/>
                        <a:pt x="165" y="56"/>
                        <a:pt x="141" y="128"/>
                      </a:cubicBezTo>
                      <a:cubicBezTo>
                        <a:pt x="1" y="292"/>
                        <a:pt x="223" y="473"/>
                        <a:pt x="390" y="473"/>
                      </a:cubicBezTo>
                      <a:cubicBezTo>
                        <a:pt x="461" y="473"/>
                        <a:pt x="522" y="440"/>
                        <a:pt x="542" y="361"/>
                      </a:cubicBezTo>
                      <a:cubicBezTo>
                        <a:pt x="608" y="228"/>
                        <a:pt x="575" y="94"/>
                        <a:pt x="442" y="28"/>
                      </a:cubicBezTo>
                      <a:cubicBezTo>
                        <a:pt x="414" y="9"/>
                        <a:pt x="380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84" name="Google Shape;23584;p65"/>
                <p:cNvSpPr/>
                <p:nvPr/>
              </p:nvSpPr>
              <p:spPr>
                <a:xfrm>
                  <a:off x="7016525" y="2532050"/>
                  <a:ext cx="14825" cy="12025"/>
                </a:xfrm>
                <a:custGeom>
                  <a:rect b="b" l="l" r="r" t="t"/>
                  <a:pathLst>
                    <a:path extrusionOk="0" h="481" w="593">
                      <a:moveTo>
                        <a:pt x="317" y="1"/>
                      </a:moveTo>
                      <a:cubicBezTo>
                        <a:pt x="275" y="1"/>
                        <a:pt x="234" y="12"/>
                        <a:pt x="201" y="34"/>
                      </a:cubicBezTo>
                      <a:cubicBezTo>
                        <a:pt x="1" y="134"/>
                        <a:pt x="34" y="401"/>
                        <a:pt x="234" y="468"/>
                      </a:cubicBezTo>
                      <a:cubicBezTo>
                        <a:pt x="261" y="477"/>
                        <a:pt x="287" y="481"/>
                        <a:pt x="312" y="481"/>
                      </a:cubicBezTo>
                      <a:cubicBezTo>
                        <a:pt x="475" y="481"/>
                        <a:pt x="592" y="307"/>
                        <a:pt x="534" y="134"/>
                      </a:cubicBezTo>
                      <a:cubicBezTo>
                        <a:pt x="490" y="45"/>
                        <a:pt x="401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85" name="Google Shape;23585;p65"/>
                <p:cNvSpPr/>
                <p:nvPr/>
              </p:nvSpPr>
              <p:spPr>
                <a:xfrm>
                  <a:off x="6149700" y="2426000"/>
                  <a:ext cx="14575" cy="12000"/>
                </a:xfrm>
                <a:custGeom>
                  <a:rect b="b" l="l" r="r" t="t"/>
                  <a:pathLst>
                    <a:path extrusionOk="0" h="480" w="583">
                      <a:moveTo>
                        <a:pt x="296" y="0"/>
                      </a:moveTo>
                      <a:cubicBezTo>
                        <a:pt x="42" y="0"/>
                        <a:pt x="1" y="442"/>
                        <a:pt x="282" y="473"/>
                      </a:cubicBezTo>
                      <a:cubicBezTo>
                        <a:pt x="300" y="478"/>
                        <a:pt x="317" y="480"/>
                        <a:pt x="335" y="480"/>
                      </a:cubicBezTo>
                      <a:cubicBezTo>
                        <a:pt x="449" y="480"/>
                        <a:pt x="549" y="389"/>
                        <a:pt x="549" y="273"/>
                      </a:cubicBezTo>
                      <a:cubicBezTo>
                        <a:pt x="583" y="140"/>
                        <a:pt x="482" y="6"/>
                        <a:pt x="349" y="6"/>
                      </a:cubicBezTo>
                      <a:cubicBezTo>
                        <a:pt x="330" y="2"/>
                        <a:pt x="312" y="0"/>
                        <a:pt x="29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86" name="Google Shape;23586;p65"/>
                <p:cNvSpPr/>
                <p:nvPr/>
              </p:nvSpPr>
              <p:spPr>
                <a:xfrm>
                  <a:off x="5920750" y="3707050"/>
                  <a:ext cx="13350" cy="11750"/>
                </a:xfrm>
                <a:custGeom>
                  <a:rect b="b" l="l" r="r" t="t"/>
                  <a:pathLst>
                    <a:path extrusionOk="0" h="470" w="534">
                      <a:moveTo>
                        <a:pt x="270" y="1"/>
                      </a:moveTo>
                      <a:cubicBezTo>
                        <a:pt x="186" y="1"/>
                        <a:pt x="111" y="45"/>
                        <a:pt x="67" y="134"/>
                      </a:cubicBezTo>
                      <a:cubicBezTo>
                        <a:pt x="0" y="234"/>
                        <a:pt x="34" y="401"/>
                        <a:pt x="167" y="435"/>
                      </a:cubicBezTo>
                      <a:cubicBezTo>
                        <a:pt x="202" y="458"/>
                        <a:pt x="242" y="469"/>
                        <a:pt x="281" y="469"/>
                      </a:cubicBezTo>
                      <a:cubicBezTo>
                        <a:pt x="353" y="469"/>
                        <a:pt x="424" y="432"/>
                        <a:pt x="467" y="368"/>
                      </a:cubicBezTo>
                      <a:cubicBezTo>
                        <a:pt x="534" y="234"/>
                        <a:pt x="501" y="101"/>
                        <a:pt x="401" y="34"/>
                      </a:cubicBezTo>
                      <a:cubicBezTo>
                        <a:pt x="356" y="12"/>
                        <a:pt x="312" y="1"/>
                        <a:pt x="27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87" name="Google Shape;23587;p65"/>
                <p:cNvSpPr/>
                <p:nvPr/>
              </p:nvSpPr>
              <p:spPr>
                <a:xfrm>
                  <a:off x="6843350" y="3549450"/>
                  <a:ext cx="13075" cy="12700"/>
                </a:xfrm>
                <a:custGeom>
                  <a:rect b="b" l="l" r="r" t="t"/>
                  <a:pathLst>
                    <a:path extrusionOk="0" h="508" w="523">
                      <a:moveTo>
                        <a:pt x="284" y="1"/>
                      </a:moveTo>
                      <a:cubicBezTo>
                        <a:pt x="142" y="1"/>
                        <a:pt x="0" y="114"/>
                        <a:pt x="56" y="301"/>
                      </a:cubicBezTo>
                      <a:cubicBezTo>
                        <a:pt x="56" y="417"/>
                        <a:pt x="157" y="507"/>
                        <a:pt x="270" y="507"/>
                      </a:cubicBezTo>
                      <a:cubicBezTo>
                        <a:pt x="288" y="507"/>
                        <a:pt x="305" y="505"/>
                        <a:pt x="323" y="501"/>
                      </a:cubicBezTo>
                      <a:cubicBezTo>
                        <a:pt x="456" y="467"/>
                        <a:pt x="523" y="367"/>
                        <a:pt x="523" y="234"/>
                      </a:cubicBezTo>
                      <a:cubicBezTo>
                        <a:pt x="508" y="72"/>
                        <a:pt x="396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88" name="Google Shape;23588;p65"/>
                <p:cNvSpPr/>
                <p:nvPr/>
              </p:nvSpPr>
              <p:spPr>
                <a:xfrm>
                  <a:off x="6896375" y="3010575"/>
                  <a:ext cx="12600" cy="12625"/>
                </a:xfrm>
                <a:custGeom>
                  <a:rect b="b" l="l" r="r" t="t"/>
                  <a:pathLst>
                    <a:path extrusionOk="0" h="505" w="504">
                      <a:moveTo>
                        <a:pt x="229" y="0"/>
                      </a:moveTo>
                      <a:cubicBezTo>
                        <a:pt x="137" y="0"/>
                        <a:pt x="36" y="91"/>
                        <a:pt x="36" y="207"/>
                      </a:cubicBezTo>
                      <a:cubicBezTo>
                        <a:pt x="1" y="403"/>
                        <a:pt x="137" y="504"/>
                        <a:pt x="272" y="504"/>
                      </a:cubicBezTo>
                      <a:cubicBezTo>
                        <a:pt x="388" y="504"/>
                        <a:pt x="503" y="428"/>
                        <a:pt x="503" y="274"/>
                      </a:cubicBezTo>
                      <a:cubicBezTo>
                        <a:pt x="503" y="140"/>
                        <a:pt x="437" y="7"/>
                        <a:pt x="270" y="7"/>
                      </a:cubicBezTo>
                      <a:cubicBezTo>
                        <a:pt x="257" y="2"/>
                        <a:pt x="243" y="0"/>
                        <a:pt x="22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89" name="Google Shape;23589;p65"/>
                <p:cNvSpPr/>
                <p:nvPr/>
              </p:nvSpPr>
              <p:spPr>
                <a:xfrm>
                  <a:off x="6679625" y="2642100"/>
                  <a:ext cx="13350" cy="11775"/>
                </a:xfrm>
                <a:custGeom>
                  <a:rect b="b" l="l" r="r" t="t"/>
                  <a:pathLst>
                    <a:path extrusionOk="0" h="471" w="534">
                      <a:moveTo>
                        <a:pt x="273" y="0"/>
                      </a:moveTo>
                      <a:cubicBezTo>
                        <a:pt x="228" y="0"/>
                        <a:pt x="181" y="11"/>
                        <a:pt x="134" y="35"/>
                      </a:cubicBezTo>
                      <a:cubicBezTo>
                        <a:pt x="34" y="102"/>
                        <a:pt x="0" y="235"/>
                        <a:pt x="67" y="369"/>
                      </a:cubicBezTo>
                      <a:cubicBezTo>
                        <a:pt x="110" y="433"/>
                        <a:pt x="181" y="470"/>
                        <a:pt x="262" y="470"/>
                      </a:cubicBezTo>
                      <a:cubicBezTo>
                        <a:pt x="306" y="470"/>
                        <a:pt x="353" y="459"/>
                        <a:pt x="401" y="435"/>
                      </a:cubicBezTo>
                      <a:cubicBezTo>
                        <a:pt x="501" y="369"/>
                        <a:pt x="534" y="235"/>
                        <a:pt x="467" y="102"/>
                      </a:cubicBezTo>
                      <a:cubicBezTo>
                        <a:pt x="424" y="37"/>
                        <a:pt x="353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90" name="Google Shape;23590;p65"/>
                <p:cNvSpPr/>
                <p:nvPr/>
              </p:nvSpPr>
              <p:spPr>
                <a:xfrm>
                  <a:off x="5993300" y="2555250"/>
                  <a:ext cx="12525" cy="12025"/>
                </a:xfrm>
                <a:custGeom>
                  <a:rect b="b" l="l" r="r" t="t"/>
                  <a:pathLst>
                    <a:path extrusionOk="0" h="481" w="501">
                      <a:moveTo>
                        <a:pt x="248" y="0"/>
                      </a:moveTo>
                      <a:cubicBezTo>
                        <a:pt x="134" y="0"/>
                        <a:pt x="29" y="91"/>
                        <a:pt x="0" y="207"/>
                      </a:cubicBezTo>
                      <a:cubicBezTo>
                        <a:pt x="0" y="340"/>
                        <a:pt x="100" y="474"/>
                        <a:pt x="234" y="474"/>
                      </a:cubicBezTo>
                      <a:cubicBezTo>
                        <a:pt x="251" y="478"/>
                        <a:pt x="268" y="480"/>
                        <a:pt x="285" y="480"/>
                      </a:cubicBezTo>
                      <a:cubicBezTo>
                        <a:pt x="392" y="480"/>
                        <a:pt x="472" y="389"/>
                        <a:pt x="501" y="273"/>
                      </a:cubicBezTo>
                      <a:cubicBezTo>
                        <a:pt x="501" y="140"/>
                        <a:pt x="434" y="7"/>
                        <a:pt x="301" y="7"/>
                      </a:cubicBezTo>
                      <a:cubicBezTo>
                        <a:pt x="283" y="2"/>
                        <a:pt x="265" y="0"/>
                        <a:pt x="24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91" name="Google Shape;23591;p65"/>
                <p:cNvSpPr/>
                <p:nvPr/>
              </p:nvSpPr>
              <p:spPr>
                <a:xfrm>
                  <a:off x="5384525" y="2805750"/>
                  <a:ext cx="13375" cy="12175"/>
                </a:xfrm>
                <a:custGeom>
                  <a:rect b="b" l="l" r="r" t="t"/>
                  <a:pathLst>
                    <a:path extrusionOk="0" h="487" w="535">
                      <a:moveTo>
                        <a:pt x="273" y="1"/>
                      </a:moveTo>
                      <a:cubicBezTo>
                        <a:pt x="239" y="1"/>
                        <a:pt x="203" y="9"/>
                        <a:pt x="167" y="27"/>
                      </a:cubicBezTo>
                      <a:cubicBezTo>
                        <a:pt x="34" y="60"/>
                        <a:pt x="1" y="194"/>
                        <a:pt x="34" y="327"/>
                      </a:cubicBezTo>
                      <a:cubicBezTo>
                        <a:pt x="83" y="425"/>
                        <a:pt x="167" y="487"/>
                        <a:pt x="262" y="487"/>
                      </a:cubicBezTo>
                      <a:cubicBezTo>
                        <a:pt x="296" y="487"/>
                        <a:pt x="332" y="479"/>
                        <a:pt x="368" y="461"/>
                      </a:cubicBezTo>
                      <a:cubicBezTo>
                        <a:pt x="468" y="427"/>
                        <a:pt x="534" y="261"/>
                        <a:pt x="501" y="161"/>
                      </a:cubicBezTo>
                      <a:cubicBezTo>
                        <a:pt x="452" y="63"/>
                        <a:pt x="368" y="1"/>
                        <a:pt x="27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92" name="Google Shape;23592;p65"/>
                <p:cNvSpPr/>
                <p:nvPr/>
              </p:nvSpPr>
              <p:spPr>
                <a:xfrm>
                  <a:off x="5969100" y="3866300"/>
                  <a:ext cx="15000" cy="11975"/>
                </a:xfrm>
                <a:custGeom>
                  <a:rect b="b" l="l" r="r" t="t"/>
                  <a:pathLst>
                    <a:path extrusionOk="0" h="479" w="600">
                      <a:moveTo>
                        <a:pt x="294" y="1"/>
                      </a:moveTo>
                      <a:cubicBezTo>
                        <a:pt x="211" y="1"/>
                        <a:pt x="132" y="38"/>
                        <a:pt x="68" y="102"/>
                      </a:cubicBezTo>
                      <a:cubicBezTo>
                        <a:pt x="1" y="202"/>
                        <a:pt x="34" y="369"/>
                        <a:pt x="134" y="436"/>
                      </a:cubicBezTo>
                      <a:cubicBezTo>
                        <a:pt x="182" y="465"/>
                        <a:pt x="228" y="478"/>
                        <a:pt x="271" y="478"/>
                      </a:cubicBezTo>
                      <a:cubicBezTo>
                        <a:pt x="470" y="478"/>
                        <a:pt x="599" y="200"/>
                        <a:pt x="435" y="36"/>
                      </a:cubicBezTo>
                      <a:cubicBezTo>
                        <a:pt x="387" y="12"/>
                        <a:pt x="340" y="1"/>
                        <a:pt x="29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93" name="Google Shape;23593;p65"/>
                <p:cNvSpPr/>
                <p:nvPr/>
              </p:nvSpPr>
              <p:spPr>
                <a:xfrm>
                  <a:off x="7143250" y="3753175"/>
                  <a:ext cx="12575" cy="9825"/>
                </a:xfrm>
                <a:custGeom>
                  <a:rect b="b" l="l" r="r" t="t"/>
                  <a:pathLst>
                    <a:path extrusionOk="0" h="393" w="503">
                      <a:moveTo>
                        <a:pt x="416" y="0"/>
                      </a:moveTo>
                      <a:cubicBezTo>
                        <a:pt x="267" y="0"/>
                        <a:pt x="0" y="392"/>
                        <a:pt x="244" y="392"/>
                      </a:cubicBezTo>
                      <a:cubicBezTo>
                        <a:pt x="252" y="392"/>
                        <a:pt x="260" y="392"/>
                        <a:pt x="269" y="391"/>
                      </a:cubicBezTo>
                      <a:cubicBezTo>
                        <a:pt x="402" y="358"/>
                        <a:pt x="502" y="257"/>
                        <a:pt x="502" y="124"/>
                      </a:cubicBezTo>
                      <a:cubicBezTo>
                        <a:pt x="495" y="35"/>
                        <a:pt x="461" y="0"/>
                        <a:pt x="41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94" name="Google Shape;23594;p65"/>
                <p:cNvSpPr/>
                <p:nvPr/>
              </p:nvSpPr>
              <p:spPr>
                <a:xfrm>
                  <a:off x="7211725" y="2953150"/>
                  <a:ext cx="12475" cy="9100"/>
                </a:xfrm>
                <a:custGeom>
                  <a:rect b="b" l="l" r="r" t="t"/>
                  <a:pathLst>
                    <a:path extrusionOk="0" h="364" w="499">
                      <a:moveTo>
                        <a:pt x="240" y="1"/>
                      </a:moveTo>
                      <a:cubicBezTo>
                        <a:pt x="0" y="1"/>
                        <a:pt x="257" y="364"/>
                        <a:pt x="407" y="364"/>
                      </a:cubicBezTo>
                      <a:cubicBezTo>
                        <a:pt x="454" y="364"/>
                        <a:pt x="491" y="328"/>
                        <a:pt x="498" y="236"/>
                      </a:cubicBezTo>
                      <a:cubicBezTo>
                        <a:pt x="498" y="102"/>
                        <a:pt x="398" y="2"/>
                        <a:pt x="265" y="2"/>
                      </a:cubicBezTo>
                      <a:cubicBezTo>
                        <a:pt x="256" y="1"/>
                        <a:pt x="247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95" name="Google Shape;23595;p65"/>
                <p:cNvSpPr/>
                <p:nvPr/>
              </p:nvSpPr>
              <p:spPr>
                <a:xfrm>
                  <a:off x="6864750" y="2408600"/>
                  <a:ext cx="15575" cy="12025"/>
                </a:xfrm>
                <a:custGeom>
                  <a:rect b="b" l="l" r="r" t="t"/>
                  <a:pathLst>
                    <a:path extrusionOk="0" h="481" w="623">
                      <a:moveTo>
                        <a:pt x="308" y="0"/>
                      </a:moveTo>
                      <a:cubicBezTo>
                        <a:pt x="262" y="0"/>
                        <a:pt x="215" y="11"/>
                        <a:pt x="167" y="35"/>
                      </a:cubicBezTo>
                      <a:cubicBezTo>
                        <a:pt x="1" y="135"/>
                        <a:pt x="34" y="435"/>
                        <a:pt x="267" y="469"/>
                      </a:cubicBezTo>
                      <a:cubicBezTo>
                        <a:pt x="291" y="477"/>
                        <a:pt x="315" y="480"/>
                        <a:pt x="337" y="480"/>
                      </a:cubicBezTo>
                      <a:cubicBezTo>
                        <a:pt x="503" y="480"/>
                        <a:pt x="622" y="278"/>
                        <a:pt x="534" y="102"/>
                      </a:cubicBezTo>
                      <a:cubicBezTo>
                        <a:pt x="470" y="37"/>
                        <a:pt x="391" y="0"/>
                        <a:pt x="30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96" name="Google Shape;23596;p65"/>
                <p:cNvSpPr/>
                <p:nvPr/>
              </p:nvSpPr>
              <p:spPr>
                <a:xfrm>
                  <a:off x="6595400" y="2618100"/>
                  <a:ext cx="15900" cy="12850"/>
                </a:xfrm>
                <a:custGeom>
                  <a:rect b="b" l="l" r="r" t="t"/>
                  <a:pathLst>
                    <a:path extrusionOk="0" h="514" w="636">
                      <a:moveTo>
                        <a:pt x="282" y="1"/>
                      </a:moveTo>
                      <a:cubicBezTo>
                        <a:pt x="229" y="1"/>
                        <a:pt x="176" y="19"/>
                        <a:pt x="134" y="61"/>
                      </a:cubicBezTo>
                      <a:cubicBezTo>
                        <a:pt x="34" y="128"/>
                        <a:pt x="0" y="295"/>
                        <a:pt x="100" y="395"/>
                      </a:cubicBezTo>
                      <a:cubicBezTo>
                        <a:pt x="147" y="479"/>
                        <a:pt x="215" y="513"/>
                        <a:pt x="283" y="513"/>
                      </a:cubicBezTo>
                      <a:cubicBezTo>
                        <a:pt x="458" y="513"/>
                        <a:pt x="635" y="287"/>
                        <a:pt x="467" y="94"/>
                      </a:cubicBezTo>
                      <a:cubicBezTo>
                        <a:pt x="428" y="36"/>
                        <a:pt x="356" y="1"/>
                        <a:pt x="2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97" name="Google Shape;23597;p65"/>
                <p:cNvSpPr/>
                <p:nvPr/>
              </p:nvSpPr>
              <p:spPr>
                <a:xfrm>
                  <a:off x="5583600" y="3375725"/>
                  <a:ext cx="16100" cy="12500"/>
                </a:xfrm>
                <a:custGeom>
                  <a:rect b="b" l="l" r="r" t="t"/>
                  <a:pathLst>
                    <a:path extrusionOk="0" h="500" w="644">
                      <a:moveTo>
                        <a:pt x="380" y="1"/>
                      </a:moveTo>
                      <a:cubicBezTo>
                        <a:pt x="332" y="1"/>
                        <a:pt x="285" y="17"/>
                        <a:pt x="243" y="44"/>
                      </a:cubicBezTo>
                      <a:cubicBezTo>
                        <a:pt x="1" y="206"/>
                        <a:pt x="151" y="499"/>
                        <a:pt x="358" y="499"/>
                      </a:cubicBezTo>
                      <a:cubicBezTo>
                        <a:pt x="407" y="499"/>
                        <a:pt x="459" y="483"/>
                        <a:pt x="510" y="445"/>
                      </a:cubicBezTo>
                      <a:cubicBezTo>
                        <a:pt x="610" y="345"/>
                        <a:pt x="644" y="211"/>
                        <a:pt x="577" y="111"/>
                      </a:cubicBezTo>
                      <a:cubicBezTo>
                        <a:pt x="518" y="33"/>
                        <a:pt x="448" y="1"/>
                        <a:pt x="38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98" name="Google Shape;23598;p65"/>
                <p:cNvSpPr/>
                <p:nvPr/>
              </p:nvSpPr>
              <p:spPr>
                <a:xfrm>
                  <a:off x="5760625" y="3895200"/>
                  <a:ext cx="13975" cy="12450"/>
                </a:xfrm>
                <a:custGeom>
                  <a:rect b="b" l="l" r="r" t="t"/>
                  <a:pathLst>
                    <a:path extrusionOk="0" h="498" w="559">
                      <a:moveTo>
                        <a:pt x="279" y="1"/>
                      </a:moveTo>
                      <a:cubicBezTo>
                        <a:pt x="254" y="1"/>
                        <a:pt x="228" y="5"/>
                        <a:pt x="201" y="14"/>
                      </a:cubicBezTo>
                      <a:cubicBezTo>
                        <a:pt x="67" y="80"/>
                        <a:pt x="1" y="214"/>
                        <a:pt x="34" y="347"/>
                      </a:cubicBezTo>
                      <a:cubicBezTo>
                        <a:pt x="67" y="447"/>
                        <a:pt x="159" y="497"/>
                        <a:pt x="255" y="497"/>
                      </a:cubicBezTo>
                      <a:cubicBezTo>
                        <a:pt x="351" y="497"/>
                        <a:pt x="451" y="447"/>
                        <a:pt x="501" y="347"/>
                      </a:cubicBezTo>
                      <a:cubicBezTo>
                        <a:pt x="559" y="174"/>
                        <a:pt x="441" y="1"/>
                        <a:pt x="27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99" name="Google Shape;23599;p65"/>
                <p:cNvSpPr/>
                <p:nvPr/>
              </p:nvSpPr>
              <p:spPr>
                <a:xfrm>
                  <a:off x="6544050" y="3766600"/>
                  <a:ext cx="14375" cy="8200"/>
                </a:xfrm>
                <a:custGeom>
                  <a:rect b="b" l="l" r="r" t="t"/>
                  <a:pathLst>
                    <a:path extrusionOk="0" h="328" w="575">
                      <a:moveTo>
                        <a:pt x="110" y="0"/>
                      </a:moveTo>
                      <a:cubicBezTo>
                        <a:pt x="45" y="0"/>
                        <a:pt x="1" y="42"/>
                        <a:pt x="19" y="154"/>
                      </a:cubicBezTo>
                      <a:cubicBezTo>
                        <a:pt x="48" y="241"/>
                        <a:pt x="127" y="327"/>
                        <a:pt x="234" y="327"/>
                      </a:cubicBezTo>
                      <a:cubicBezTo>
                        <a:pt x="251" y="327"/>
                        <a:pt x="268" y="325"/>
                        <a:pt x="286" y="321"/>
                      </a:cubicBezTo>
                      <a:cubicBezTo>
                        <a:pt x="574" y="273"/>
                        <a:pt x="275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00" name="Google Shape;23600;p65"/>
                <p:cNvSpPr/>
                <p:nvPr/>
              </p:nvSpPr>
              <p:spPr>
                <a:xfrm>
                  <a:off x="6748975" y="3073875"/>
                  <a:ext cx="11550" cy="10275"/>
                </a:xfrm>
                <a:custGeom>
                  <a:rect b="b" l="l" r="r" t="t"/>
                  <a:pathLst>
                    <a:path extrusionOk="0" h="411" w="462">
                      <a:moveTo>
                        <a:pt x="202" y="1"/>
                      </a:moveTo>
                      <a:cubicBezTo>
                        <a:pt x="1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9" y="310"/>
                      </a:cubicBezTo>
                      <a:cubicBezTo>
                        <a:pt x="462" y="177"/>
                        <a:pt x="395" y="43"/>
                        <a:pt x="262" y="10"/>
                      </a:cubicBezTo>
                      <a:cubicBezTo>
                        <a:pt x="239" y="4"/>
                        <a:pt x="219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01" name="Google Shape;23601;p65"/>
                <p:cNvSpPr/>
                <p:nvPr/>
              </p:nvSpPr>
              <p:spPr>
                <a:xfrm>
                  <a:off x="6283300" y="2373350"/>
                  <a:ext cx="17100" cy="12225"/>
                </a:xfrm>
                <a:custGeom>
                  <a:rect b="b" l="l" r="r" t="t"/>
                  <a:pathLst>
                    <a:path extrusionOk="0" h="489" w="684">
                      <a:moveTo>
                        <a:pt x="350" y="0"/>
                      </a:moveTo>
                      <a:cubicBezTo>
                        <a:pt x="176" y="0"/>
                        <a:pt x="0" y="189"/>
                        <a:pt x="142" y="378"/>
                      </a:cubicBezTo>
                      <a:cubicBezTo>
                        <a:pt x="191" y="456"/>
                        <a:pt x="263" y="488"/>
                        <a:pt x="335" y="488"/>
                      </a:cubicBezTo>
                      <a:cubicBezTo>
                        <a:pt x="508" y="488"/>
                        <a:pt x="684" y="300"/>
                        <a:pt x="542" y="111"/>
                      </a:cubicBezTo>
                      <a:cubicBezTo>
                        <a:pt x="493" y="33"/>
                        <a:pt x="422" y="0"/>
                        <a:pt x="35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02" name="Google Shape;23602;p65"/>
                <p:cNvSpPr/>
                <p:nvPr/>
              </p:nvSpPr>
              <p:spPr>
                <a:xfrm>
                  <a:off x="5384525" y="2532675"/>
                  <a:ext cx="12525" cy="12075"/>
                </a:xfrm>
                <a:custGeom>
                  <a:rect b="b" l="l" r="r" t="t"/>
                  <a:pathLst>
                    <a:path extrusionOk="0" h="483" w="501">
                      <a:moveTo>
                        <a:pt x="269" y="0"/>
                      </a:moveTo>
                      <a:cubicBezTo>
                        <a:pt x="247" y="0"/>
                        <a:pt x="224" y="3"/>
                        <a:pt x="201" y="9"/>
                      </a:cubicBezTo>
                      <a:cubicBezTo>
                        <a:pt x="67" y="9"/>
                        <a:pt x="1" y="142"/>
                        <a:pt x="1" y="276"/>
                      </a:cubicBezTo>
                      <a:cubicBezTo>
                        <a:pt x="30" y="392"/>
                        <a:pt x="134" y="482"/>
                        <a:pt x="248" y="482"/>
                      </a:cubicBezTo>
                      <a:cubicBezTo>
                        <a:pt x="266" y="482"/>
                        <a:pt x="283" y="480"/>
                        <a:pt x="301" y="476"/>
                      </a:cubicBezTo>
                      <a:cubicBezTo>
                        <a:pt x="434" y="443"/>
                        <a:pt x="501" y="309"/>
                        <a:pt x="501" y="176"/>
                      </a:cubicBezTo>
                      <a:cubicBezTo>
                        <a:pt x="473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03" name="Google Shape;23603;p65"/>
                <p:cNvSpPr/>
                <p:nvPr/>
              </p:nvSpPr>
              <p:spPr>
                <a:xfrm>
                  <a:off x="5870700" y="3356400"/>
                  <a:ext cx="13900" cy="11950"/>
                </a:xfrm>
                <a:custGeom>
                  <a:rect b="b" l="l" r="r" t="t"/>
                  <a:pathLst>
                    <a:path extrusionOk="0" h="478" w="556">
                      <a:moveTo>
                        <a:pt x="268" y="0"/>
                      </a:moveTo>
                      <a:cubicBezTo>
                        <a:pt x="176" y="0"/>
                        <a:pt x="84" y="50"/>
                        <a:pt x="34" y="150"/>
                      </a:cubicBezTo>
                      <a:cubicBezTo>
                        <a:pt x="1" y="284"/>
                        <a:pt x="68" y="417"/>
                        <a:pt x="168" y="451"/>
                      </a:cubicBezTo>
                      <a:cubicBezTo>
                        <a:pt x="204" y="469"/>
                        <a:pt x="241" y="477"/>
                        <a:pt x="276" y="477"/>
                      </a:cubicBezTo>
                      <a:cubicBezTo>
                        <a:pt x="432" y="477"/>
                        <a:pt x="556" y="314"/>
                        <a:pt x="501" y="150"/>
                      </a:cubicBezTo>
                      <a:cubicBezTo>
                        <a:pt x="451" y="50"/>
                        <a:pt x="359" y="0"/>
                        <a:pt x="2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04" name="Google Shape;23604;p65"/>
                <p:cNvSpPr/>
                <p:nvPr/>
              </p:nvSpPr>
              <p:spPr>
                <a:xfrm>
                  <a:off x="6813875" y="3151575"/>
                  <a:ext cx="11700" cy="10225"/>
                </a:xfrm>
                <a:custGeom>
                  <a:rect b="b" l="l" r="r" t="t"/>
                  <a:pathLst>
                    <a:path extrusionOk="0" h="409" w="468">
                      <a:moveTo>
                        <a:pt x="355" y="1"/>
                      </a:moveTo>
                      <a:cubicBezTo>
                        <a:pt x="221" y="1"/>
                        <a:pt x="1" y="409"/>
                        <a:pt x="224" y="409"/>
                      </a:cubicBezTo>
                      <a:cubicBezTo>
                        <a:pt x="237" y="409"/>
                        <a:pt x="251" y="407"/>
                        <a:pt x="268" y="404"/>
                      </a:cubicBezTo>
                      <a:cubicBezTo>
                        <a:pt x="401" y="371"/>
                        <a:pt x="468" y="238"/>
                        <a:pt x="434" y="104"/>
                      </a:cubicBezTo>
                      <a:cubicBezTo>
                        <a:pt x="421" y="30"/>
                        <a:pt x="391" y="1"/>
                        <a:pt x="35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05" name="Google Shape;23605;p65"/>
                <p:cNvSpPr/>
                <p:nvPr/>
              </p:nvSpPr>
              <p:spPr>
                <a:xfrm>
                  <a:off x="6853625" y="2654900"/>
                  <a:ext cx="13850" cy="8950"/>
                </a:xfrm>
                <a:custGeom>
                  <a:rect b="b" l="l" r="r" t="t"/>
                  <a:pathLst>
                    <a:path extrusionOk="0" h="358" w="554">
                      <a:moveTo>
                        <a:pt x="471" y="0"/>
                      </a:moveTo>
                      <a:cubicBezTo>
                        <a:pt x="316" y="0"/>
                        <a:pt x="1" y="332"/>
                        <a:pt x="279" y="357"/>
                      </a:cubicBezTo>
                      <a:cubicBezTo>
                        <a:pt x="412" y="357"/>
                        <a:pt x="546" y="257"/>
                        <a:pt x="546" y="124"/>
                      </a:cubicBezTo>
                      <a:cubicBezTo>
                        <a:pt x="554" y="34"/>
                        <a:pt x="521" y="0"/>
                        <a:pt x="47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06" name="Google Shape;23606;p65"/>
                <p:cNvSpPr/>
                <p:nvPr/>
              </p:nvSpPr>
              <p:spPr>
                <a:xfrm>
                  <a:off x="6452375" y="2406800"/>
                  <a:ext cx="17725" cy="11975"/>
                </a:xfrm>
                <a:custGeom>
                  <a:rect b="b" l="l" r="r" t="t"/>
                  <a:pathLst>
                    <a:path extrusionOk="0" h="479" w="709">
                      <a:moveTo>
                        <a:pt x="353" y="1"/>
                      </a:moveTo>
                      <a:cubicBezTo>
                        <a:pt x="144" y="1"/>
                        <a:pt x="0" y="302"/>
                        <a:pt x="251" y="441"/>
                      </a:cubicBezTo>
                      <a:cubicBezTo>
                        <a:pt x="293" y="467"/>
                        <a:pt x="334" y="478"/>
                        <a:pt x="372" y="478"/>
                      </a:cubicBezTo>
                      <a:cubicBezTo>
                        <a:pt x="579" y="478"/>
                        <a:pt x="709" y="153"/>
                        <a:pt x="484" y="40"/>
                      </a:cubicBezTo>
                      <a:cubicBezTo>
                        <a:pt x="440" y="13"/>
                        <a:pt x="395" y="1"/>
                        <a:pt x="35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07" name="Google Shape;23607;p65"/>
                <p:cNvSpPr/>
                <p:nvPr/>
              </p:nvSpPr>
              <p:spPr>
                <a:xfrm>
                  <a:off x="5277775" y="2962400"/>
                  <a:ext cx="14975" cy="11950"/>
                </a:xfrm>
                <a:custGeom>
                  <a:rect b="b" l="l" r="r" t="t"/>
                  <a:pathLst>
                    <a:path extrusionOk="0" h="478" w="599">
                      <a:moveTo>
                        <a:pt x="250" y="0"/>
                      </a:moveTo>
                      <a:cubicBezTo>
                        <a:pt x="222" y="0"/>
                        <a:pt x="194" y="10"/>
                        <a:pt x="168" y="32"/>
                      </a:cubicBezTo>
                      <a:cubicBezTo>
                        <a:pt x="34" y="99"/>
                        <a:pt x="1" y="232"/>
                        <a:pt x="34" y="333"/>
                      </a:cubicBezTo>
                      <a:cubicBezTo>
                        <a:pt x="85" y="434"/>
                        <a:pt x="175" y="478"/>
                        <a:pt x="274" y="478"/>
                      </a:cubicBezTo>
                      <a:cubicBezTo>
                        <a:pt x="305" y="478"/>
                        <a:pt x="336" y="474"/>
                        <a:pt x="368" y="466"/>
                      </a:cubicBezTo>
                      <a:cubicBezTo>
                        <a:pt x="599" y="408"/>
                        <a:pt x="430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08" name="Google Shape;23608;p65"/>
                <p:cNvSpPr/>
                <p:nvPr/>
              </p:nvSpPr>
              <p:spPr>
                <a:xfrm>
                  <a:off x="5272775" y="3564450"/>
                  <a:ext cx="12550" cy="11700"/>
                </a:xfrm>
                <a:custGeom>
                  <a:rect b="b" l="l" r="r" t="t"/>
                  <a:pathLst>
                    <a:path extrusionOk="0" h="468" w="502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368"/>
                        <a:pt x="101" y="468"/>
                        <a:pt x="234" y="468"/>
                      </a:cubicBezTo>
                      <a:cubicBezTo>
                        <a:pt x="368" y="468"/>
                        <a:pt x="501" y="368"/>
                        <a:pt x="501" y="234"/>
                      </a:cubicBezTo>
                      <a:cubicBezTo>
                        <a:pt x="501" y="101"/>
                        <a:pt x="368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09" name="Google Shape;23609;p65"/>
                <p:cNvSpPr/>
                <p:nvPr/>
              </p:nvSpPr>
              <p:spPr>
                <a:xfrm>
                  <a:off x="6536250" y="3854150"/>
                  <a:ext cx="14000" cy="8200"/>
                </a:xfrm>
                <a:custGeom>
                  <a:rect b="b" l="l" r="r" t="t"/>
                  <a:pathLst>
                    <a:path extrusionOk="0" h="328" w="560">
                      <a:moveTo>
                        <a:pt x="462" y="1"/>
                      </a:moveTo>
                      <a:cubicBezTo>
                        <a:pt x="307" y="1"/>
                        <a:pt x="1" y="273"/>
                        <a:pt x="265" y="321"/>
                      </a:cubicBezTo>
                      <a:cubicBezTo>
                        <a:pt x="283" y="326"/>
                        <a:pt x="300" y="328"/>
                        <a:pt x="318" y="328"/>
                      </a:cubicBezTo>
                      <a:cubicBezTo>
                        <a:pt x="431" y="328"/>
                        <a:pt x="532" y="241"/>
                        <a:pt x="532" y="155"/>
                      </a:cubicBezTo>
                      <a:cubicBezTo>
                        <a:pt x="560" y="42"/>
                        <a:pt x="52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10" name="Google Shape;23610;p65"/>
                <p:cNvSpPr/>
                <p:nvPr/>
              </p:nvSpPr>
              <p:spPr>
                <a:xfrm>
                  <a:off x="6898950" y="3558200"/>
                  <a:ext cx="13850" cy="12450"/>
                </a:xfrm>
                <a:custGeom>
                  <a:rect b="b" l="l" r="r" t="t"/>
                  <a:pathLst>
                    <a:path extrusionOk="0" h="498" w="554">
                      <a:moveTo>
                        <a:pt x="250" y="1"/>
                      </a:moveTo>
                      <a:cubicBezTo>
                        <a:pt x="159" y="1"/>
                        <a:pt x="67" y="51"/>
                        <a:pt x="34" y="151"/>
                      </a:cubicBezTo>
                      <a:cubicBezTo>
                        <a:pt x="0" y="284"/>
                        <a:pt x="67" y="418"/>
                        <a:pt x="167" y="484"/>
                      </a:cubicBezTo>
                      <a:cubicBezTo>
                        <a:pt x="194" y="493"/>
                        <a:pt x="221" y="497"/>
                        <a:pt x="247" y="497"/>
                      </a:cubicBezTo>
                      <a:cubicBezTo>
                        <a:pt x="415" y="497"/>
                        <a:pt x="554" y="324"/>
                        <a:pt x="467" y="151"/>
                      </a:cubicBezTo>
                      <a:cubicBezTo>
                        <a:pt x="434" y="51"/>
                        <a:pt x="342" y="1"/>
                        <a:pt x="25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11" name="Google Shape;23611;p65"/>
                <p:cNvSpPr/>
                <p:nvPr/>
              </p:nvSpPr>
              <p:spPr>
                <a:xfrm>
                  <a:off x="6953000" y="3455625"/>
                  <a:ext cx="15175" cy="12125"/>
                </a:xfrm>
                <a:custGeom>
                  <a:rect b="b" l="l" r="r" t="t"/>
                  <a:pathLst>
                    <a:path extrusionOk="0" h="485" w="607">
                      <a:moveTo>
                        <a:pt x="350" y="0"/>
                      </a:moveTo>
                      <a:cubicBezTo>
                        <a:pt x="132" y="0"/>
                        <a:pt x="0" y="304"/>
                        <a:pt x="207" y="451"/>
                      </a:cubicBezTo>
                      <a:cubicBezTo>
                        <a:pt x="251" y="473"/>
                        <a:pt x="295" y="484"/>
                        <a:pt x="337" y="484"/>
                      </a:cubicBezTo>
                      <a:cubicBezTo>
                        <a:pt x="421" y="484"/>
                        <a:pt x="496" y="440"/>
                        <a:pt x="540" y="351"/>
                      </a:cubicBezTo>
                      <a:cubicBezTo>
                        <a:pt x="607" y="251"/>
                        <a:pt x="573" y="84"/>
                        <a:pt x="440" y="17"/>
                      </a:cubicBezTo>
                      <a:cubicBezTo>
                        <a:pt x="409" y="6"/>
                        <a:pt x="379" y="0"/>
                        <a:pt x="35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12" name="Google Shape;23612;p65"/>
                <p:cNvSpPr/>
                <p:nvPr/>
              </p:nvSpPr>
              <p:spPr>
                <a:xfrm>
                  <a:off x="6989850" y="3365950"/>
                  <a:ext cx="13350" cy="11725"/>
                </a:xfrm>
                <a:custGeom>
                  <a:rect b="b" l="l" r="r" t="t"/>
                  <a:pathLst>
                    <a:path extrusionOk="0" h="469" w="534">
                      <a:moveTo>
                        <a:pt x="244" y="0"/>
                      </a:moveTo>
                      <a:cubicBezTo>
                        <a:pt x="166" y="0"/>
                        <a:pt x="88" y="37"/>
                        <a:pt x="67" y="102"/>
                      </a:cubicBezTo>
                      <a:cubicBezTo>
                        <a:pt x="0" y="235"/>
                        <a:pt x="33" y="369"/>
                        <a:pt x="167" y="435"/>
                      </a:cubicBezTo>
                      <a:cubicBezTo>
                        <a:pt x="200" y="458"/>
                        <a:pt x="237" y="469"/>
                        <a:pt x="274" y="469"/>
                      </a:cubicBezTo>
                      <a:cubicBezTo>
                        <a:pt x="348" y="469"/>
                        <a:pt x="423" y="424"/>
                        <a:pt x="467" y="335"/>
                      </a:cubicBezTo>
                      <a:cubicBezTo>
                        <a:pt x="534" y="235"/>
                        <a:pt x="500" y="69"/>
                        <a:pt x="367" y="35"/>
                      </a:cubicBezTo>
                      <a:cubicBezTo>
                        <a:pt x="332" y="12"/>
                        <a:pt x="288" y="0"/>
                        <a:pt x="24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13" name="Google Shape;23613;p65"/>
                <p:cNvSpPr/>
                <p:nvPr/>
              </p:nvSpPr>
              <p:spPr>
                <a:xfrm>
                  <a:off x="6923125" y="3484375"/>
                  <a:ext cx="14200" cy="11750"/>
                </a:xfrm>
                <a:custGeom>
                  <a:rect b="b" l="l" r="r" t="t"/>
                  <a:pathLst>
                    <a:path extrusionOk="0" h="470" w="568">
                      <a:moveTo>
                        <a:pt x="295" y="0"/>
                      </a:moveTo>
                      <a:cubicBezTo>
                        <a:pt x="215" y="0"/>
                        <a:pt x="144" y="37"/>
                        <a:pt x="101" y="102"/>
                      </a:cubicBezTo>
                      <a:cubicBezTo>
                        <a:pt x="1" y="235"/>
                        <a:pt x="34" y="368"/>
                        <a:pt x="167" y="435"/>
                      </a:cubicBezTo>
                      <a:cubicBezTo>
                        <a:pt x="203" y="459"/>
                        <a:pt x="247" y="470"/>
                        <a:pt x="291" y="470"/>
                      </a:cubicBezTo>
                      <a:cubicBezTo>
                        <a:pt x="373" y="470"/>
                        <a:pt x="458" y="433"/>
                        <a:pt x="501" y="368"/>
                      </a:cubicBezTo>
                      <a:cubicBezTo>
                        <a:pt x="568" y="268"/>
                        <a:pt x="534" y="102"/>
                        <a:pt x="434" y="35"/>
                      </a:cubicBezTo>
                      <a:cubicBezTo>
                        <a:pt x="387" y="11"/>
                        <a:pt x="340" y="0"/>
                        <a:pt x="29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14" name="Google Shape;23614;p65"/>
                <p:cNvSpPr/>
                <p:nvPr/>
              </p:nvSpPr>
              <p:spPr>
                <a:xfrm>
                  <a:off x="6928975" y="3460975"/>
                  <a:ext cx="15650" cy="12100"/>
                </a:xfrm>
                <a:custGeom>
                  <a:rect b="b" l="l" r="r" t="t"/>
                  <a:pathLst>
                    <a:path extrusionOk="0" h="484" w="626">
                      <a:moveTo>
                        <a:pt x="311" y="0"/>
                      </a:moveTo>
                      <a:cubicBezTo>
                        <a:pt x="297" y="0"/>
                        <a:pt x="282" y="1"/>
                        <a:pt x="267" y="4"/>
                      </a:cubicBezTo>
                      <a:cubicBezTo>
                        <a:pt x="67" y="37"/>
                        <a:pt x="0" y="304"/>
                        <a:pt x="167" y="437"/>
                      </a:cubicBezTo>
                      <a:cubicBezTo>
                        <a:pt x="212" y="467"/>
                        <a:pt x="270" y="484"/>
                        <a:pt x="327" y="484"/>
                      </a:cubicBezTo>
                      <a:cubicBezTo>
                        <a:pt x="397" y="484"/>
                        <a:pt x="464" y="459"/>
                        <a:pt x="500" y="404"/>
                      </a:cubicBezTo>
                      <a:cubicBezTo>
                        <a:pt x="625" y="217"/>
                        <a:pt x="517" y="0"/>
                        <a:pt x="31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15" name="Google Shape;23615;p65"/>
                <p:cNvSpPr/>
                <p:nvPr/>
              </p:nvSpPr>
              <p:spPr>
                <a:xfrm>
                  <a:off x="7024875" y="3300275"/>
                  <a:ext cx="14200" cy="12350"/>
                </a:xfrm>
                <a:custGeom>
                  <a:rect b="b" l="l" r="r" t="t"/>
                  <a:pathLst>
                    <a:path extrusionOk="0" h="494" w="568">
                      <a:moveTo>
                        <a:pt x="290" y="0"/>
                      </a:moveTo>
                      <a:cubicBezTo>
                        <a:pt x="198" y="0"/>
                        <a:pt x="115" y="55"/>
                        <a:pt x="67" y="127"/>
                      </a:cubicBezTo>
                      <a:cubicBezTo>
                        <a:pt x="0" y="260"/>
                        <a:pt x="33" y="394"/>
                        <a:pt x="167" y="461"/>
                      </a:cubicBezTo>
                      <a:cubicBezTo>
                        <a:pt x="200" y="483"/>
                        <a:pt x="241" y="494"/>
                        <a:pt x="283" y="494"/>
                      </a:cubicBezTo>
                      <a:cubicBezTo>
                        <a:pt x="367" y="494"/>
                        <a:pt x="456" y="449"/>
                        <a:pt x="500" y="361"/>
                      </a:cubicBezTo>
                      <a:cubicBezTo>
                        <a:pt x="567" y="260"/>
                        <a:pt x="500" y="94"/>
                        <a:pt x="400" y="27"/>
                      </a:cubicBezTo>
                      <a:cubicBezTo>
                        <a:pt x="363" y="8"/>
                        <a:pt x="326" y="0"/>
                        <a:pt x="29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16" name="Google Shape;23616;p65"/>
                <p:cNvSpPr/>
                <p:nvPr/>
              </p:nvSpPr>
              <p:spPr>
                <a:xfrm>
                  <a:off x="7021525" y="3386675"/>
                  <a:ext cx="14775" cy="11900"/>
                </a:xfrm>
                <a:custGeom>
                  <a:rect b="b" l="l" r="r" t="t"/>
                  <a:pathLst>
                    <a:path extrusionOk="0" h="476" w="591">
                      <a:moveTo>
                        <a:pt x="249" y="0"/>
                      </a:moveTo>
                      <a:cubicBezTo>
                        <a:pt x="135" y="0"/>
                        <a:pt x="34" y="91"/>
                        <a:pt x="34" y="207"/>
                      </a:cubicBezTo>
                      <a:cubicBezTo>
                        <a:pt x="1" y="340"/>
                        <a:pt x="101" y="474"/>
                        <a:pt x="234" y="474"/>
                      </a:cubicBezTo>
                      <a:cubicBezTo>
                        <a:pt x="245" y="475"/>
                        <a:pt x="255" y="475"/>
                        <a:pt x="264" y="475"/>
                      </a:cubicBezTo>
                      <a:cubicBezTo>
                        <a:pt x="539" y="475"/>
                        <a:pt x="591" y="39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17" name="Google Shape;23617;p65"/>
                <p:cNvSpPr/>
                <p:nvPr/>
              </p:nvSpPr>
              <p:spPr>
                <a:xfrm>
                  <a:off x="7034725" y="3437350"/>
                  <a:ext cx="14150" cy="11925"/>
                </a:xfrm>
                <a:custGeom>
                  <a:rect b="b" l="l" r="r" t="t"/>
                  <a:pathLst>
                    <a:path extrusionOk="0" h="477" w="566">
                      <a:moveTo>
                        <a:pt x="281" y="0"/>
                      </a:moveTo>
                      <a:cubicBezTo>
                        <a:pt x="142" y="0"/>
                        <a:pt x="1" y="107"/>
                        <a:pt x="40" y="281"/>
                      </a:cubicBezTo>
                      <a:cubicBezTo>
                        <a:pt x="67" y="419"/>
                        <a:pt x="168" y="477"/>
                        <a:pt x="270" y="477"/>
                      </a:cubicBezTo>
                      <a:cubicBezTo>
                        <a:pt x="417" y="477"/>
                        <a:pt x="566" y="358"/>
                        <a:pt x="507" y="181"/>
                      </a:cubicBezTo>
                      <a:cubicBezTo>
                        <a:pt x="479" y="56"/>
                        <a:pt x="381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18" name="Google Shape;23618;p65"/>
                <p:cNvSpPr/>
                <p:nvPr/>
              </p:nvSpPr>
              <p:spPr>
                <a:xfrm>
                  <a:off x="7119925" y="3309850"/>
                  <a:ext cx="14200" cy="12000"/>
                </a:xfrm>
                <a:custGeom>
                  <a:rect b="b" l="l" r="r" t="t"/>
                  <a:pathLst>
                    <a:path extrusionOk="0" h="480" w="568">
                      <a:moveTo>
                        <a:pt x="273" y="0"/>
                      </a:moveTo>
                      <a:cubicBezTo>
                        <a:pt x="202" y="0"/>
                        <a:pt x="140" y="33"/>
                        <a:pt x="101" y="111"/>
                      </a:cubicBezTo>
                      <a:cubicBezTo>
                        <a:pt x="1" y="211"/>
                        <a:pt x="34" y="344"/>
                        <a:pt x="134" y="445"/>
                      </a:cubicBezTo>
                      <a:cubicBezTo>
                        <a:pt x="182" y="468"/>
                        <a:pt x="229" y="479"/>
                        <a:pt x="273" y="479"/>
                      </a:cubicBezTo>
                      <a:cubicBezTo>
                        <a:pt x="354" y="479"/>
                        <a:pt x="425" y="442"/>
                        <a:pt x="468" y="378"/>
                      </a:cubicBezTo>
                      <a:cubicBezTo>
                        <a:pt x="568" y="278"/>
                        <a:pt x="535" y="111"/>
                        <a:pt x="434" y="44"/>
                      </a:cubicBezTo>
                      <a:cubicBezTo>
                        <a:pt x="379" y="17"/>
                        <a:pt x="324" y="0"/>
                        <a:pt x="27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19" name="Google Shape;23619;p65"/>
                <p:cNvSpPr/>
                <p:nvPr/>
              </p:nvSpPr>
              <p:spPr>
                <a:xfrm>
                  <a:off x="7138375" y="3372225"/>
                  <a:ext cx="14700" cy="8175"/>
                </a:xfrm>
                <a:custGeom>
                  <a:rect b="b" l="l" r="r" t="t"/>
                  <a:pathLst>
                    <a:path extrusionOk="0" h="327" w="588">
                      <a:moveTo>
                        <a:pt x="120" y="0"/>
                      </a:moveTo>
                      <a:cubicBezTo>
                        <a:pt x="48" y="0"/>
                        <a:pt x="0" y="41"/>
                        <a:pt x="30" y="151"/>
                      </a:cubicBezTo>
                      <a:cubicBezTo>
                        <a:pt x="85" y="262"/>
                        <a:pt x="186" y="326"/>
                        <a:pt x="276" y="326"/>
                      </a:cubicBezTo>
                      <a:cubicBezTo>
                        <a:pt x="295" y="326"/>
                        <a:pt x="313" y="324"/>
                        <a:pt x="330" y="318"/>
                      </a:cubicBezTo>
                      <a:cubicBezTo>
                        <a:pt x="587" y="224"/>
                        <a:pt x="288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20" name="Google Shape;23620;p65"/>
                <p:cNvSpPr/>
                <p:nvPr/>
              </p:nvSpPr>
              <p:spPr>
                <a:xfrm>
                  <a:off x="7132775" y="3151000"/>
                  <a:ext cx="14700" cy="12750"/>
                </a:xfrm>
                <a:custGeom>
                  <a:rect b="b" l="l" r="r" t="t"/>
                  <a:pathLst>
                    <a:path extrusionOk="0" h="510" w="588">
                      <a:moveTo>
                        <a:pt x="302" y="1"/>
                      </a:moveTo>
                      <a:cubicBezTo>
                        <a:pt x="221" y="1"/>
                        <a:pt x="136" y="63"/>
                        <a:pt x="87" y="160"/>
                      </a:cubicBezTo>
                      <a:cubicBezTo>
                        <a:pt x="0" y="356"/>
                        <a:pt x="154" y="509"/>
                        <a:pt x="309" y="509"/>
                      </a:cubicBezTo>
                      <a:cubicBezTo>
                        <a:pt x="391" y="509"/>
                        <a:pt x="474" y="465"/>
                        <a:pt x="521" y="361"/>
                      </a:cubicBezTo>
                      <a:cubicBezTo>
                        <a:pt x="588" y="227"/>
                        <a:pt x="521" y="94"/>
                        <a:pt x="387" y="27"/>
                      </a:cubicBezTo>
                      <a:cubicBezTo>
                        <a:pt x="361" y="9"/>
                        <a:pt x="331" y="1"/>
                        <a:pt x="30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21" name="Google Shape;23621;p65"/>
                <p:cNvSpPr/>
                <p:nvPr/>
              </p:nvSpPr>
              <p:spPr>
                <a:xfrm>
                  <a:off x="7222725" y="3047900"/>
                  <a:ext cx="13150" cy="12500"/>
                </a:xfrm>
                <a:custGeom>
                  <a:rect b="b" l="l" r="r" t="t"/>
                  <a:pathLst>
                    <a:path extrusionOk="0" h="500" w="526">
                      <a:moveTo>
                        <a:pt x="288" y="0"/>
                      </a:moveTo>
                      <a:cubicBezTo>
                        <a:pt x="144" y="0"/>
                        <a:pt x="0" y="131"/>
                        <a:pt x="25" y="282"/>
                      </a:cubicBezTo>
                      <a:cubicBezTo>
                        <a:pt x="47" y="411"/>
                        <a:pt x="167" y="499"/>
                        <a:pt x="285" y="499"/>
                      </a:cubicBezTo>
                      <a:cubicBezTo>
                        <a:pt x="349" y="499"/>
                        <a:pt x="412" y="474"/>
                        <a:pt x="459" y="415"/>
                      </a:cubicBezTo>
                      <a:cubicBezTo>
                        <a:pt x="525" y="282"/>
                        <a:pt x="525" y="148"/>
                        <a:pt x="425" y="48"/>
                      </a:cubicBezTo>
                      <a:cubicBezTo>
                        <a:pt x="384" y="15"/>
                        <a:pt x="336" y="0"/>
                        <a:pt x="28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22" name="Google Shape;23622;p65"/>
                <p:cNvSpPr/>
                <p:nvPr/>
              </p:nvSpPr>
              <p:spPr>
                <a:xfrm>
                  <a:off x="7119925" y="3180150"/>
                  <a:ext cx="13800" cy="11925"/>
                </a:xfrm>
                <a:custGeom>
                  <a:rect b="b" l="l" r="r" t="t"/>
                  <a:pathLst>
                    <a:path extrusionOk="0" h="477" w="552">
                      <a:moveTo>
                        <a:pt x="263" y="1"/>
                      </a:moveTo>
                      <a:cubicBezTo>
                        <a:pt x="192" y="1"/>
                        <a:pt x="120" y="30"/>
                        <a:pt x="68" y="95"/>
                      </a:cubicBezTo>
                      <a:cubicBezTo>
                        <a:pt x="1" y="229"/>
                        <a:pt x="34" y="362"/>
                        <a:pt x="134" y="429"/>
                      </a:cubicBezTo>
                      <a:cubicBezTo>
                        <a:pt x="176" y="462"/>
                        <a:pt x="224" y="477"/>
                        <a:pt x="271" y="477"/>
                      </a:cubicBezTo>
                      <a:cubicBezTo>
                        <a:pt x="414" y="477"/>
                        <a:pt x="551" y="345"/>
                        <a:pt x="501" y="195"/>
                      </a:cubicBezTo>
                      <a:cubicBezTo>
                        <a:pt x="481" y="73"/>
                        <a:pt x="373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23" name="Google Shape;23623;p65"/>
                <p:cNvSpPr/>
                <p:nvPr/>
              </p:nvSpPr>
              <p:spPr>
                <a:xfrm>
                  <a:off x="7108175" y="3131475"/>
                  <a:ext cx="15950" cy="12175"/>
                </a:xfrm>
                <a:custGeom>
                  <a:rect b="b" l="l" r="r" t="t"/>
                  <a:pathLst>
                    <a:path extrusionOk="0" h="487" w="638">
                      <a:moveTo>
                        <a:pt x="390" y="1"/>
                      </a:moveTo>
                      <a:cubicBezTo>
                        <a:pt x="372" y="1"/>
                        <a:pt x="355" y="3"/>
                        <a:pt x="337" y="7"/>
                      </a:cubicBezTo>
                      <a:cubicBezTo>
                        <a:pt x="0" y="7"/>
                        <a:pt x="57" y="486"/>
                        <a:pt x="328" y="486"/>
                      </a:cubicBezTo>
                      <a:cubicBezTo>
                        <a:pt x="352" y="486"/>
                        <a:pt x="377" y="483"/>
                        <a:pt x="404" y="474"/>
                      </a:cubicBezTo>
                      <a:cubicBezTo>
                        <a:pt x="538" y="441"/>
                        <a:pt x="638" y="341"/>
                        <a:pt x="604" y="208"/>
                      </a:cubicBezTo>
                      <a:cubicBezTo>
                        <a:pt x="604" y="92"/>
                        <a:pt x="504" y="1"/>
                        <a:pt x="39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24" name="Google Shape;23624;p65"/>
                <p:cNvSpPr/>
                <p:nvPr/>
              </p:nvSpPr>
              <p:spPr>
                <a:xfrm>
                  <a:off x="7112425" y="2972375"/>
                  <a:ext cx="13375" cy="12525"/>
                </a:xfrm>
                <a:custGeom>
                  <a:rect b="b" l="l" r="r" t="t"/>
                  <a:pathLst>
                    <a:path extrusionOk="0" h="501" w="535">
                      <a:moveTo>
                        <a:pt x="301" y="0"/>
                      </a:moveTo>
                      <a:cubicBezTo>
                        <a:pt x="1" y="34"/>
                        <a:pt x="1" y="467"/>
                        <a:pt x="301" y="501"/>
                      </a:cubicBezTo>
                      <a:cubicBezTo>
                        <a:pt x="434" y="501"/>
                        <a:pt x="534" y="401"/>
                        <a:pt x="534" y="267"/>
                      </a:cubicBezTo>
                      <a:cubicBezTo>
                        <a:pt x="534" y="134"/>
                        <a:pt x="434" y="0"/>
                        <a:pt x="30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25" name="Google Shape;23625;p65"/>
                <p:cNvSpPr/>
                <p:nvPr/>
              </p:nvSpPr>
              <p:spPr>
                <a:xfrm>
                  <a:off x="7101125" y="3016350"/>
                  <a:ext cx="14625" cy="7900"/>
                </a:xfrm>
                <a:custGeom>
                  <a:rect b="b" l="l" r="r" t="t"/>
                  <a:pathLst>
                    <a:path extrusionOk="0" h="316" w="585">
                      <a:moveTo>
                        <a:pt x="251" y="1"/>
                      </a:moveTo>
                      <a:cubicBezTo>
                        <a:pt x="143" y="1"/>
                        <a:pt x="47" y="65"/>
                        <a:pt x="19" y="176"/>
                      </a:cubicBezTo>
                      <a:cubicBezTo>
                        <a:pt x="1" y="277"/>
                        <a:pt x="43" y="315"/>
                        <a:pt x="107" y="315"/>
                      </a:cubicBezTo>
                      <a:cubicBezTo>
                        <a:pt x="274" y="315"/>
                        <a:pt x="585" y="57"/>
                        <a:pt x="319" y="9"/>
                      </a:cubicBezTo>
                      <a:cubicBezTo>
                        <a:pt x="296" y="3"/>
                        <a:pt x="27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26" name="Google Shape;23626;p65"/>
                <p:cNvSpPr/>
                <p:nvPr/>
              </p:nvSpPr>
              <p:spPr>
                <a:xfrm>
                  <a:off x="7072400" y="3147325"/>
                  <a:ext cx="14775" cy="11925"/>
                </a:xfrm>
                <a:custGeom>
                  <a:rect b="b" l="l" r="r" t="t"/>
                  <a:pathLst>
                    <a:path extrusionOk="0" h="477" w="591">
                      <a:moveTo>
                        <a:pt x="282" y="1"/>
                      </a:moveTo>
                      <a:cubicBezTo>
                        <a:pt x="167" y="1"/>
                        <a:pt x="63" y="91"/>
                        <a:pt x="34" y="207"/>
                      </a:cubicBezTo>
                      <a:cubicBezTo>
                        <a:pt x="0" y="341"/>
                        <a:pt x="101" y="441"/>
                        <a:pt x="234" y="474"/>
                      </a:cubicBezTo>
                      <a:cubicBezTo>
                        <a:pt x="246" y="476"/>
                        <a:pt x="257" y="476"/>
                        <a:pt x="269" y="476"/>
                      </a:cubicBezTo>
                      <a:cubicBezTo>
                        <a:pt x="539" y="476"/>
                        <a:pt x="590" y="103"/>
                        <a:pt x="334" y="7"/>
                      </a:cubicBezTo>
                      <a:cubicBezTo>
                        <a:pt x="316" y="3"/>
                        <a:pt x="299" y="1"/>
                        <a:pt x="2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27" name="Google Shape;23627;p65"/>
                <p:cNvSpPr/>
                <p:nvPr/>
              </p:nvSpPr>
              <p:spPr>
                <a:xfrm>
                  <a:off x="7082375" y="2959850"/>
                  <a:ext cx="12575" cy="12550"/>
                </a:xfrm>
                <a:custGeom>
                  <a:rect b="b" l="l" r="r" t="t"/>
                  <a:pathLst>
                    <a:path extrusionOk="0" h="502" w="503">
                      <a:moveTo>
                        <a:pt x="269" y="1"/>
                      </a:moveTo>
                      <a:cubicBezTo>
                        <a:pt x="135" y="1"/>
                        <a:pt x="35" y="101"/>
                        <a:pt x="35" y="234"/>
                      </a:cubicBezTo>
                      <a:cubicBezTo>
                        <a:pt x="0" y="409"/>
                        <a:pt x="131" y="502"/>
                        <a:pt x="262" y="502"/>
                      </a:cubicBezTo>
                      <a:cubicBezTo>
                        <a:pt x="382" y="502"/>
                        <a:pt x="502" y="426"/>
                        <a:pt x="502" y="268"/>
                      </a:cubicBezTo>
                      <a:cubicBezTo>
                        <a:pt x="502" y="134"/>
                        <a:pt x="402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28" name="Google Shape;23628;p65"/>
                <p:cNvSpPr/>
                <p:nvPr/>
              </p:nvSpPr>
              <p:spPr>
                <a:xfrm>
                  <a:off x="7109400" y="2871425"/>
                  <a:ext cx="14725" cy="11950"/>
                </a:xfrm>
                <a:custGeom>
                  <a:rect b="b" l="l" r="r" t="t"/>
                  <a:pathLst>
                    <a:path extrusionOk="0" h="478" w="589">
                      <a:moveTo>
                        <a:pt x="354" y="0"/>
                      </a:moveTo>
                      <a:cubicBezTo>
                        <a:pt x="81" y="0"/>
                        <a:pt x="0" y="373"/>
                        <a:pt x="288" y="469"/>
                      </a:cubicBezTo>
                      <a:cubicBezTo>
                        <a:pt x="306" y="475"/>
                        <a:pt x="324" y="478"/>
                        <a:pt x="342" y="478"/>
                      </a:cubicBezTo>
                      <a:cubicBezTo>
                        <a:pt x="431" y="478"/>
                        <a:pt x="528" y="413"/>
                        <a:pt x="555" y="302"/>
                      </a:cubicBezTo>
                      <a:cubicBezTo>
                        <a:pt x="589" y="169"/>
                        <a:pt x="522" y="35"/>
                        <a:pt x="388" y="2"/>
                      </a:cubicBezTo>
                      <a:cubicBezTo>
                        <a:pt x="377" y="1"/>
                        <a:pt x="365" y="0"/>
                        <a:pt x="35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29" name="Google Shape;23629;p65"/>
                <p:cNvSpPr/>
                <p:nvPr/>
              </p:nvSpPr>
              <p:spPr>
                <a:xfrm>
                  <a:off x="7190275" y="2995425"/>
                  <a:ext cx="14750" cy="12300"/>
                </a:xfrm>
                <a:custGeom>
                  <a:rect b="b" l="l" r="r" t="t"/>
                  <a:pathLst>
                    <a:path extrusionOk="0" h="492" w="590">
                      <a:moveTo>
                        <a:pt x="308" y="1"/>
                      </a:moveTo>
                      <a:cubicBezTo>
                        <a:pt x="119" y="1"/>
                        <a:pt x="1" y="199"/>
                        <a:pt x="89" y="346"/>
                      </a:cubicBezTo>
                      <a:cubicBezTo>
                        <a:pt x="114" y="448"/>
                        <a:pt x="218" y="491"/>
                        <a:pt x="310" y="491"/>
                      </a:cubicBezTo>
                      <a:cubicBezTo>
                        <a:pt x="338" y="491"/>
                        <a:pt x="365" y="487"/>
                        <a:pt x="389" y="479"/>
                      </a:cubicBezTo>
                      <a:cubicBezTo>
                        <a:pt x="589" y="379"/>
                        <a:pt x="589" y="112"/>
                        <a:pt x="389" y="12"/>
                      </a:cubicBezTo>
                      <a:cubicBezTo>
                        <a:pt x="361" y="4"/>
                        <a:pt x="334" y="1"/>
                        <a:pt x="30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30" name="Google Shape;23630;p65"/>
                <p:cNvSpPr/>
                <p:nvPr/>
              </p:nvSpPr>
              <p:spPr>
                <a:xfrm>
                  <a:off x="7173300" y="3020700"/>
                  <a:ext cx="13900" cy="12400"/>
                </a:xfrm>
                <a:custGeom>
                  <a:rect b="b" l="l" r="r" t="t"/>
                  <a:pathLst>
                    <a:path extrusionOk="0" h="496" w="556">
                      <a:moveTo>
                        <a:pt x="275" y="1"/>
                      </a:moveTo>
                      <a:cubicBezTo>
                        <a:pt x="194" y="1"/>
                        <a:pt x="113" y="44"/>
                        <a:pt x="67" y="135"/>
                      </a:cubicBezTo>
                      <a:cubicBezTo>
                        <a:pt x="1" y="269"/>
                        <a:pt x="34" y="402"/>
                        <a:pt x="167" y="469"/>
                      </a:cubicBezTo>
                      <a:cubicBezTo>
                        <a:pt x="204" y="487"/>
                        <a:pt x="241" y="496"/>
                        <a:pt x="276" y="496"/>
                      </a:cubicBezTo>
                      <a:cubicBezTo>
                        <a:pt x="432" y="496"/>
                        <a:pt x="556" y="332"/>
                        <a:pt x="501" y="169"/>
                      </a:cubicBezTo>
                      <a:cubicBezTo>
                        <a:pt x="465" y="60"/>
                        <a:pt x="370" y="1"/>
                        <a:pt x="27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31" name="Google Shape;23631;p65"/>
                <p:cNvSpPr/>
                <p:nvPr/>
              </p:nvSpPr>
              <p:spPr>
                <a:xfrm>
                  <a:off x="7144675" y="2866050"/>
                  <a:ext cx="11975" cy="9825"/>
                </a:xfrm>
                <a:custGeom>
                  <a:rect b="b" l="l" r="r" t="t"/>
                  <a:pathLst>
                    <a:path extrusionOk="0" h="393" w="479">
                      <a:moveTo>
                        <a:pt x="358" y="0"/>
                      </a:moveTo>
                      <a:cubicBezTo>
                        <a:pt x="220" y="0"/>
                        <a:pt x="0" y="393"/>
                        <a:pt x="214" y="393"/>
                      </a:cubicBezTo>
                      <a:cubicBezTo>
                        <a:pt x="232" y="393"/>
                        <a:pt x="253" y="390"/>
                        <a:pt x="278" y="384"/>
                      </a:cubicBezTo>
                      <a:cubicBezTo>
                        <a:pt x="378" y="350"/>
                        <a:pt x="479" y="250"/>
                        <a:pt x="445" y="117"/>
                      </a:cubicBezTo>
                      <a:cubicBezTo>
                        <a:pt x="431" y="33"/>
                        <a:pt x="398" y="0"/>
                        <a:pt x="35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32" name="Google Shape;23632;p65"/>
                <p:cNvSpPr/>
                <p:nvPr/>
              </p:nvSpPr>
              <p:spPr>
                <a:xfrm>
                  <a:off x="7159875" y="2836900"/>
                  <a:ext cx="10950" cy="10775"/>
                </a:xfrm>
                <a:custGeom>
                  <a:rect b="b" l="l" r="r" t="t"/>
                  <a:pathLst>
                    <a:path extrusionOk="0" h="431" w="438">
                      <a:moveTo>
                        <a:pt x="197" y="0"/>
                      </a:moveTo>
                      <a:cubicBezTo>
                        <a:pt x="1" y="0"/>
                        <a:pt x="158" y="431"/>
                        <a:pt x="306" y="431"/>
                      </a:cubicBezTo>
                      <a:cubicBezTo>
                        <a:pt x="341" y="431"/>
                        <a:pt x="375" y="407"/>
                        <a:pt x="404" y="349"/>
                      </a:cubicBezTo>
                      <a:cubicBezTo>
                        <a:pt x="438" y="215"/>
                        <a:pt x="371" y="82"/>
                        <a:pt x="271" y="15"/>
                      </a:cubicBezTo>
                      <a:cubicBezTo>
                        <a:pt x="242" y="5"/>
                        <a:pt x="218" y="0"/>
                        <a:pt x="19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33" name="Google Shape;23633;p65"/>
                <p:cNvSpPr/>
                <p:nvPr/>
              </p:nvSpPr>
              <p:spPr>
                <a:xfrm>
                  <a:off x="7162375" y="2978550"/>
                  <a:ext cx="13075" cy="12050"/>
                </a:xfrm>
                <a:custGeom>
                  <a:rect b="b" l="l" r="r" t="t"/>
                  <a:pathLst>
                    <a:path extrusionOk="0" h="482" w="523">
                      <a:moveTo>
                        <a:pt x="283" y="1"/>
                      </a:moveTo>
                      <a:cubicBezTo>
                        <a:pt x="145" y="1"/>
                        <a:pt x="1" y="104"/>
                        <a:pt x="37" y="287"/>
                      </a:cubicBezTo>
                      <a:cubicBezTo>
                        <a:pt x="52" y="421"/>
                        <a:pt x="153" y="481"/>
                        <a:pt x="257" y="481"/>
                      </a:cubicBezTo>
                      <a:cubicBezTo>
                        <a:pt x="387" y="481"/>
                        <a:pt x="523" y="387"/>
                        <a:pt x="504" y="220"/>
                      </a:cubicBezTo>
                      <a:cubicBezTo>
                        <a:pt x="504" y="70"/>
                        <a:pt x="396" y="1"/>
                        <a:pt x="28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34" name="Google Shape;23634;p65"/>
                <p:cNvSpPr/>
                <p:nvPr/>
              </p:nvSpPr>
              <p:spPr>
                <a:xfrm>
                  <a:off x="7123125" y="2812725"/>
                  <a:ext cx="14100" cy="12200"/>
                </a:xfrm>
                <a:custGeom>
                  <a:rect b="b" l="l" r="r" t="t"/>
                  <a:pathLst>
                    <a:path extrusionOk="0" h="488" w="564">
                      <a:moveTo>
                        <a:pt x="281" y="1"/>
                      </a:moveTo>
                      <a:cubicBezTo>
                        <a:pt x="142" y="1"/>
                        <a:pt x="1" y="107"/>
                        <a:pt x="40" y="282"/>
                      </a:cubicBezTo>
                      <a:cubicBezTo>
                        <a:pt x="68" y="424"/>
                        <a:pt x="175" y="488"/>
                        <a:pt x="281" y="488"/>
                      </a:cubicBezTo>
                      <a:cubicBezTo>
                        <a:pt x="424" y="488"/>
                        <a:pt x="564" y="373"/>
                        <a:pt x="507" y="182"/>
                      </a:cubicBezTo>
                      <a:cubicBezTo>
                        <a:pt x="479" y="56"/>
                        <a:pt x="380" y="1"/>
                        <a:pt x="28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35" name="Google Shape;23635;p65"/>
                <p:cNvSpPr/>
                <p:nvPr/>
              </p:nvSpPr>
              <p:spPr>
                <a:xfrm>
                  <a:off x="7121600" y="2678825"/>
                  <a:ext cx="12525" cy="12525"/>
                </a:xfrm>
                <a:custGeom>
                  <a:rect b="b" l="l" r="r" t="t"/>
                  <a:pathLst>
                    <a:path extrusionOk="0" h="501" w="501">
                      <a:moveTo>
                        <a:pt x="234" y="0"/>
                      </a:moveTo>
                      <a:cubicBezTo>
                        <a:pt x="101" y="34"/>
                        <a:pt x="1" y="134"/>
                        <a:pt x="1" y="267"/>
                      </a:cubicBezTo>
                      <a:cubicBezTo>
                        <a:pt x="34" y="401"/>
                        <a:pt x="134" y="501"/>
                        <a:pt x="267" y="501"/>
                      </a:cubicBezTo>
                      <a:cubicBezTo>
                        <a:pt x="401" y="467"/>
                        <a:pt x="501" y="367"/>
                        <a:pt x="501" y="234"/>
                      </a:cubicBezTo>
                      <a:cubicBezTo>
                        <a:pt x="468" y="101"/>
                        <a:pt x="367" y="0"/>
                        <a:pt x="2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36" name="Google Shape;23636;p65"/>
                <p:cNvSpPr/>
                <p:nvPr/>
              </p:nvSpPr>
              <p:spPr>
                <a:xfrm>
                  <a:off x="7113475" y="2652975"/>
                  <a:ext cx="12325" cy="10250"/>
                </a:xfrm>
                <a:custGeom>
                  <a:rect b="b" l="l" r="r" t="t"/>
                  <a:pathLst>
                    <a:path extrusionOk="0" h="410" w="493">
                      <a:moveTo>
                        <a:pt x="367" y="0"/>
                      </a:moveTo>
                      <a:cubicBezTo>
                        <a:pt x="220" y="0"/>
                        <a:pt x="1" y="410"/>
                        <a:pt x="200" y="410"/>
                      </a:cubicBezTo>
                      <a:cubicBezTo>
                        <a:pt x="216" y="410"/>
                        <a:pt x="236" y="407"/>
                        <a:pt x="259" y="401"/>
                      </a:cubicBezTo>
                      <a:cubicBezTo>
                        <a:pt x="392" y="367"/>
                        <a:pt x="492" y="234"/>
                        <a:pt x="459" y="100"/>
                      </a:cubicBezTo>
                      <a:cubicBezTo>
                        <a:pt x="439" y="29"/>
                        <a:pt x="406" y="0"/>
                        <a:pt x="36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37" name="Google Shape;23637;p65"/>
                <p:cNvSpPr/>
                <p:nvPr/>
              </p:nvSpPr>
              <p:spPr>
                <a:xfrm>
                  <a:off x="7058525" y="2566275"/>
                  <a:ext cx="9725" cy="10775"/>
                </a:xfrm>
                <a:custGeom>
                  <a:rect b="b" l="l" r="r" t="t"/>
                  <a:pathLst>
                    <a:path extrusionOk="0" h="431" w="389">
                      <a:moveTo>
                        <a:pt x="231" y="0"/>
                      </a:moveTo>
                      <a:cubicBezTo>
                        <a:pt x="93" y="0"/>
                        <a:pt x="0" y="431"/>
                        <a:pt x="164" y="431"/>
                      </a:cubicBezTo>
                      <a:cubicBezTo>
                        <a:pt x="189" y="431"/>
                        <a:pt x="219" y="421"/>
                        <a:pt x="255" y="400"/>
                      </a:cubicBezTo>
                      <a:cubicBezTo>
                        <a:pt x="355" y="333"/>
                        <a:pt x="389" y="199"/>
                        <a:pt x="322" y="66"/>
                      </a:cubicBezTo>
                      <a:cubicBezTo>
                        <a:pt x="291" y="19"/>
                        <a:pt x="260" y="0"/>
                        <a:pt x="23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38" name="Google Shape;23638;p65"/>
                <p:cNvSpPr/>
                <p:nvPr/>
              </p:nvSpPr>
              <p:spPr>
                <a:xfrm>
                  <a:off x="7048225" y="2686300"/>
                  <a:ext cx="13150" cy="12575"/>
                </a:xfrm>
                <a:custGeom>
                  <a:rect b="b" l="l" r="r" t="t"/>
                  <a:pathLst>
                    <a:path extrusionOk="0" h="503" w="526">
                      <a:moveTo>
                        <a:pt x="257" y="0"/>
                      </a:moveTo>
                      <a:cubicBezTo>
                        <a:pt x="250" y="0"/>
                        <a:pt x="242" y="1"/>
                        <a:pt x="234" y="2"/>
                      </a:cubicBezTo>
                      <a:cubicBezTo>
                        <a:pt x="100" y="35"/>
                        <a:pt x="0" y="135"/>
                        <a:pt x="0" y="269"/>
                      </a:cubicBezTo>
                      <a:cubicBezTo>
                        <a:pt x="0" y="402"/>
                        <a:pt x="100" y="502"/>
                        <a:pt x="267" y="502"/>
                      </a:cubicBezTo>
                      <a:cubicBezTo>
                        <a:pt x="526" y="502"/>
                        <a:pt x="502" y="0"/>
                        <a:pt x="25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39" name="Google Shape;23639;p65"/>
                <p:cNvSpPr/>
                <p:nvPr/>
              </p:nvSpPr>
              <p:spPr>
                <a:xfrm>
                  <a:off x="7078650" y="2708700"/>
                  <a:ext cx="16300" cy="12675"/>
                </a:xfrm>
                <a:custGeom>
                  <a:rect b="b" l="l" r="r" t="t"/>
                  <a:pathLst>
                    <a:path extrusionOk="0" h="507" w="652">
                      <a:moveTo>
                        <a:pt x="385" y="0"/>
                      </a:moveTo>
                      <a:cubicBezTo>
                        <a:pt x="168" y="0"/>
                        <a:pt x="0" y="306"/>
                        <a:pt x="251" y="473"/>
                      </a:cubicBezTo>
                      <a:cubicBezTo>
                        <a:pt x="284" y="496"/>
                        <a:pt x="325" y="507"/>
                        <a:pt x="367" y="507"/>
                      </a:cubicBezTo>
                      <a:cubicBezTo>
                        <a:pt x="451" y="507"/>
                        <a:pt x="540" y="462"/>
                        <a:pt x="584" y="373"/>
                      </a:cubicBezTo>
                      <a:cubicBezTo>
                        <a:pt x="651" y="273"/>
                        <a:pt x="618" y="106"/>
                        <a:pt x="518" y="40"/>
                      </a:cubicBezTo>
                      <a:cubicBezTo>
                        <a:pt x="473" y="12"/>
                        <a:pt x="428" y="0"/>
                        <a:pt x="38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0" name="Google Shape;23640;p65"/>
                <p:cNvSpPr/>
                <p:nvPr/>
              </p:nvSpPr>
              <p:spPr>
                <a:xfrm>
                  <a:off x="7086800" y="2583725"/>
                  <a:ext cx="13150" cy="11775"/>
                </a:xfrm>
                <a:custGeom>
                  <a:rect b="b" l="l" r="r" t="t"/>
                  <a:pathLst>
                    <a:path extrusionOk="0" h="471" w="526">
                      <a:moveTo>
                        <a:pt x="265" y="0"/>
                      </a:moveTo>
                      <a:cubicBezTo>
                        <a:pt x="0" y="0"/>
                        <a:pt x="0" y="470"/>
                        <a:pt x="265" y="470"/>
                      </a:cubicBezTo>
                      <a:cubicBezTo>
                        <a:pt x="274" y="470"/>
                        <a:pt x="283" y="470"/>
                        <a:pt x="292" y="469"/>
                      </a:cubicBezTo>
                      <a:cubicBezTo>
                        <a:pt x="425" y="469"/>
                        <a:pt x="525" y="369"/>
                        <a:pt x="525" y="235"/>
                      </a:cubicBezTo>
                      <a:cubicBezTo>
                        <a:pt x="492" y="102"/>
                        <a:pt x="392" y="2"/>
                        <a:pt x="292" y="2"/>
                      </a:cubicBezTo>
                      <a:cubicBezTo>
                        <a:pt x="283" y="1"/>
                        <a:pt x="274" y="0"/>
                        <a:pt x="26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1" name="Google Shape;23641;p65"/>
                <p:cNvSpPr/>
                <p:nvPr/>
              </p:nvSpPr>
              <p:spPr>
                <a:xfrm>
                  <a:off x="6933275" y="2550250"/>
                  <a:ext cx="14875" cy="8650"/>
                </a:xfrm>
                <a:custGeom>
                  <a:rect b="b" l="l" r="r" t="t"/>
                  <a:pathLst>
                    <a:path extrusionOk="0" h="346" w="595">
                      <a:moveTo>
                        <a:pt x="276" y="0"/>
                      </a:moveTo>
                      <a:cubicBezTo>
                        <a:pt x="162" y="0"/>
                        <a:pt x="57" y="91"/>
                        <a:pt x="28" y="207"/>
                      </a:cubicBezTo>
                      <a:cubicBezTo>
                        <a:pt x="1" y="307"/>
                        <a:pt x="38" y="345"/>
                        <a:pt x="100" y="345"/>
                      </a:cubicBezTo>
                      <a:cubicBezTo>
                        <a:pt x="263" y="345"/>
                        <a:pt x="595" y="79"/>
                        <a:pt x="328" y="6"/>
                      </a:cubicBezTo>
                      <a:cubicBezTo>
                        <a:pt x="311" y="2"/>
                        <a:pt x="293" y="0"/>
                        <a:pt x="27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2" name="Google Shape;23642;p65"/>
                <p:cNvSpPr/>
                <p:nvPr/>
              </p:nvSpPr>
              <p:spPr>
                <a:xfrm>
                  <a:off x="6983175" y="2637850"/>
                  <a:ext cx="15650" cy="12475"/>
                </a:xfrm>
                <a:custGeom>
                  <a:rect b="b" l="l" r="r" t="t"/>
                  <a:pathLst>
                    <a:path extrusionOk="0" h="499" w="626">
                      <a:moveTo>
                        <a:pt x="268" y="1"/>
                      </a:moveTo>
                      <a:cubicBezTo>
                        <a:pt x="226" y="1"/>
                        <a:pt x="181" y="12"/>
                        <a:pt x="134" y="38"/>
                      </a:cubicBezTo>
                      <a:cubicBezTo>
                        <a:pt x="34" y="105"/>
                        <a:pt x="0" y="272"/>
                        <a:pt x="67" y="372"/>
                      </a:cubicBezTo>
                      <a:cubicBezTo>
                        <a:pt x="115" y="444"/>
                        <a:pt x="198" y="499"/>
                        <a:pt x="290" y="499"/>
                      </a:cubicBezTo>
                      <a:cubicBezTo>
                        <a:pt x="326" y="499"/>
                        <a:pt x="363" y="491"/>
                        <a:pt x="401" y="472"/>
                      </a:cubicBezTo>
                      <a:cubicBezTo>
                        <a:pt x="626" y="331"/>
                        <a:pt x="495" y="1"/>
                        <a:pt x="2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3" name="Google Shape;23643;p65"/>
                <p:cNvSpPr/>
                <p:nvPr/>
              </p:nvSpPr>
              <p:spPr>
                <a:xfrm>
                  <a:off x="7041550" y="2545400"/>
                  <a:ext cx="13350" cy="12525"/>
                </a:xfrm>
                <a:custGeom>
                  <a:rect b="b" l="l" r="r" t="t"/>
                  <a:pathLst>
                    <a:path extrusionOk="0" h="501" w="534">
                      <a:moveTo>
                        <a:pt x="270" y="0"/>
                      </a:moveTo>
                      <a:cubicBezTo>
                        <a:pt x="186" y="0"/>
                        <a:pt x="111" y="45"/>
                        <a:pt x="67" y="134"/>
                      </a:cubicBezTo>
                      <a:cubicBezTo>
                        <a:pt x="0" y="234"/>
                        <a:pt x="34" y="401"/>
                        <a:pt x="134" y="467"/>
                      </a:cubicBezTo>
                      <a:cubicBezTo>
                        <a:pt x="178" y="490"/>
                        <a:pt x="223" y="501"/>
                        <a:pt x="265" y="501"/>
                      </a:cubicBezTo>
                      <a:cubicBezTo>
                        <a:pt x="349" y="501"/>
                        <a:pt x="423" y="456"/>
                        <a:pt x="467" y="367"/>
                      </a:cubicBezTo>
                      <a:cubicBezTo>
                        <a:pt x="534" y="267"/>
                        <a:pt x="501" y="100"/>
                        <a:pt x="401" y="34"/>
                      </a:cubicBezTo>
                      <a:cubicBezTo>
                        <a:pt x="356" y="11"/>
                        <a:pt x="312" y="0"/>
                        <a:pt x="27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4" name="Google Shape;23644;p65"/>
                <p:cNvSpPr/>
                <p:nvPr/>
              </p:nvSpPr>
              <p:spPr>
                <a:xfrm>
                  <a:off x="6938675" y="2419375"/>
                  <a:ext cx="15325" cy="12475"/>
                </a:xfrm>
                <a:custGeom>
                  <a:rect b="b" l="l" r="r" t="t"/>
                  <a:pathLst>
                    <a:path extrusionOk="0" h="499" w="613">
                      <a:moveTo>
                        <a:pt x="352" y="0"/>
                      </a:moveTo>
                      <a:cubicBezTo>
                        <a:pt x="171" y="0"/>
                        <a:pt x="1" y="211"/>
                        <a:pt x="146" y="405"/>
                      </a:cubicBezTo>
                      <a:cubicBezTo>
                        <a:pt x="204" y="463"/>
                        <a:pt x="273" y="498"/>
                        <a:pt x="341" y="498"/>
                      </a:cubicBezTo>
                      <a:cubicBezTo>
                        <a:pt x="390" y="498"/>
                        <a:pt x="437" y="480"/>
                        <a:pt x="479" y="438"/>
                      </a:cubicBezTo>
                      <a:cubicBezTo>
                        <a:pt x="613" y="338"/>
                        <a:pt x="613" y="205"/>
                        <a:pt x="546" y="104"/>
                      </a:cubicBezTo>
                      <a:cubicBezTo>
                        <a:pt x="491" y="31"/>
                        <a:pt x="421" y="0"/>
                        <a:pt x="3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5" name="Google Shape;23645;p65"/>
                <p:cNvSpPr/>
                <p:nvPr/>
              </p:nvSpPr>
              <p:spPr>
                <a:xfrm>
                  <a:off x="6865225" y="2438500"/>
                  <a:ext cx="14550" cy="12000"/>
                </a:xfrm>
                <a:custGeom>
                  <a:rect b="b" l="l" r="r" t="t"/>
                  <a:pathLst>
                    <a:path extrusionOk="0" h="480" w="582">
                      <a:moveTo>
                        <a:pt x="334" y="0"/>
                      </a:moveTo>
                      <a:cubicBezTo>
                        <a:pt x="317" y="0"/>
                        <a:pt x="299" y="2"/>
                        <a:pt x="282" y="7"/>
                      </a:cubicBezTo>
                      <a:cubicBezTo>
                        <a:pt x="0" y="38"/>
                        <a:pt x="41" y="480"/>
                        <a:pt x="295" y="480"/>
                      </a:cubicBezTo>
                      <a:cubicBezTo>
                        <a:pt x="312" y="480"/>
                        <a:pt x="330" y="478"/>
                        <a:pt x="348" y="474"/>
                      </a:cubicBezTo>
                      <a:cubicBezTo>
                        <a:pt x="482" y="474"/>
                        <a:pt x="582" y="340"/>
                        <a:pt x="582" y="207"/>
                      </a:cubicBezTo>
                      <a:cubicBezTo>
                        <a:pt x="553" y="91"/>
                        <a:pt x="449" y="0"/>
                        <a:pt x="3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6" name="Google Shape;23646;p65"/>
                <p:cNvSpPr/>
                <p:nvPr/>
              </p:nvSpPr>
              <p:spPr>
                <a:xfrm>
                  <a:off x="6911850" y="2451200"/>
                  <a:ext cx="16300" cy="12700"/>
                </a:xfrm>
                <a:custGeom>
                  <a:rect b="b" l="l" r="r" t="t"/>
                  <a:pathLst>
                    <a:path extrusionOk="0" h="508" w="652">
                      <a:moveTo>
                        <a:pt x="359" y="0"/>
                      </a:moveTo>
                      <a:cubicBezTo>
                        <a:pt x="108" y="0"/>
                        <a:pt x="0" y="413"/>
                        <a:pt x="318" y="499"/>
                      </a:cubicBezTo>
                      <a:cubicBezTo>
                        <a:pt x="336" y="505"/>
                        <a:pt x="355" y="508"/>
                        <a:pt x="374" y="508"/>
                      </a:cubicBezTo>
                      <a:cubicBezTo>
                        <a:pt x="463" y="508"/>
                        <a:pt x="563" y="448"/>
                        <a:pt x="618" y="366"/>
                      </a:cubicBezTo>
                      <a:cubicBezTo>
                        <a:pt x="652" y="232"/>
                        <a:pt x="618" y="99"/>
                        <a:pt x="485" y="32"/>
                      </a:cubicBezTo>
                      <a:cubicBezTo>
                        <a:pt x="440" y="10"/>
                        <a:pt x="398" y="0"/>
                        <a:pt x="35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7" name="Google Shape;23647;p65"/>
                <p:cNvSpPr/>
                <p:nvPr/>
              </p:nvSpPr>
              <p:spPr>
                <a:xfrm>
                  <a:off x="6966600" y="2335700"/>
                  <a:ext cx="11600" cy="10350"/>
                </a:xfrm>
                <a:custGeom>
                  <a:rect b="b" l="l" r="r" t="t"/>
                  <a:pathLst>
                    <a:path extrusionOk="0" h="414" w="464">
                      <a:moveTo>
                        <a:pt x="190" y="0"/>
                      </a:moveTo>
                      <a:cubicBezTo>
                        <a:pt x="1" y="0"/>
                        <a:pt x="165" y="413"/>
                        <a:pt x="302" y="413"/>
                      </a:cubicBezTo>
                      <a:cubicBezTo>
                        <a:pt x="337" y="413"/>
                        <a:pt x="371" y="385"/>
                        <a:pt x="396" y="316"/>
                      </a:cubicBezTo>
                      <a:cubicBezTo>
                        <a:pt x="463" y="182"/>
                        <a:pt x="396" y="49"/>
                        <a:pt x="263" y="16"/>
                      </a:cubicBezTo>
                      <a:cubicBezTo>
                        <a:pt x="234" y="5"/>
                        <a:pt x="210" y="0"/>
                        <a:pt x="19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8" name="Google Shape;23648;p65"/>
                <p:cNvSpPr/>
                <p:nvPr/>
              </p:nvSpPr>
              <p:spPr>
                <a:xfrm>
                  <a:off x="6884225" y="2308250"/>
                  <a:ext cx="14750" cy="11850"/>
                </a:xfrm>
                <a:custGeom>
                  <a:rect b="b" l="l" r="r" t="t"/>
                  <a:pathLst>
                    <a:path extrusionOk="0" h="474" w="590">
                      <a:moveTo>
                        <a:pt x="262" y="1"/>
                      </a:moveTo>
                      <a:cubicBezTo>
                        <a:pt x="165" y="1"/>
                        <a:pt x="81" y="44"/>
                        <a:pt x="55" y="146"/>
                      </a:cubicBezTo>
                      <a:cubicBezTo>
                        <a:pt x="1" y="310"/>
                        <a:pt x="124" y="473"/>
                        <a:pt x="280" y="473"/>
                      </a:cubicBezTo>
                      <a:cubicBezTo>
                        <a:pt x="316" y="473"/>
                        <a:pt x="352" y="465"/>
                        <a:pt x="389" y="447"/>
                      </a:cubicBezTo>
                      <a:cubicBezTo>
                        <a:pt x="589" y="346"/>
                        <a:pt x="556" y="80"/>
                        <a:pt x="356" y="13"/>
                      </a:cubicBezTo>
                      <a:cubicBezTo>
                        <a:pt x="324" y="5"/>
                        <a:pt x="293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9" name="Google Shape;23649;p65"/>
                <p:cNvSpPr/>
                <p:nvPr/>
              </p:nvSpPr>
              <p:spPr>
                <a:xfrm>
                  <a:off x="6868925" y="2327725"/>
                  <a:ext cx="13950" cy="12100"/>
                </a:xfrm>
                <a:custGeom>
                  <a:rect b="b" l="l" r="r" t="t"/>
                  <a:pathLst>
                    <a:path extrusionOk="0" h="484" w="558">
                      <a:moveTo>
                        <a:pt x="275" y="0"/>
                      </a:moveTo>
                      <a:cubicBezTo>
                        <a:pt x="194" y="0"/>
                        <a:pt x="113" y="43"/>
                        <a:pt x="67" y="135"/>
                      </a:cubicBezTo>
                      <a:cubicBezTo>
                        <a:pt x="0" y="235"/>
                        <a:pt x="67" y="401"/>
                        <a:pt x="167" y="468"/>
                      </a:cubicBezTo>
                      <a:cubicBezTo>
                        <a:pt x="198" y="478"/>
                        <a:pt x="228" y="483"/>
                        <a:pt x="258" y="483"/>
                      </a:cubicBezTo>
                      <a:cubicBezTo>
                        <a:pt x="422" y="483"/>
                        <a:pt x="557" y="337"/>
                        <a:pt x="501" y="168"/>
                      </a:cubicBezTo>
                      <a:cubicBezTo>
                        <a:pt x="465" y="60"/>
                        <a:pt x="370" y="0"/>
                        <a:pt x="2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50" name="Google Shape;23650;p65"/>
                <p:cNvSpPr/>
                <p:nvPr/>
              </p:nvSpPr>
              <p:spPr>
                <a:xfrm>
                  <a:off x="6895750" y="2263300"/>
                  <a:ext cx="11550" cy="10250"/>
                </a:xfrm>
                <a:custGeom>
                  <a:rect b="b" l="l" r="r" t="t"/>
                  <a:pathLst>
                    <a:path extrusionOk="0" h="410" w="462">
                      <a:moveTo>
                        <a:pt x="202" y="1"/>
                      </a:moveTo>
                      <a:cubicBezTo>
                        <a:pt x="0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8" y="310"/>
                      </a:cubicBezTo>
                      <a:cubicBezTo>
                        <a:pt x="462" y="176"/>
                        <a:pt x="395" y="43"/>
                        <a:pt x="262" y="10"/>
                      </a:cubicBezTo>
                      <a:cubicBezTo>
                        <a:pt x="239" y="3"/>
                        <a:pt x="219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51" name="Google Shape;23651;p65"/>
                <p:cNvSpPr/>
                <p:nvPr/>
              </p:nvSpPr>
              <p:spPr>
                <a:xfrm>
                  <a:off x="6772125" y="2166675"/>
                  <a:ext cx="16775" cy="12850"/>
                </a:xfrm>
                <a:custGeom>
                  <a:rect b="b" l="l" r="r" t="t"/>
                  <a:pathLst>
                    <a:path extrusionOk="0" h="514" w="671">
                      <a:moveTo>
                        <a:pt x="376" y="1"/>
                      </a:moveTo>
                      <a:cubicBezTo>
                        <a:pt x="176" y="1"/>
                        <a:pt x="1" y="282"/>
                        <a:pt x="236" y="439"/>
                      </a:cubicBezTo>
                      <a:cubicBezTo>
                        <a:pt x="286" y="489"/>
                        <a:pt x="345" y="514"/>
                        <a:pt x="403" y="514"/>
                      </a:cubicBezTo>
                      <a:cubicBezTo>
                        <a:pt x="462" y="514"/>
                        <a:pt x="520" y="489"/>
                        <a:pt x="570" y="439"/>
                      </a:cubicBezTo>
                      <a:cubicBezTo>
                        <a:pt x="670" y="339"/>
                        <a:pt x="637" y="172"/>
                        <a:pt x="537" y="72"/>
                      </a:cubicBezTo>
                      <a:cubicBezTo>
                        <a:pt x="487" y="22"/>
                        <a:pt x="430" y="1"/>
                        <a:pt x="37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52" name="Google Shape;23652;p65"/>
                <p:cNvSpPr/>
                <p:nvPr/>
              </p:nvSpPr>
              <p:spPr>
                <a:xfrm>
                  <a:off x="6738000" y="2180425"/>
                  <a:ext cx="13350" cy="12400"/>
                </a:xfrm>
                <a:custGeom>
                  <a:rect b="b" l="l" r="r" t="t"/>
                  <a:pathLst>
                    <a:path extrusionOk="0" h="496" w="534">
                      <a:moveTo>
                        <a:pt x="287" y="1"/>
                      </a:moveTo>
                      <a:cubicBezTo>
                        <a:pt x="259" y="1"/>
                        <a:pt x="230" y="8"/>
                        <a:pt x="200" y="22"/>
                      </a:cubicBezTo>
                      <a:cubicBezTo>
                        <a:pt x="67" y="56"/>
                        <a:pt x="0" y="189"/>
                        <a:pt x="34" y="322"/>
                      </a:cubicBezTo>
                      <a:cubicBezTo>
                        <a:pt x="62" y="409"/>
                        <a:pt x="166" y="496"/>
                        <a:pt x="280" y="496"/>
                      </a:cubicBezTo>
                      <a:cubicBezTo>
                        <a:pt x="298" y="496"/>
                        <a:pt x="316" y="494"/>
                        <a:pt x="334" y="489"/>
                      </a:cubicBezTo>
                      <a:cubicBezTo>
                        <a:pt x="467" y="423"/>
                        <a:pt x="534" y="289"/>
                        <a:pt x="501" y="189"/>
                      </a:cubicBezTo>
                      <a:cubicBezTo>
                        <a:pt x="475" y="85"/>
                        <a:pt x="388" y="1"/>
                        <a:pt x="28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53" name="Google Shape;23653;p65"/>
                <p:cNvSpPr/>
                <p:nvPr/>
              </p:nvSpPr>
              <p:spPr>
                <a:xfrm>
                  <a:off x="6841400" y="2189325"/>
                  <a:ext cx="13100" cy="12675"/>
                </a:xfrm>
                <a:custGeom>
                  <a:rect b="b" l="l" r="r" t="t"/>
                  <a:pathLst>
                    <a:path extrusionOk="0" h="507" w="524">
                      <a:moveTo>
                        <a:pt x="240" y="0"/>
                      </a:moveTo>
                      <a:cubicBezTo>
                        <a:pt x="128" y="0"/>
                        <a:pt x="15" y="71"/>
                        <a:pt x="1" y="233"/>
                      </a:cubicBezTo>
                      <a:cubicBezTo>
                        <a:pt x="1" y="367"/>
                        <a:pt x="67" y="467"/>
                        <a:pt x="201" y="500"/>
                      </a:cubicBezTo>
                      <a:cubicBezTo>
                        <a:pt x="218" y="505"/>
                        <a:pt x="236" y="507"/>
                        <a:pt x="253" y="507"/>
                      </a:cubicBezTo>
                      <a:cubicBezTo>
                        <a:pt x="367" y="507"/>
                        <a:pt x="468" y="416"/>
                        <a:pt x="468" y="300"/>
                      </a:cubicBezTo>
                      <a:cubicBezTo>
                        <a:pt x="523" y="114"/>
                        <a:pt x="382" y="0"/>
                        <a:pt x="24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54" name="Google Shape;23654;p65"/>
                <p:cNvSpPr/>
                <p:nvPr/>
              </p:nvSpPr>
              <p:spPr>
                <a:xfrm>
                  <a:off x="6831650" y="2120775"/>
                  <a:ext cx="13950" cy="11900"/>
                </a:xfrm>
                <a:custGeom>
                  <a:rect b="b" l="l" r="r" t="t"/>
                  <a:pathLst>
                    <a:path extrusionOk="0" h="476" w="558">
                      <a:moveTo>
                        <a:pt x="309" y="0"/>
                      </a:moveTo>
                      <a:cubicBezTo>
                        <a:pt x="292" y="0"/>
                        <a:pt x="275" y="2"/>
                        <a:pt x="257" y="7"/>
                      </a:cubicBezTo>
                      <a:cubicBezTo>
                        <a:pt x="0" y="71"/>
                        <a:pt x="52" y="475"/>
                        <a:pt x="325" y="475"/>
                      </a:cubicBezTo>
                      <a:cubicBezTo>
                        <a:pt x="335" y="475"/>
                        <a:pt x="346" y="475"/>
                        <a:pt x="357" y="474"/>
                      </a:cubicBezTo>
                      <a:cubicBezTo>
                        <a:pt x="491" y="474"/>
                        <a:pt x="557" y="340"/>
                        <a:pt x="557" y="207"/>
                      </a:cubicBezTo>
                      <a:cubicBezTo>
                        <a:pt x="528" y="91"/>
                        <a:pt x="424" y="0"/>
                        <a:pt x="30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55" name="Google Shape;23655;p65"/>
                <p:cNvSpPr/>
                <p:nvPr/>
              </p:nvSpPr>
              <p:spPr>
                <a:xfrm>
                  <a:off x="6687550" y="2129275"/>
                  <a:ext cx="13350" cy="11700"/>
                </a:xfrm>
                <a:custGeom>
                  <a:rect b="b" l="l" r="r" t="t"/>
                  <a:pathLst>
                    <a:path extrusionOk="0" h="468" w="534">
                      <a:moveTo>
                        <a:pt x="284" y="0"/>
                      </a:moveTo>
                      <a:cubicBezTo>
                        <a:pt x="117" y="0"/>
                        <a:pt x="17" y="134"/>
                        <a:pt x="17" y="267"/>
                      </a:cubicBezTo>
                      <a:cubicBezTo>
                        <a:pt x="0" y="400"/>
                        <a:pt x="134" y="467"/>
                        <a:pt x="267" y="467"/>
                      </a:cubicBezTo>
                      <a:cubicBezTo>
                        <a:pt x="400" y="467"/>
                        <a:pt x="534" y="400"/>
                        <a:pt x="517" y="267"/>
                      </a:cubicBezTo>
                      <a:cubicBezTo>
                        <a:pt x="517" y="134"/>
                        <a:pt x="384" y="0"/>
                        <a:pt x="28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56" name="Google Shape;23656;p65"/>
                <p:cNvSpPr/>
                <p:nvPr/>
              </p:nvSpPr>
              <p:spPr>
                <a:xfrm>
                  <a:off x="6703800" y="2114875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84" y="1"/>
                      </a:moveTo>
                      <a:cubicBezTo>
                        <a:pt x="217" y="1"/>
                        <a:pt x="151" y="26"/>
                        <a:pt x="101" y="76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51" y="459"/>
                        <a:pt x="217" y="484"/>
                        <a:pt x="284" y="484"/>
                      </a:cubicBezTo>
                      <a:cubicBezTo>
                        <a:pt x="351" y="484"/>
                        <a:pt x="418" y="459"/>
                        <a:pt x="468" y="409"/>
                      </a:cubicBezTo>
                      <a:cubicBezTo>
                        <a:pt x="534" y="309"/>
                        <a:pt x="534" y="142"/>
                        <a:pt x="468" y="76"/>
                      </a:cubicBezTo>
                      <a:cubicBezTo>
                        <a:pt x="418" y="26"/>
                        <a:pt x="351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57" name="Google Shape;23657;p65"/>
                <p:cNvSpPr/>
                <p:nvPr/>
              </p:nvSpPr>
              <p:spPr>
                <a:xfrm>
                  <a:off x="6727150" y="2040500"/>
                  <a:ext cx="14600" cy="13125"/>
                </a:xfrm>
                <a:custGeom>
                  <a:rect b="b" l="l" r="r" t="t"/>
                  <a:pathLst>
                    <a:path extrusionOk="0" h="525" w="584">
                      <a:moveTo>
                        <a:pt x="252" y="0"/>
                      </a:moveTo>
                      <a:cubicBezTo>
                        <a:pt x="153" y="0"/>
                        <a:pt x="59" y="55"/>
                        <a:pt x="34" y="182"/>
                      </a:cubicBezTo>
                      <a:cubicBezTo>
                        <a:pt x="1" y="315"/>
                        <a:pt x="67" y="449"/>
                        <a:pt x="201" y="516"/>
                      </a:cubicBezTo>
                      <a:cubicBezTo>
                        <a:pt x="218" y="521"/>
                        <a:pt x="236" y="524"/>
                        <a:pt x="255" y="524"/>
                      </a:cubicBezTo>
                      <a:cubicBezTo>
                        <a:pt x="344" y="524"/>
                        <a:pt x="440" y="459"/>
                        <a:pt x="468" y="349"/>
                      </a:cubicBezTo>
                      <a:lnTo>
                        <a:pt x="501" y="349"/>
                      </a:lnTo>
                      <a:cubicBezTo>
                        <a:pt x="583" y="143"/>
                        <a:pt x="411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58" name="Google Shape;23658;p65"/>
                <p:cNvSpPr/>
                <p:nvPr/>
              </p:nvSpPr>
              <p:spPr>
                <a:xfrm>
                  <a:off x="6768575" y="3719775"/>
                  <a:ext cx="15300" cy="12450"/>
                </a:xfrm>
                <a:custGeom>
                  <a:rect b="b" l="l" r="r" t="t"/>
                  <a:pathLst>
                    <a:path extrusionOk="0" h="498" w="612">
                      <a:moveTo>
                        <a:pt x="339" y="1"/>
                      </a:moveTo>
                      <a:cubicBezTo>
                        <a:pt x="262" y="1"/>
                        <a:pt x="185" y="45"/>
                        <a:pt x="145" y="126"/>
                      </a:cubicBezTo>
                      <a:cubicBezTo>
                        <a:pt x="1" y="294"/>
                        <a:pt x="169" y="497"/>
                        <a:pt x="349" y="497"/>
                      </a:cubicBezTo>
                      <a:cubicBezTo>
                        <a:pt x="418" y="497"/>
                        <a:pt x="489" y="467"/>
                        <a:pt x="545" y="393"/>
                      </a:cubicBezTo>
                      <a:cubicBezTo>
                        <a:pt x="612" y="293"/>
                        <a:pt x="579" y="126"/>
                        <a:pt x="478" y="59"/>
                      </a:cubicBezTo>
                      <a:cubicBezTo>
                        <a:pt x="439" y="20"/>
                        <a:pt x="389" y="1"/>
                        <a:pt x="33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59" name="Google Shape;23659;p65"/>
                <p:cNvSpPr/>
                <p:nvPr/>
              </p:nvSpPr>
              <p:spPr>
                <a:xfrm>
                  <a:off x="6776400" y="3674425"/>
                  <a:ext cx="12500" cy="10225"/>
                </a:xfrm>
                <a:custGeom>
                  <a:rect b="b" l="l" r="r" t="t"/>
                  <a:pathLst>
                    <a:path extrusionOk="0" h="409" w="500">
                      <a:moveTo>
                        <a:pt x="222" y="1"/>
                      </a:moveTo>
                      <a:cubicBezTo>
                        <a:pt x="1" y="1"/>
                        <a:pt x="241" y="408"/>
                        <a:pt x="383" y="408"/>
                      </a:cubicBezTo>
                      <a:cubicBezTo>
                        <a:pt x="421" y="408"/>
                        <a:pt x="452" y="379"/>
                        <a:pt x="466" y="305"/>
                      </a:cubicBezTo>
                      <a:cubicBezTo>
                        <a:pt x="499" y="172"/>
                        <a:pt x="399" y="38"/>
                        <a:pt x="266" y="5"/>
                      </a:cubicBezTo>
                      <a:cubicBezTo>
                        <a:pt x="249" y="2"/>
                        <a:pt x="235" y="1"/>
                        <a:pt x="22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60" name="Google Shape;23660;p65"/>
                <p:cNvSpPr/>
                <p:nvPr/>
              </p:nvSpPr>
              <p:spPr>
                <a:xfrm>
                  <a:off x="6855025" y="3571425"/>
                  <a:ext cx="15600" cy="12500"/>
                </a:xfrm>
                <a:custGeom>
                  <a:rect b="b" l="l" r="r" t="t"/>
                  <a:pathLst>
                    <a:path extrusionOk="0" h="500" w="624">
                      <a:moveTo>
                        <a:pt x="353" y="1"/>
                      </a:moveTo>
                      <a:cubicBezTo>
                        <a:pt x="161" y="1"/>
                        <a:pt x="0" y="294"/>
                        <a:pt x="189" y="456"/>
                      </a:cubicBezTo>
                      <a:cubicBezTo>
                        <a:pt x="245" y="483"/>
                        <a:pt x="300" y="500"/>
                        <a:pt x="353" y="500"/>
                      </a:cubicBezTo>
                      <a:cubicBezTo>
                        <a:pt x="428" y="500"/>
                        <a:pt x="498" y="467"/>
                        <a:pt x="556" y="389"/>
                      </a:cubicBezTo>
                      <a:cubicBezTo>
                        <a:pt x="623" y="289"/>
                        <a:pt x="590" y="155"/>
                        <a:pt x="490" y="55"/>
                      </a:cubicBezTo>
                      <a:cubicBezTo>
                        <a:pt x="445" y="17"/>
                        <a:pt x="398" y="1"/>
                        <a:pt x="35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61" name="Google Shape;23661;p65"/>
                <p:cNvSpPr/>
                <p:nvPr/>
              </p:nvSpPr>
              <p:spPr>
                <a:xfrm>
                  <a:off x="6803050" y="3645325"/>
                  <a:ext cx="14200" cy="12050"/>
                </a:xfrm>
                <a:custGeom>
                  <a:rect b="b" l="l" r="r" t="t"/>
                  <a:pathLst>
                    <a:path extrusionOk="0" h="482" w="568">
                      <a:moveTo>
                        <a:pt x="310" y="0"/>
                      </a:moveTo>
                      <a:cubicBezTo>
                        <a:pt x="228" y="0"/>
                        <a:pt x="143" y="37"/>
                        <a:pt x="100" y="102"/>
                      </a:cubicBezTo>
                      <a:cubicBezTo>
                        <a:pt x="0" y="202"/>
                        <a:pt x="33" y="368"/>
                        <a:pt x="134" y="435"/>
                      </a:cubicBezTo>
                      <a:cubicBezTo>
                        <a:pt x="179" y="465"/>
                        <a:pt x="237" y="482"/>
                        <a:pt x="294" y="482"/>
                      </a:cubicBezTo>
                      <a:cubicBezTo>
                        <a:pt x="363" y="482"/>
                        <a:pt x="430" y="457"/>
                        <a:pt x="467" y="402"/>
                      </a:cubicBezTo>
                      <a:cubicBezTo>
                        <a:pt x="567" y="268"/>
                        <a:pt x="534" y="135"/>
                        <a:pt x="434" y="35"/>
                      </a:cubicBezTo>
                      <a:cubicBezTo>
                        <a:pt x="398" y="11"/>
                        <a:pt x="354" y="0"/>
                        <a:pt x="31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62" name="Google Shape;23662;p65"/>
                <p:cNvSpPr/>
                <p:nvPr/>
              </p:nvSpPr>
              <p:spPr>
                <a:xfrm>
                  <a:off x="6660575" y="3707275"/>
                  <a:ext cx="18075" cy="12125"/>
                </a:xfrm>
                <a:custGeom>
                  <a:rect b="b" l="l" r="r" t="t"/>
                  <a:pathLst>
                    <a:path extrusionOk="0" h="485" w="723">
                      <a:moveTo>
                        <a:pt x="374" y="0"/>
                      </a:moveTo>
                      <a:cubicBezTo>
                        <a:pt x="339" y="0"/>
                        <a:pt x="301" y="8"/>
                        <a:pt x="262" y="25"/>
                      </a:cubicBezTo>
                      <a:cubicBezTo>
                        <a:pt x="1" y="141"/>
                        <a:pt x="118" y="484"/>
                        <a:pt x="350" y="484"/>
                      </a:cubicBezTo>
                      <a:cubicBezTo>
                        <a:pt x="385" y="484"/>
                        <a:pt x="423" y="476"/>
                        <a:pt x="462" y="459"/>
                      </a:cubicBezTo>
                      <a:cubicBezTo>
                        <a:pt x="723" y="343"/>
                        <a:pt x="606" y="0"/>
                        <a:pt x="37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63" name="Google Shape;23663;p65"/>
                <p:cNvSpPr/>
                <p:nvPr/>
              </p:nvSpPr>
              <p:spPr>
                <a:xfrm>
                  <a:off x="6675450" y="3585100"/>
                  <a:ext cx="13000" cy="12075"/>
                </a:xfrm>
                <a:custGeom>
                  <a:rect b="b" l="l" r="r" t="t"/>
                  <a:pathLst>
                    <a:path extrusionOk="0" h="483" w="520">
                      <a:moveTo>
                        <a:pt x="241" y="1"/>
                      </a:moveTo>
                      <a:cubicBezTo>
                        <a:pt x="135" y="1"/>
                        <a:pt x="30" y="64"/>
                        <a:pt x="0" y="209"/>
                      </a:cubicBezTo>
                      <a:cubicBezTo>
                        <a:pt x="0" y="342"/>
                        <a:pt x="67" y="442"/>
                        <a:pt x="201" y="476"/>
                      </a:cubicBezTo>
                      <a:cubicBezTo>
                        <a:pt x="218" y="480"/>
                        <a:pt x="236" y="482"/>
                        <a:pt x="253" y="482"/>
                      </a:cubicBezTo>
                      <a:cubicBezTo>
                        <a:pt x="367" y="482"/>
                        <a:pt x="472" y="392"/>
                        <a:pt x="501" y="276"/>
                      </a:cubicBezTo>
                      <a:cubicBezTo>
                        <a:pt x="520" y="106"/>
                        <a:pt x="379" y="1"/>
                        <a:pt x="24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64" name="Google Shape;23664;p65"/>
                <p:cNvSpPr/>
                <p:nvPr/>
              </p:nvSpPr>
              <p:spPr>
                <a:xfrm>
                  <a:off x="6732400" y="3611550"/>
                  <a:ext cx="14950" cy="8175"/>
                </a:xfrm>
                <a:custGeom>
                  <a:rect b="b" l="l" r="r" t="t"/>
                  <a:pathLst>
                    <a:path extrusionOk="0" h="327" w="598">
                      <a:moveTo>
                        <a:pt x="483" y="1"/>
                      </a:moveTo>
                      <a:cubicBezTo>
                        <a:pt x="316" y="1"/>
                        <a:pt x="1" y="225"/>
                        <a:pt x="258" y="318"/>
                      </a:cubicBezTo>
                      <a:cubicBezTo>
                        <a:pt x="280" y="324"/>
                        <a:pt x="303" y="327"/>
                        <a:pt x="326" y="327"/>
                      </a:cubicBezTo>
                      <a:cubicBezTo>
                        <a:pt x="434" y="327"/>
                        <a:pt x="530" y="262"/>
                        <a:pt x="558" y="152"/>
                      </a:cubicBezTo>
                      <a:cubicBezTo>
                        <a:pt x="598" y="42"/>
                        <a:pt x="554" y="1"/>
                        <a:pt x="48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65" name="Google Shape;23665;p65"/>
                <p:cNvSpPr/>
                <p:nvPr/>
              </p:nvSpPr>
              <p:spPr>
                <a:xfrm>
                  <a:off x="6585375" y="3747625"/>
                  <a:ext cx="14925" cy="11850"/>
                </a:xfrm>
                <a:custGeom>
                  <a:rect b="b" l="l" r="r" t="t"/>
                  <a:pathLst>
                    <a:path extrusionOk="0" h="474" w="597">
                      <a:moveTo>
                        <a:pt x="249" y="1"/>
                      </a:moveTo>
                      <a:cubicBezTo>
                        <a:pt x="202" y="1"/>
                        <a:pt x="151" y="14"/>
                        <a:pt x="101" y="46"/>
                      </a:cubicBezTo>
                      <a:cubicBezTo>
                        <a:pt x="1" y="146"/>
                        <a:pt x="1" y="279"/>
                        <a:pt x="68" y="379"/>
                      </a:cubicBezTo>
                      <a:cubicBezTo>
                        <a:pt x="126" y="438"/>
                        <a:pt x="206" y="473"/>
                        <a:pt x="283" y="473"/>
                      </a:cubicBezTo>
                      <a:cubicBezTo>
                        <a:pt x="339" y="473"/>
                        <a:pt x="393" y="455"/>
                        <a:pt x="435" y="413"/>
                      </a:cubicBezTo>
                      <a:cubicBezTo>
                        <a:pt x="597" y="250"/>
                        <a:pt x="452" y="1"/>
                        <a:pt x="24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66" name="Google Shape;23666;p65"/>
                <p:cNvSpPr/>
                <p:nvPr/>
              </p:nvSpPr>
              <p:spPr>
                <a:xfrm>
                  <a:off x="6537850" y="3738750"/>
                  <a:ext cx="13000" cy="12175"/>
                </a:xfrm>
                <a:custGeom>
                  <a:rect b="b" l="l" r="r" t="t"/>
                  <a:pathLst>
                    <a:path extrusionOk="0" h="487" w="520">
                      <a:moveTo>
                        <a:pt x="234" y="1"/>
                      </a:moveTo>
                      <a:cubicBezTo>
                        <a:pt x="101" y="34"/>
                        <a:pt x="1" y="134"/>
                        <a:pt x="34" y="267"/>
                      </a:cubicBezTo>
                      <a:cubicBezTo>
                        <a:pt x="49" y="418"/>
                        <a:pt x="152" y="487"/>
                        <a:pt x="258" y="487"/>
                      </a:cubicBezTo>
                      <a:cubicBezTo>
                        <a:pt x="386" y="487"/>
                        <a:pt x="519" y="384"/>
                        <a:pt x="501" y="201"/>
                      </a:cubicBezTo>
                      <a:cubicBezTo>
                        <a:pt x="468" y="67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67" name="Google Shape;23667;p65"/>
                <p:cNvSpPr/>
                <p:nvPr/>
              </p:nvSpPr>
              <p:spPr>
                <a:xfrm>
                  <a:off x="6586225" y="3715375"/>
                  <a:ext cx="13350" cy="11750"/>
                </a:xfrm>
                <a:custGeom>
                  <a:rect b="b" l="l" r="r" t="t"/>
                  <a:pathLst>
                    <a:path extrusionOk="0" h="470" w="534">
                      <a:moveTo>
                        <a:pt x="281" y="0"/>
                      </a:moveTo>
                      <a:cubicBezTo>
                        <a:pt x="242" y="0"/>
                        <a:pt x="202" y="11"/>
                        <a:pt x="167" y="35"/>
                      </a:cubicBezTo>
                      <a:cubicBezTo>
                        <a:pt x="34" y="102"/>
                        <a:pt x="0" y="235"/>
                        <a:pt x="67" y="368"/>
                      </a:cubicBezTo>
                      <a:cubicBezTo>
                        <a:pt x="110" y="433"/>
                        <a:pt x="195" y="470"/>
                        <a:pt x="276" y="470"/>
                      </a:cubicBezTo>
                      <a:cubicBezTo>
                        <a:pt x="321" y="470"/>
                        <a:pt x="365" y="459"/>
                        <a:pt x="401" y="435"/>
                      </a:cubicBezTo>
                      <a:cubicBezTo>
                        <a:pt x="501" y="368"/>
                        <a:pt x="534" y="235"/>
                        <a:pt x="467" y="102"/>
                      </a:cubicBezTo>
                      <a:cubicBezTo>
                        <a:pt x="424" y="37"/>
                        <a:pt x="353" y="0"/>
                        <a:pt x="28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68" name="Google Shape;23668;p65"/>
                <p:cNvSpPr/>
                <p:nvPr/>
              </p:nvSpPr>
              <p:spPr>
                <a:xfrm>
                  <a:off x="6497825" y="3793300"/>
                  <a:ext cx="13125" cy="12050"/>
                </a:xfrm>
                <a:custGeom>
                  <a:rect b="b" l="l" r="r" t="t"/>
                  <a:pathLst>
                    <a:path extrusionOk="0" h="482" w="525">
                      <a:moveTo>
                        <a:pt x="279" y="0"/>
                      </a:moveTo>
                      <a:cubicBezTo>
                        <a:pt x="230" y="0"/>
                        <a:pt x="179" y="17"/>
                        <a:pt x="134" y="53"/>
                      </a:cubicBezTo>
                      <a:cubicBezTo>
                        <a:pt x="0" y="154"/>
                        <a:pt x="0" y="287"/>
                        <a:pt x="100" y="387"/>
                      </a:cubicBezTo>
                      <a:cubicBezTo>
                        <a:pt x="152" y="452"/>
                        <a:pt x="225" y="482"/>
                        <a:pt x="294" y="482"/>
                      </a:cubicBezTo>
                      <a:cubicBezTo>
                        <a:pt x="401" y="482"/>
                        <a:pt x="501" y="409"/>
                        <a:pt x="501" y="287"/>
                      </a:cubicBezTo>
                      <a:cubicBezTo>
                        <a:pt x="525" y="117"/>
                        <a:pt x="408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69" name="Google Shape;23669;p65"/>
                <p:cNvSpPr/>
                <p:nvPr/>
              </p:nvSpPr>
              <p:spPr>
                <a:xfrm>
                  <a:off x="6233475" y="3810475"/>
                  <a:ext cx="12525" cy="11850"/>
                </a:xfrm>
                <a:custGeom>
                  <a:rect b="b" l="l" r="r" t="t"/>
                  <a:pathLst>
                    <a:path extrusionOk="0" h="474" w="501">
                      <a:moveTo>
                        <a:pt x="234" y="0"/>
                      </a:moveTo>
                      <a:cubicBezTo>
                        <a:pt x="67" y="0"/>
                        <a:pt x="0" y="134"/>
                        <a:pt x="0" y="267"/>
                      </a:cubicBezTo>
                      <a:cubicBezTo>
                        <a:pt x="0" y="383"/>
                        <a:pt x="101" y="474"/>
                        <a:pt x="215" y="474"/>
                      </a:cubicBezTo>
                      <a:cubicBezTo>
                        <a:pt x="232" y="474"/>
                        <a:pt x="249" y="472"/>
                        <a:pt x="267" y="467"/>
                      </a:cubicBezTo>
                      <a:cubicBezTo>
                        <a:pt x="400" y="467"/>
                        <a:pt x="501" y="334"/>
                        <a:pt x="467" y="234"/>
                      </a:cubicBezTo>
                      <a:cubicBezTo>
                        <a:pt x="467" y="100"/>
                        <a:pt x="334" y="0"/>
                        <a:pt x="2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70" name="Google Shape;23670;p65"/>
                <p:cNvSpPr/>
                <p:nvPr/>
              </p:nvSpPr>
              <p:spPr>
                <a:xfrm>
                  <a:off x="6165175" y="3779025"/>
                  <a:ext cx="18200" cy="12050"/>
                </a:xfrm>
                <a:custGeom>
                  <a:rect b="b" l="l" r="r" t="t"/>
                  <a:pathLst>
                    <a:path extrusionOk="0" h="482" w="728">
                      <a:moveTo>
                        <a:pt x="358" y="0"/>
                      </a:moveTo>
                      <a:cubicBezTo>
                        <a:pt x="122" y="0"/>
                        <a:pt x="1" y="370"/>
                        <a:pt x="264" y="458"/>
                      </a:cubicBezTo>
                      <a:cubicBezTo>
                        <a:pt x="301" y="474"/>
                        <a:pt x="336" y="481"/>
                        <a:pt x="370" y="481"/>
                      </a:cubicBezTo>
                      <a:cubicBezTo>
                        <a:pt x="606" y="481"/>
                        <a:pt x="727" y="112"/>
                        <a:pt x="464" y="24"/>
                      </a:cubicBezTo>
                      <a:cubicBezTo>
                        <a:pt x="427" y="8"/>
                        <a:pt x="391" y="0"/>
                        <a:pt x="35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71" name="Google Shape;23671;p65"/>
                <p:cNvSpPr/>
                <p:nvPr/>
              </p:nvSpPr>
              <p:spPr>
                <a:xfrm>
                  <a:off x="6284325" y="3781700"/>
                  <a:ext cx="12550" cy="12125"/>
                </a:xfrm>
                <a:custGeom>
                  <a:rect b="b" l="l" r="r" t="t"/>
                  <a:pathLst>
                    <a:path extrusionOk="0" h="485" w="502">
                      <a:moveTo>
                        <a:pt x="251" y="0"/>
                      </a:moveTo>
                      <a:cubicBezTo>
                        <a:pt x="126" y="0"/>
                        <a:pt x="1" y="84"/>
                        <a:pt x="1" y="251"/>
                      </a:cubicBezTo>
                      <a:cubicBezTo>
                        <a:pt x="1" y="384"/>
                        <a:pt x="101" y="484"/>
                        <a:pt x="234" y="484"/>
                      </a:cubicBezTo>
                      <a:cubicBezTo>
                        <a:pt x="368" y="484"/>
                        <a:pt x="501" y="384"/>
                        <a:pt x="501" y="251"/>
                      </a:cubicBezTo>
                      <a:cubicBezTo>
                        <a:pt x="501" y="84"/>
                        <a:pt x="376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72" name="Google Shape;23672;p65"/>
                <p:cNvSpPr/>
                <p:nvPr/>
              </p:nvSpPr>
              <p:spPr>
                <a:xfrm>
                  <a:off x="6245975" y="383647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86" y="1"/>
                      </a:moveTo>
                      <a:cubicBezTo>
                        <a:pt x="212" y="1"/>
                        <a:pt x="139" y="36"/>
                        <a:pt x="101" y="94"/>
                      </a:cubicBezTo>
                      <a:cubicBezTo>
                        <a:pt x="1" y="194"/>
                        <a:pt x="34" y="328"/>
                        <a:pt x="134" y="428"/>
                      </a:cubicBezTo>
                      <a:cubicBezTo>
                        <a:pt x="176" y="470"/>
                        <a:pt x="229" y="488"/>
                        <a:pt x="283" y="488"/>
                      </a:cubicBezTo>
                      <a:cubicBezTo>
                        <a:pt x="356" y="488"/>
                        <a:pt x="429" y="453"/>
                        <a:pt x="468" y="395"/>
                      </a:cubicBezTo>
                      <a:cubicBezTo>
                        <a:pt x="534" y="295"/>
                        <a:pt x="534" y="128"/>
                        <a:pt x="434" y="61"/>
                      </a:cubicBezTo>
                      <a:cubicBezTo>
                        <a:pt x="392" y="19"/>
                        <a:pt x="339" y="1"/>
                        <a:pt x="28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73" name="Google Shape;23673;p65"/>
                <p:cNvSpPr/>
                <p:nvPr/>
              </p:nvSpPr>
              <p:spPr>
                <a:xfrm>
                  <a:off x="6090150" y="3793575"/>
                  <a:ext cx="14775" cy="8025"/>
                </a:xfrm>
                <a:custGeom>
                  <a:rect b="b" l="l" r="r" t="t"/>
                  <a:pathLst>
                    <a:path extrusionOk="0" h="321" w="591">
                      <a:moveTo>
                        <a:pt x="261" y="1"/>
                      </a:moveTo>
                      <a:cubicBezTo>
                        <a:pt x="153" y="1"/>
                        <a:pt x="57" y="65"/>
                        <a:pt x="29" y="176"/>
                      </a:cubicBezTo>
                      <a:cubicBezTo>
                        <a:pt x="0" y="281"/>
                        <a:pt x="43" y="321"/>
                        <a:pt x="111" y="321"/>
                      </a:cubicBezTo>
                      <a:cubicBezTo>
                        <a:pt x="277" y="321"/>
                        <a:pt x="591" y="80"/>
                        <a:pt x="329" y="9"/>
                      </a:cubicBezTo>
                      <a:cubicBezTo>
                        <a:pt x="306" y="3"/>
                        <a:pt x="284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74" name="Google Shape;23674;p65"/>
                <p:cNvSpPr/>
                <p:nvPr/>
              </p:nvSpPr>
              <p:spPr>
                <a:xfrm>
                  <a:off x="6066200" y="3778025"/>
                  <a:ext cx="13850" cy="11950"/>
                </a:xfrm>
                <a:custGeom>
                  <a:rect b="b" l="l" r="r" t="t"/>
                  <a:pathLst>
                    <a:path extrusionOk="0" h="478" w="554">
                      <a:moveTo>
                        <a:pt x="278" y="1"/>
                      </a:moveTo>
                      <a:cubicBezTo>
                        <a:pt x="136" y="1"/>
                        <a:pt x="0" y="139"/>
                        <a:pt x="53" y="298"/>
                      </a:cubicBezTo>
                      <a:cubicBezTo>
                        <a:pt x="88" y="419"/>
                        <a:pt x="185" y="477"/>
                        <a:pt x="285" y="477"/>
                      </a:cubicBezTo>
                      <a:cubicBezTo>
                        <a:pt x="378" y="477"/>
                        <a:pt x="472" y="427"/>
                        <a:pt x="520" y="331"/>
                      </a:cubicBezTo>
                      <a:cubicBezTo>
                        <a:pt x="553" y="231"/>
                        <a:pt x="520" y="64"/>
                        <a:pt x="387" y="31"/>
                      </a:cubicBezTo>
                      <a:cubicBezTo>
                        <a:pt x="352" y="10"/>
                        <a:pt x="315" y="1"/>
                        <a:pt x="27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75" name="Google Shape;23675;p65"/>
                <p:cNvSpPr/>
                <p:nvPr/>
              </p:nvSpPr>
              <p:spPr>
                <a:xfrm>
                  <a:off x="6411950" y="3833125"/>
                  <a:ext cx="14400" cy="9050"/>
                </a:xfrm>
                <a:custGeom>
                  <a:rect b="b" l="l" r="r" t="t"/>
                  <a:pathLst>
                    <a:path extrusionOk="0" h="362" w="576">
                      <a:moveTo>
                        <a:pt x="482" y="1"/>
                      </a:moveTo>
                      <a:cubicBezTo>
                        <a:pt x="317" y="1"/>
                        <a:pt x="0" y="312"/>
                        <a:pt x="300" y="362"/>
                      </a:cubicBezTo>
                      <a:cubicBezTo>
                        <a:pt x="433" y="362"/>
                        <a:pt x="533" y="262"/>
                        <a:pt x="567" y="128"/>
                      </a:cubicBezTo>
                      <a:cubicBezTo>
                        <a:pt x="575" y="36"/>
                        <a:pt x="537" y="1"/>
                        <a:pt x="4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76" name="Google Shape;23676;p65"/>
                <p:cNvSpPr/>
                <p:nvPr/>
              </p:nvSpPr>
              <p:spPr>
                <a:xfrm>
                  <a:off x="6257650" y="3876175"/>
                  <a:ext cx="13500" cy="12225"/>
                </a:xfrm>
                <a:custGeom>
                  <a:rect b="b" l="l" r="r" t="t"/>
                  <a:pathLst>
                    <a:path extrusionOk="0" h="489" w="540">
                      <a:moveTo>
                        <a:pt x="253" y="1"/>
                      </a:moveTo>
                      <a:cubicBezTo>
                        <a:pt x="236" y="1"/>
                        <a:pt x="218" y="3"/>
                        <a:pt x="201" y="7"/>
                      </a:cubicBezTo>
                      <a:cubicBezTo>
                        <a:pt x="67" y="41"/>
                        <a:pt x="1" y="174"/>
                        <a:pt x="34" y="308"/>
                      </a:cubicBezTo>
                      <a:cubicBezTo>
                        <a:pt x="62" y="433"/>
                        <a:pt x="160" y="489"/>
                        <a:pt x="260" y="489"/>
                      </a:cubicBezTo>
                      <a:cubicBezTo>
                        <a:pt x="398" y="489"/>
                        <a:pt x="540" y="382"/>
                        <a:pt x="501" y="208"/>
                      </a:cubicBezTo>
                      <a:cubicBezTo>
                        <a:pt x="472" y="92"/>
                        <a:pt x="367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77" name="Google Shape;23677;p65"/>
                <p:cNvSpPr/>
                <p:nvPr/>
              </p:nvSpPr>
              <p:spPr>
                <a:xfrm>
                  <a:off x="6157900" y="3849425"/>
                  <a:ext cx="11375" cy="9525"/>
                </a:xfrm>
                <a:custGeom>
                  <a:rect b="b" l="l" r="r" t="t"/>
                  <a:pathLst>
                    <a:path extrusionOk="0" h="381" w="455">
                      <a:moveTo>
                        <a:pt x="193" y="1"/>
                      </a:moveTo>
                      <a:cubicBezTo>
                        <a:pt x="0" y="1"/>
                        <a:pt x="212" y="380"/>
                        <a:pt x="359" y="380"/>
                      </a:cubicBezTo>
                      <a:cubicBezTo>
                        <a:pt x="399" y="380"/>
                        <a:pt x="434" y="351"/>
                        <a:pt x="455" y="277"/>
                      </a:cubicBezTo>
                      <a:cubicBezTo>
                        <a:pt x="455" y="143"/>
                        <a:pt x="388" y="10"/>
                        <a:pt x="255" y="10"/>
                      </a:cubicBezTo>
                      <a:cubicBezTo>
                        <a:pt x="231" y="4"/>
                        <a:pt x="21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78" name="Google Shape;23678;p65"/>
                <p:cNvSpPr/>
                <p:nvPr/>
              </p:nvSpPr>
              <p:spPr>
                <a:xfrm>
                  <a:off x="6178825" y="3869025"/>
                  <a:ext cx="15250" cy="7350"/>
                </a:xfrm>
                <a:custGeom>
                  <a:rect b="b" l="l" r="r" t="t"/>
                  <a:pathLst>
                    <a:path extrusionOk="0" h="294" w="610">
                      <a:moveTo>
                        <a:pt x="453" y="0"/>
                      </a:moveTo>
                      <a:cubicBezTo>
                        <a:pt x="279" y="0"/>
                        <a:pt x="1" y="151"/>
                        <a:pt x="218" y="260"/>
                      </a:cubicBezTo>
                      <a:cubicBezTo>
                        <a:pt x="263" y="282"/>
                        <a:pt x="307" y="293"/>
                        <a:pt x="349" y="293"/>
                      </a:cubicBezTo>
                      <a:cubicBezTo>
                        <a:pt x="433" y="293"/>
                        <a:pt x="507" y="249"/>
                        <a:pt x="552" y="160"/>
                      </a:cubicBezTo>
                      <a:cubicBezTo>
                        <a:pt x="610" y="44"/>
                        <a:pt x="546" y="0"/>
                        <a:pt x="45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79" name="Google Shape;23679;p65"/>
                <p:cNvSpPr/>
                <p:nvPr/>
              </p:nvSpPr>
              <p:spPr>
                <a:xfrm>
                  <a:off x="6010375" y="3796975"/>
                  <a:ext cx="13975" cy="8375"/>
                </a:xfrm>
                <a:custGeom>
                  <a:rect b="b" l="l" r="r" t="t"/>
                  <a:pathLst>
                    <a:path extrusionOk="0" h="335" w="559">
                      <a:moveTo>
                        <a:pt x="232" y="0"/>
                      </a:moveTo>
                      <a:cubicBezTo>
                        <a:pt x="118" y="0"/>
                        <a:pt x="18" y="91"/>
                        <a:pt x="18" y="207"/>
                      </a:cubicBezTo>
                      <a:cubicBezTo>
                        <a:pt x="1" y="300"/>
                        <a:pt x="33" y="335"/>
                        <a:pt x="85" y="335"/>
                      </a:cubicBezTo>
                      <a:cubicBezTo>
                        <a:pt x="238" y="335"/>
                        <a:pt x="558" y="31"/>
                        <a:pt x="285" y="7"/>
                      </a:cubicBezTo>
                      <a:cubicBezTo>
                        <a:pt x="267" y="2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80" name="Google Shape;23680;p65"/>
                <p:cNvSpPr/>
                <p:nvPr/>
              </p:nvSpPr>
              <p:spPr>
                <a:xfrm>
                  <a:off x="5726650" y="3680525"/>
                  <a:ext cx="14825" cy="11875"/>
                </a:xfrm>
                <a:custGeom>
                  <a:rect b="b" l="l" r="r" t="t"/>
                  <a:pathLst>
                    <a:path extrusionOk="0" h="475" w="593">
                      <a:moveTo>
                        <a:pt x="282" y="1"/>
                      </a:moveTo>
                      <a:cubicBezTo>
                        <a:pt x="190" y="1"/>
                        <a:pt x="107" y="56"/>
                        <a:pt x="59" y="128"/>
                      </a:cubicBezTo>
                      <a:cubicBezTo>
                        <a:pt x="1" y="301"/>
                        <a:pt x="143" y="475"/>
                        <a:pt x="312" y="475"/>
                      </a:cubicBezTo>
                      <a:cubicBezTo>
                        <a:pt x="339" y="475"/>
                        <a:pt x="365" y="470"/>
                        <a:pt x="392" y="461"/>
                      </a:cubicBezTo>
                      <a:cubicBezTo>
                        <a:pt x="592" y="395"/>
                        <a:pt x="592" y="95"/>
                        <a:pt x="392" y="28"/>
                      </a:cubicBezTo>
                      <a:cubicBezTo>
                        <a:pt x="355" y="9"/>
                        <a:pt x="318" y="1"/>
                        <a:pt x="2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81" name="Google Shape;23681;p65"/>
                <p:cNvSpPr/>
                <p:nvPr/>
              </p:nvSpPr>
              <p:spPr>
                <a:xfrm>
                  <a:off x="5723250" y="3652850"/>
                  <a:ext cx="11550" cy="10275"/>
                </a:xfrm>
                <a:custGeom>
                  <a:rect b="b" l="l" r="r" t="t"/>
                  <a:pathLst>
                    <a:path extrusionOk="0" h="411" w="462">
                      <a:moveTo>
                        <a:pt x="340" y="1"/>
                      </a:moveTo>
                      <a:cubicBezTo>
                        <a:pt x="201" y="1"/>
                        <a:pt x="0" y="410"/>
                        <a:pt x="202" y="410"/>
                      </a:cubicBezTo>
                      <a:cubicBezTo>
                        <a:pt x="219" y="410"/>
                        <a:pt x="239" y="407"/>
                        <a:pt x="261" y="401"/>
                      </a:cubicBezTo>
                      <a:cubicBezTo>
                        <a:pt x="395" y="368"/>
                        <a:pt x="462" y="201"/>
                        <a:pt x="428" y="101"/>
                      </a:cubicBezTo>
                      <a:cubicBezTo>
                        <a:pt x="409" y="29"/>
                        <a:pt x="376" y="1"/>
                        <a:pt x="34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82" name="Google Shape;23682;p65"/>
                <p:cNvSpPr/>
                <p:nvPr/>
              </p:nvSpPr>
              <p:spPr>
                <a:xfrm>
                  <a:off x="5810675" y="3717825"/>
                  <a:ext cx="15700" cy="11800"/>
                </a:xfrm>
                <a:custGeom>
                  <a:rect b="b" l="l" r="r" t="t"/>
                  <a:pathLst>
                    <a:path extrusionOk="0" h="472" w="628">
                      <a:moveTo>
                        <a:pt x="339" y="0"/>
                      </a:moveTo>
                      <a:cubicBezTo>
                        <a:pt x="326" y="0"/>
                        <a:pt x="313" y="1"/>
                        <a:pt x="300" y="4"/>
                      </a:cubicBezTo>
                      <a:cubicBezTo>
                        <a:pt x="67" y="37"/>
                        <a:pt x="0" y="304"/>
                        <a:pt x="200" y="437"/>
                      </a:cubicBezTo>
                      <a:cubicBezTo>
                        <a:pt x="236" y="461"/>
                        <a:pt x="275" y="472"/>
                        <a:pt x="316" y="472"/>
                      </a:cubicBezTo>
                      <a:cubicBezTo>
                        <a:pt x="391" y="472"/>
                        <a:pt x="469" y="435"/>
                        <a:pt x="534" y="371"/>
                      </a:cubicBezTo>
                      <a:cubicBezTo>
                        <a:pt x="627" y="215"/>
                        <a:pt x="517" y="0"/>
                        <a:pt x="33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83" name="Google Shape;23683;p65"/>
                <p:cNvSpPr/>
                <p:nvPr/>
              </p:nvSpPr>
              <p:spPr>
                <a:xfrm>
                  <a:off x="5814000" y="3734575"/>
                  <a:ext cx="11700" cy="12550"/>
                </a:xfrm>
                <a:custGeom>
                  <a:rect b="b" l="l" r="r" t="t"/>
                  <a:pathLst>
                    <a:path extrusionOk="0" h="502" w="468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401"/>
                        <a:pt x="101" y="501"/>
                        <a:pt x="234" y="501"/>
                      </a:cubicBezTo>
                      <a:cubicBezTo>
                        <a:pt x="367" y="501"/>
                        <a:pt x="468" y="401"/>
                        <a:pt x="468" y="234"/>
                      </a:cubicBezTo>
                      <a:cubicBezTo>
                        <a:pt x="468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84" name="Google Shape;23684;p65"/>
                <p:cNvSpPr/>
                <p:nvPr/>
              </p:nvSpPr>
              <p:spPr>
                <a:xfrm>
                  <a:off x="5571525" y="3628900"/>
                  <a:ext cx="18875" cy="12875"/>
                </a:xfrm>
                <a:custGeom>
                  <a:rect b="b" l="l" r="r" t="t"/>
                  <a:pathLst>
                    <a:path extrusionOk="0" h="515" w="755">
                      <a:moveTo>
                        <a:pt x="354" y="1"/>
                      </a:moveTo>
                      <a:cubicBezTo>
                        <a:pt x="118" y="1"/>
                        <a:pt x="0" y="375"/>
                        <a:pt x="293" y="492"/>
                      </a:cubicBezTo>
                      <a:cubicBezTo>
                        <a:pt x="328" y="507"/>
                        <a:pt x="361" y="514"/>
                        <a:pt x="393" y="514"/>
                      </a:cubicBezTo>
                      <a:cubicBezTo>
                        <a:pt x="632" y="514"/>
                        <a:pt x="754" y="113"/>
                        <a:pt x="460" y="25"/>
                      </a:cubicBezTo>
                      <a:cubicBezTo>
                        <a:pt x="423" y="8"/>
                        <a:pt x="387" y="1"/>
                        <a:pt x="35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85" name="Google Shape;23685;p65"/>
                <p:cNvSpPr/>
                <p:nvPr/>
              </p:nvSpPr>
              <p:spPr>
                <a:xfrm>
                  <a:off x="5408700" y="3487525"/>
                  <a:ext cx="15525" cy="12525"/>
                </a:xfrm>
                <a:custGeom>
                  <a:rect b="b" l="l" r="r" t="t"/>
                  <a:pathLst>
                    <a:path extrusionOk="0" h="501" w="621">
                      <a:moveTo>
                        <a:pt x="239" y="1"/>
                      </a:moveTo>
                      <a:cubicBezTo>
                        <a:pt x="176" y="1"/>
                        <a:pt x="118" y="26"/>
                        <a:pt x="68" y="76"/>
                      </a:cubicBezTo>
                      <a:cubicBezTo>
                        <a:pt x="1" y="176"/>
                        <a:pt x="1" y="343"/>
                        <a:pt x="101" y="443"/>
                      </a:cubicBezTo>
                      <a:cubicBezTo>
                        <a:pt x="155" y="483"/>
                        <a:pt x="211" y="501"/>
                        <a:pt x="263" y="501"/>
                      </a:cubicBezTo>
                      <a:cubicBezTo>
                        <a:pt x="468" y="501"/>
                        <a:pt x="621" y="235"/>
                        <a:pt x="435" y="76"/>
                      </a:cubicBezTo>
                      <a:cubicBezTo>
                        <a:pt x="368" y="26"/>
                        <a:pt x="301" y="1"/>
                        <a:pt x="23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86" name="Google Shape;23686;p65"/>
                <p:cNvSpPr/>
                <p:nvPr/>
              </p:nvSpPr>
              <p:spPr>
                <a:xfrm>
                  <a:off x="5428725" y="350857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368"/>
                        <a:pt x="101" y="501"/>
                        <a:pt x="234" y="501"/>
                      </a:cubicBezTo>
                      <a:cubicBezTo>
                        <a:pt x="367" y="501"/>
                        <a:pt x="501" y="368"/>
                        <a:pt x="501" y="234"/>
                      </a:cubicBezTo>
                      <a:cubicBezTo>
                        <a:pt x="501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87" name="Google Shape;23687;p65"/>
                <p:cNvSpPr/>
                <p:nvPr/>
              </p:nvSpPr>
              <p:spPr>
                <a:xfrm>
                  <a:off x="5536300" y="3687250"/>
                  <a:ext cx="14200" cy="12375"/>
                </a:xfrm>
                <a:custGeom>
                  <a:rect b="b" l="l" r="r" t="t"/>
                  <a:pathLst>
                    <a:path extrusionOk="0" h="495" w="568">
                      <a:moveTo>
                        <a:pt x="295" y="1"/>
                      </a:moveTo>
                      <a:cubicBezTo>
                        <a:pt x="251" y="1"/>
                        <a:pt x="207" y="20"/>
                        <a:pt x="167" y="59"/>
                      </a:cubicBezTo>
                      <a:cubicBezTo>
                        <a:pt x="34" y="126"/>
                        <a:pt x="1" y="259"/>
                        <a:pt x="67" y="393"/>
                      </a:cubicBezTo>
                      <a:cubicBezTo>
                        <a:pt x="110" y="457"/>
                        <a:pt x="195" y="494"/>
                        <a:pt x="277" y="494"/>
                      </a:cubicBezTo>
                      <a:cubicBezTo>
                        <a:pt x="322" y="494"/>
                        <a:pt x="365" y="483"/>
                        <a:pt x="401" y="459"/>
                      </a:cubicBezTo>
                      <a:cubicBezTo>
                        <a:pt x="534" y="359"/>
                        <a:pt x="568" y="226"/>
                        <a:pt x="468" y="126"/>
                      </a:cubicBezTo>
                      <a:cubicBezTo>
                        <a:pt x="427" y="45"/>
                        <a:pt x="362" y="1"/>
                        <a:pt x="29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88" name="Google Shape;23688;p65"/>
                <p:cNvSpPr/>
                <p:nvPr/>
              </p:nvSpPr>
              <p:spPr>
                <a:xfrm>
                  <a:off x="5444575" y="3616325"/>
                  <a:ext cx="14200" cy="12225"/>
                </a:xfrm>
                <a:custGeom>
                  <a:rect b="b" l="l" r="r" t="t"/>
                  <a:pathLst>
                    <a:path extrusionOk="0" h="489" w="568">
                      <a:moveTo>
                        <a:pt x="285" y="0"/>
                      </a:moveTo>
                      <a:cubicBezTo>
                        <a:pt x="212" y="0"/>
                        <a:pt x="139" y="36"/>
                        <a:pt x="100" y="94"/>
                      </a:cubicBezTo>
                      <a:cubicBezTo>
                        <a:pt x="0" y="194"/>
                        <a:pt x="34" y="361"/>
                        <a:pt x="134" y="428"/>
                      </a:cubicBezTo>
                      <a:cubicBezTo>
                        <a:pt x="176" y="470"/>
                        <a:pt x="229" y="488"/>
                        <a:pt x="282" y="488"/>
                      </a:cubicBezTo>
                      <a:cubicBezTo>
                        <a:pt x="356" y="488"/>
                        <a:pt x="429" y="452"/>
                        <a:pt x="467" y="394"/>
                      </a:cubicBezTo>
                      <a:cubicBezTo>
                        <a:pt x="567" y="294"/>
                        <a:pt x="534" y="127"/>
                        <a:pt x="434" y="61"/>
                      </a:cubicBezTo>
                      <a:cubicBezTo>
                        <a:pt x="392" y="19"/>
                        <a:pt x="338" y="0"/>
                        <a:pt x="28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89" name="Google Shape;23689;p65"/>
                <p:cNvSpPr/>
                <p:nvPr/>
              </p:nvSpPr>
              <p:spPr>
                <a:xfrm>
                  <a:off x="5277775" y="3390125"/>
                  <a:ext cx="13375" cy="12000"/>
                </a:xfrm>
                <a:custGeom>
                  <a:rect b="b" l="l" r="r" t="t"/>
                  <a:pathLst>
                    <a:path extrusionOk="0" h="480" w="535">
                      <a:moveTo>
                        <a:pt x="250" y="1"/>
                      </a:moveTo>
                      <a:cubicBezTo>
                        <a:pt x="209" y="1"/>
                        <a:pt x="170" y="12"/>
                        <a:pt x="134" y="36"/>
                      </a:cubicBezTo>
                      <a:cubicBezTo>
                        <a:pt x="1" y="136"/>
                        <a:pt x="1" y="269"/>
                        <a:pt x="68" y="369"/>
                      </a:cubicBezTo>
                      <a:cubicBezTo>
                        <a:pt x="126" y="447"/>
                        <a:pt x="196" y="480"/>
                        <a:pt x="264" y="480"/>
                      </a:cubicBezTo>
                      <a:cubicBezTo>
                        <a:pt x="313" y="480"/>
                        <a:pt x="360" y="463"/>
                        <a:pt x="401" y="436"/>
                      </a:cubicBezTo>
                      <a:cubicBezTo>
                        <a:pt x="501" y="336"/>
                        <a:pt x="535" y="202"/>
                        <a:pt x="468" y="102"/>
                      </a:cubicBezTo>
                      <a:cubicBezTo>
                        <a:pt x="403" y="38"/>
                        <a:pt x="325" y="1"/>
                        <a:pt x="25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90" name="Google Shape;23690;p65"/>
                <p:cNvSpPr/>
                <p:nvPr/>
              </p:nvSpPr>
              <p:spPr>
                <a:xfrm>
                  <a:off x="5284450" y="3334975"/>
                  <a:ext cx="13375" cy="12675"/>
                </a:xfrm>
                <a:custGeom>
                  <a:rect b="b" l="l" r="r" t="t"/>
                  <a:pathLst>
                    <a:path extrusionOk="0" h="507" w="535">
                      <a:moveTo>
                        <a:pt x="249" y="0"/>
                      </a:moveTo>
                      <a:cubicBezTo>
                        <a:pt x="135" y="0"/>
                        <a:pt x="34" y="91"/>
                        <a:pt x="34" y="207"/>
                      </a:cubicBezTo>
                      <a:cubicBezTo>
                        <a:pt x="1" y="340"/>
                        <a:pt x="101" y="474"/>
                        <a:pt x="234" y="507"/>
                      </a:cubicBezTo>
                      <a:cubicBezTo>
                        <a:pt x="368" y="507"/>
                        <a:pt x="468" y="407"/>
                        <a:pt x="501" y="273"/>
                      </a:cubicBezTo>
                      <a:cubicBezTo>
                        <a:pt x="534" y="140"/>
                        <a:pt x="434" y="40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91" name="Google Shape;23691;p65"/>
                <p:cNvSpPr/>
                <p:nvPr/>
              </p:nvSpPr>
              <p:spPr>
                <a:xfrm>
                  <a:off x="5519625" y="3506825"/>
                  <a:ext cx="14725" cy="12475"/>
                </a:xfrm>
                <a:custGeom>
                  <a:rect b="b" l="l" r="r" t="t"/>
                  <a:pathLst>
                    <a:path extrusionOk="0" h="499" w="589">
                      <a:moveTo>
                        <a:pt x="256" y="0"/>
                      </a:moveTo>
                      <a:cubicBezTo>
                        <a:pt x="190" y="0"/>
                        <a:pt x="122" y="31"/>
                        <a:pt x="67" y="104"/>
                      </a:cubicBezTo>
                      <a:cubicBezTo>
                        <a:pt x="0" y="204"/>
                        <a:pt x="0" y="371"/>
                        <a:pt x="134" y="438"/>
                      </a:cubicBezTo>
                      <a:cubicBezTo>
                        <a:pt x="176" y="480"/>
                        <a:pt x="224" y="498"/>
                        <a:pt x="272" y="498"/>
                      </a:cubicBezTo>
                      <a:cubicBezTo>
                        <a:pt x="340" y="498"/>
                        <a:pt x="409" y="463"/>
                        <a:pt x="467" y="404"/>
                      </a:cubicBezTo>
                      <a:cubicBezTo>
                        <a:pt x="588" y="211"/>
                        <a:pt x="429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92" name="Google Shape;23692;p65"/>
                <p:cNvSpPr/>
                <p:nvPr/>
              </p:nvSpPr>
              <p:spPr>
                <a:xfrm>
                  <a:off x="5525825" y="3543600"/>
                  <a:ext cx="13600" cy="11850"/>
                </a:xfrm>
                <a:custGeom>
                  <a:rect b="b" l="l" r="r" t="t"/>
                  <a:pathLst>
                    <a:path extrusionOk="0" h="474" w="544">
                      <a:moveTo>
                        <a:pt x="251" y="1"/>
                      </a:moveTo>
                      <a:cubicBezTo>
                        <a:pt x="123" y="1"/>
                        <a:pt x="0" y="96"/>
                        <a:pt x="19" y="268"/>
                      </a:cubicBezTo>
                      <a:cubicBezTo>
                        <a:pt x="19" y="410"/>
                        <a:pt x="122" y="473"/>
                        <a:pt x="233" y="473"/>
                      </a:cubicBezTo>
                      <a:cubicBezTo>
                        <a:pt x="382" y="473"/>
                        <a:pt x="544" y="359"/>
                        <a:pt x="486" y="168"/>
                      </a:cubicBezTo>
                      <a:cubicBezTo>
                        <a:pt x="444" y="54"/>
                        <a:pt x="346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93" name="Google Shape;23693;p65"/>
                <p:cNvSpPr/>
                <p:nvPr/>
              </p:nvSpPr>
              <p:spPr>
                <a:xfrm>
                  <a:off x="5349525" y="3355800"/>
                  <a:ext cx="17450" cy="12350"/>
                </a:xfrm>
                <a:custGeom>
                  <a:rect b="b" l="l" r="r" t="t"/>
                  <a:pathLst>
                    <a:path extrusionOk="0" h="494" w="698">
                      <a:moveTo>
                        <a:pt x="370" y="0"/>
                      </a:moveTo>
                      <a:cubicBezTo>
                        <a:pt x="173" y="0"/>
                        <a:pt x="1" y="267"/>
                        <a:pt x="200" y="441"/>
                      </a:cubicBezTo>
                      <a:cubicBezTo>
                        <a:pt x="251" y="478"/>
                        <a:pt x="305" y="493"/>
                        <a:pt x="356" y="493"/>
                      </a:cubicBezTo>
                      <a:cubicBezTo>
                        <a:pt x="542" y="493"/>
                        <a:pt x="697" y="290"/>
                        <a:pt x="567" y="108"/>
                      </a:cubicBezTo>
                      <a:cubicBezTo>
                        <a:pt x="507" y="31"/>
                        <a:pt x="437" y="0"/>
                        <a:pt x="37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94" name="Google Shape;23694;p65"/>
                <p:cNvSpPr/>
                <p:nvPr/>
              </p:nvSpPr>
              <p:spPr>
                <a:xfrm>
                  <a:off x="5275275" y="3156500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82" y="1"/>
                      </a:moveTo>
                      <a:cubicBezTo>
                        <a:pt x="168" y="1"/>
                        <a:pt x="63" y="91"/>
                        <a:pt x="34" y="207"/>
                      </a:cubicBezTo>
                      <a:cubicBezTo>
                        <a:pt x="1" y="341"/>
                        <a:pt x="101" y="474"/>
                        <a:pt x="234" y="474"/>
                      </a:cubicBezTo>
                      <a:cubicBezTo>
                        <a:pt x="257" y="480"/>
                        <a:pt x="280" y="483"/>
                        <a:pt x="302" y="483"/>
                      </a:cubicBezTo>
                      <a:cubicBezTo>
                        <a:pt x="411" y="483"/>
                        <a:pt x="507" y="418"/>
                        <a:pt x="535" y="307"/>
                      </a:cubicBezTo>
                      <a:cubicBezTo>
                        <a:pt x="535" y="174"/>
                        <a:pt x="468" y="41"/>
                        <a:pt x="334" y="7"/>
                      </a:cubicBezTo>
                      <a:cubicBezTo>
                        <a:pt x="317" y="3"/>
                        <a:pt x="299" y="1"/>
                        <a:pt x="2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95" name="Google Shape;23695;p65"/>
                <p:cNvSpPr/>
                <p:nvPr/>
              </p:nvSpPr>
              <p:spPr>
                <a:xfrm>
                  <a:off x="7538575" y="2058175"/>
                  <a:ext cx="14075" cy="11875"/>
                </a:xfrm>
                <a:custGeom>
                  <a:rect b="b" l="l" r="r" t="t"/>
                  <a:pathLst>
                    <a:path extrusionOk="0" h="475" w="563">
                      <a:moveTo>
                        <a:pt x="250" y="0"/>
                      </a:moveTo>
                      <a:cubicBezTo>
                        <a:pt x="184" y="0"/>
                        <a:pt x="117" y="25"/>
                        <a:pt x="67" y="75"/>
                      </a:cubicBezTo>
                      <a:cubicBezTo>
                        <a:pt x="0" y="176"/>
                        <a:pt x="0" y="342"/>
                        <a:pt x="67" y="409"/>
                      </a:cubicBezTo>
                      <a:cubicBezTo>
                        <a:pt x="113" y="455"/>
                        <a:pt x="166" y="475"/>
                        <a:pt x="218" y="475"/>
                      </a:cubicBezTo>
                      <a:cubicBezTo>
                        <a:pt x="394" y="475"/>
                        <a:pt x="562" y="255"/>
                        <a:pt x="434" y="75"/>
                      </a:cubicBezTo>
                      <a:cubicBezTo>
                        <a:pt x="384" y="25"/>
                        <a:pt x="317" y="0"/>
                        <a:pt x="25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96" name="Google Shape;23696;p65"/>
                <p:cNvSpPr/>
                <p:nvPr/>
              </p:nvSpPr>
              <p:spPr>
                <a:xfrm>
                  <a:off x="7709300" y="2175325"/>
                  <a:ext cx="14300" cy="7625"/>
                </a:xfrm>
                <a:custGeom>
                  <a:rect b="b" l="l" r="r" t="t"/>
                  <a:pathLst>
                    <a:path extrusionOk="0" h="305" w="572">
                      <a:moveTo>
                        <a:pt x="123" y="1"/>
                      </a:moveTo>
                      <a:cubicBezTo>
                        <a:pt x="48" y="1"/>
                        <a:pt x="1" y="44"/>
                        <a:pt x="43" y="160"/>
                      </a:cubicBezTo>
                      <a:cubicBezTo>
                        <a:pt x="68" y="261"/>
                        <a:pt x="152" y="305"/>
                        <a:pt x="250" y="305"/>
                      </a:cubicBezTo>
                      <a:cubicBezTo>
                        <a:pt x="280" y="305"/>
                        <a:pt x="311" y="301"/>
                        <a:pt x="343" y="293"/>
                      </a:cubicBezTo>
                      <a:cubicBezTo>
                        <a:pt x="571" y="202"/>
                        <a:pt x="284" y="1"/>
                        <a:pt x="12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97" name="Google Shape;23697;p65"/>
                <p:cNvSpPr/>
                <p:nvPr/>
              </p:nvSpPr>
              <p:spPr>
                <a:xfrm>
                  <a:off x="7726425" y="2157325"/>
                  <a:ext cx="13150" cy="11225"/>
                </a:xfrm>
                <a:custGeom>
                  <a:rect b="b" l="l" r="r" t="t"/>
                  <a:pathLst>
                    <a:path extrusionOk="0" h="449" w="526">
                      <a:moveTo>
                        <a:pt x="252" y="0"/>
                      </a:moveTo>
                      <a:cubicBezTo>
                        <a:pt x="221" y="0"/>
                        <a:pt x="190" y="4"/>
                        <a:pt x="158" y="12"/>
                      </a:cubicBezTo>
                      <a:cubicBezTo>
                        <a:pt x="0" y="170"/>
                        <a:pt x="112" y="448"/>
                        <a:pt x="351" y="448"/>
                      </a:cubicBezTo>
                      <a:cubicBezTo>
                        <a:pt x="364" y="448"/>
                        <a:pt x="378" y="448"/>
                        <a:pt x="392" y="446"/>
                      </a:cubicBezTo>
                      <a:cubicBezTo>
                        <a:pt x="492" y="379"/>
                        <a:pt x="525" y="246"/>
                        <a:pt x="492" y="146"/>
                      </a:cubicBezTo>
                      <a:cubicBezTo>
                        <a:pt x="441" y="44"/>
                        <a:pt x="351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98" name="Google Shape;23698;p65"/>
                <p:cNvSpPr/>
                <p:nvPr/>
              </p:nvSpPr>
              <p:spPr>
                <a:xfrm>
                  <a:off x="7701500" y="2049675"/>
                  <a:ext cx="15225" cy="12450"/>
                </a:xfrm>
                <a:custGeom>
                  <a:rect b="b" l="l" r="r" t="t"/>
                  <a:pathLst>
                    <a:path extrusionOk="0" h="498" w="609">
                      <a:moveTo>
                        <a:pt x="324" y="0"/>
                      </a:moveTo>
                      <a:cubicBezTo>
                        <a:pt x="169" y="0"/>
                        <a:pt x="1" y="153"/>
                        <a:pt x="88" y="349"/>
                      </a:cubicBezTo>
                      <a:cubicBezTo>
                        <a:pt x="123" y="453"/>
                        <a:pt x="202" y="497"/>
                        <a:pt x="285" y="497"/>
                      </a:cubicBezTo>
                      <a:cubicBezTo>
                        <a:pt x="441" y="497"/>
                        <a:pt x="608" y="344"/>
                        <a:pt x="521" y="149"/>
                      </a:cubicBezTo>
                      <a:cubicBezTo>
                        <a:pt x="487" y="44"/>
                        <a:pt x="407" y="0"/>
                        <a:pt x="32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99" name="Google Shape;23699;p65"/>
                <p:cNvSpPr/>
                <p:nvPr/>
              </p:nvSpPr>
              <p:spPr>
                <a:xfrm>
                  <a:off x="7586100" y="2091575"/>
                  <a:ext cx="12525" cy="11875"/>
                </a:xfrm>
                <a:custGeom>
                  <a:rect b="b" l="l" r="r" t="t"/>
                  <a:pathLst>
                    <a:path extrusionOk="0" h="475" w="501">
                      <a:moveTo>
                        <a:pt x="286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7"/>
                        <a:pt x="0" y="107"/>
                        <a:pt x="34" y="241"/>
                      </a:cubicBezTo>
                      <a:cubicBezTo>
                        <a:pt x="34" y="374"/>
                        <a:pt x="134" y="474"/>
                        <a:pt x="267" y="474"/>
                      </a:cubicBezTo>
                      <a:cubicBezTo>
                        <a:pt x="401" y="474"/>
                        <a:pt x="501" y="341"/>
                        <a:pt x="501" y="207"/>
                      </a:cubicBezTo>
                      <a:cubicBezTo>
                        <a:pt x="501" y="91"/>
                        <a:pt x="400" y="1"/>
                        <a:pt x="28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00" name="Google Shape;23700;p65"/>
                <p:cNvSpPr/>
                <p:nvPr/>
              </p:nvSpPr>
              <p:spPr>
                <a:xfrm>
                  <a:off x="7656150" y="2205325"/>
                  <a:ext cx="13900" cy="12050"/>
                </a:xfrm>
                <a:custGeom>
                  <a:rect b="b" l="l" r="r" t="t"/>
                  <a:pathLst>
                    <a:path extrusionOk="0" h="482" w="556">
                      <a:moveTo>
                        <a:pt x="276" y="0"/>
                      </a:moveTo>
                      <a:cubicBezTo>
                        <a:pt x="241" y="0"/>
                        <a:pt x="204" y="9"/>
                        <a:pt x="167" y="27"/>
                      </a:cubicBezTo>
                      <a:cubicBezTo>
                        <a:pt x="67" y="94"/>
                        <a:pt x="0" y="227"/>
                        <a:pt x="67" y="361"/>
                      </a:cubicBezTo>
                      <a:cubicBezTo>
                        <a:pt x="115" y="440"/>
                        <a:pt x="201" y="482"/>
                        <a:pt x="285" y="482"/>
                      </a:cubicBezTo>
                      <a:cubicBezTo>
                        <a:pt x="376" y="482"/>
                        <a:pt x="466" y="432"/>
                        <a:pt x="501" y="327"/>
                      </a:cubicBezTo>
                      <a:cubicBezTo>
                        <a:pt x="555" y="164"/>
                        <a:pt x="432" y="0"/>
                        <a:pt x="27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01" name="Google Shape;23701;p65"/>
                <p:cNvSpPr/>
                <p:nvPr/>
              </p:nvSpPr>
              <p:spPr>
                <a:xfrm>
                  <a:off x="7747875" y="2147075"/>
                  <a:ext cx="15425" cy="12275"/>
                </a:xfrm>
                <a:custGeom>
                  <a:rect b="b" l="l" r="r" t="t"/>
                  <a:pathLst>
                    <a:path extrusionOk="0" h="491" w="617">
                      <a:moveTo>
                        <a:pt x="283" y="1"/>
                      </a:moveTo>
                      <a:cubicBezTo>
                        <a:pt x="236" y="1"/>
                        <a:pt x="185" y="17"/>
                        <a:pt x="134" y="55"/>
                      </a:cubicBezTo>
                      <a:cubicBezTo>
                        <a:pt x="34" y="122"/>
                        <a:pt x="1" y="255"/>
                        <a:pt x="67" y="389"/>
                      </a:cubicBezTo>
                      <a:cubicBezTo>
                        <a:pt x="111" y="453"/>
                        <a:pt x="195" y="490"/>
                        <a:pt x="277" y="490"/>
                      </a:cubicBezTo>
                      <a:cubicBezTo>
                        <a:pt x="322" y="490"/>
                        <a:pt x="366" y="479"/>
                        <a:pt x="401" y="456"/>
                      </a:cubicBezTo>
                      <a:cubicBezTo>
                        <a:pt x="617" y="294"/>
                        <a:pt x="484" y="1"/>
                        <a:pt x="28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02" name="Google Shape;23702;p65"/>
                <p:cNvSpPr/>
                <p:nvPr/>
              </p:nvSpPr>
              <p:spPr>
                <a:xfrm>
                  <a:off x="7687850" y="2011375"/>
                  <a:ext cx="14200" cy="12300"/>
                </a:xfrm>
                <a:custGeom>
                  <a:rect b="b" l="l" r="r" t="t"/>
                  <a:pathLst>
                    <a:path extrusionOk="0" h="492" w="568">
                      <a:moveTo>
                        <a:pt x="260" y="1"/>
                      </a:moveTo>
                      <a:cubicBezTo>
                        <a:pt x="230" y="1"/>
                        <a:pt x="198" y="5"/>
                        <a:pt x="167" y="13"/>
                      </a:cubicBezTo>
                      <a:cubicBezTo>
                        <a:pt x="67" y="79"/>
                        <a:pt x="0" y="213"/>
                        <a:pt x="67" y="346"/>
                      </a:cubicBezTo>
                      <a:cubicBezTo>
                        <a:pt x="118" y="448"/>
                        <a:pt x="208" y="492"/>
                        <a:pt x="307" y="492"/>
                      </a:cubicBezTo>
                      <a:cubicBezTo>
                        <a:pt x="337" y="492"/>
                        <a:pt x="369" y="488"/>
                        <a:pt x="400" y="480"/>
                      </a:cubicBezTo>
                      <a:cubicBezTo>
                        <a:pt x="500" y="413"/>
                        <a:pt x="567" y="246"/>
                        <a:pt x="500" y="146"/>
                      </a:cubicBezTo>
                      <a:cubicBezTo>
                        <a:pt x="449" y="44"/>
                        <a:pt x="360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03" name="Google Shape;23703;p65"/>
                <p:cNvSpPr/>
                <p:nvPr/>
              </p:nvSpPr>
              <p:spPr>
                <a:xfrm>
                  <a:off x="7613625" y="2045225"/>
                  <a:ext cx="13350" cy="12175"/>
                </a:xfrm>
                <a:custGeom>
                  <a:rect b="b" l="l" r="r" t="t"/>
                  <a:pathLst>
                    <a:path extrusionOk="0" h="487" w="534">
                      <a:moveTo>
                        <a:pt x="272" y="0"/>
                      </a:moveTo>
                      <a:cubicBezTo>
                        <a:pt x="239" y="0"/>
                        <a:pt x="203" y="8"/>
                        <a:pt x="167" y="26"/>
                      </a:cubicBezTo>
                      <a:cubicBezTo>
                        <a:pt x="34" y="60"/>
                        <a:pt x="0" y="193"/>
                        <a:pt x="34" y="327"/>
                      </a:cubicBezTo>
                      <a:cubicBezTo>
                        <a:pt x="82" y="424"/>
                        <a:pt x="167" y="486"/>
                        <a:pt x="248" y="486"/>
                      </a:cubicBezTo>
                      <a:cubicBezTo>
                        <a:pt x="278" y="486"/>
                        <a:pt x="307" y="478"/>
                        <a:pt x="334" y="460"/>
                      </a:cubicBezTo>
                      <a:cubicBezTo>
                        <a:pt x="467" y="427"/>
                        <a:pt x="534" y="260"/>
                        <a:pt x="467" y="160"/>
                      </a:cubicBezTo>
                      <a:cubicBezTo>
                        <a:pt x="443" y="62"/>
                        <a:pt x="365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04" name="Google Shape;23704;p65"/>
                <p:cNvSpPr/>
                <p:nvPr/>
              </p:nvSpPr>
              <p:spPr>
                <a:xfrm>
                  <a:off x="7672350" y="2257900"/>
                  <a:ext cx="14550" cy="7525"/>
                </a:xfrm>
                <a:custGeom>
                  <a:rect b="b" l="l" r="r" t="t"/>
                  <a:pathLst>
                    <a:path extrusionOk="0" h="301" w="582">
                      <a:moveTo>
                        <a:pt x="118" y="0"/>
                      </a:moveTo>
                      <a:cubicBezTo>
                        <a:pt x="44" y="0"/>
                        <a:pt x="0" y="43"/>
                        <a:pt x="53" y="159"/>
                      </a:cubicBezTo>
                      <a:cubicBezTo>
                        <a:pt x="80" y="241"/>
                        <a:pt x="176" y="301"/>
                        <a:pt x="283" y="301"/>
                      </a:cubicBezTo>
                      <a:cubicBezTo>
                        <a:pt x="306" y="301"/>
                        <a:pt x="330" y="298"/>
                        <a:pt x="353" y="292"/>
                      </a:cubicBezTo>
                      <a:cubicBezTo>
                        <a:pt x="581" y="201"/>
                        <a:pt x="279" y="0"/>
                        <a:pt x="11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05" name="Google Shape;23705;p65"/>
                <p:cNvSpPr/>
                <p:nvPr/>
              </p:nvSpPr>
              <p:spPr>
                <a:xfrm>
                  <a:off x="7797075" y="2225650"/>
                  <a:ext cx="12550" cy="11375"/>
                </a:xfrm>
                <a:custGeom>
                  <a:rect b="b" l="l" r="r" t="t"/>
                  <a:pathLst>
                    <a:path extrusionOk="0" h="455" w="502">
                      <a:moveTo>
                        <a:pt x="252" y="0"/>
                      </a:moveTo>
                      <a:cubicBezTo>
                        <a:pt x="129" y="0"/>
                        <a:pt x="1" y="85"/>
                        <a:pt x="1" y="248"/>
                      </a:cubicBezTo>
                      <a:cubicBezTo>
                        <a:pt x="1" y="364"/>
                        <a:pt x="101" y="455"/>
                        <a:pt x="215" y="455"/>
                      </a:cubicBezTo>
                      <a:cubicBezTo>
                        <a:pt x="233" y="455"/>
                        <a:pt x="250" y="453"/>
                        <a:pt x="268" y="448"/>
                      </a:cubicBezTo>
                      <a:cubicBezTo>
                        <a:pt x="401" y="448"/>
                        <a:pt x="501" y="315"/>
                        <a:pt x="468" y="181"/>
                      </a:cubicBezTo>
                      <a:cubicBezTo>
                        <a:pt x="453" y="60"/>
                        <a:pt x="35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06" name="Google Shape;23706;p65"/>
                <p:cNvSpPr/>
                <p:nvPr/>
              </p:nvSpPr>
              <p:spPr>
                <a:xfrm>
                  <a:off x="7794575" y="2074225"/>
                  <a:ext cx="15050" cy="12525"/>
                </a:xfrm>
                <a:custGeom>
                  <a:rect b="b" l="l" r="r" t="t"/>
                  <a:pathLst>
                    <a:path extrusionOk="0" h="501" w="602">
                      <a:moveTo>
                        <a:pt x="334" y="1"/>
                      </a:moveTo>
                      <a:cubicBezTo>
                        <a:pt x="1" y="34"/>
                        <a:pt x="34" y="501"/>
                        <a:pt x="368" y="501"/>
                      </a:cubicBezTo>
                      <a:cubicBezTo>
                        <a:pt x="501" y="468"/>
                        <a:pt x="601" y="367"/>
                        <a:pt x="568" y="234"/>
                      </a:cubicBezTo>
                      <a:cubicBezTo>
                        <a:pt x="568" y="101"/>
                        <a:pt x="468" y="1"/>
                        <a:pt x="3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07" name="Google Shape;23707;p65"/>
                <p:cNvSpPr/>
                <p:nvPr/>
              </p:nvSpPr>
              <p:spPr>
                <a:xfrm>
                  <a:off x="7734550" y="2080075"/>
                  <a:ext cx="15025" cy="12525"/>
                </a:xfrm>
                <a:custGeom>
                  <a:rect b="b" l="l" r="r" t="t"/>
                  <a:pathLst>
                    <a:path extrusionOk="0" h="501" w="601">
                      <a:moveTo>
                        <a:pt x="334" y="0"/>
                      </a:moveTo>
                      <a:cubicBezTo>
                        <a:pt x="0" y="0"/>
                        <a:pt x="33" y="500"/>
                        <a:pt x="367" y="500"/>
                      </a:cubicBezTo>
                      <a:cubicBezTo>
                        <a:pt x="500" y="467"/>
                        <a:pt x="600" y="367"/>
                        <a:pt x="600" y="234"/>
                      </a:cubicBezTo>
                      <a:cubicBezTo>
                        <a:pt x="567" y="100"/>
                        <a:pt x="467" y="0"/>
                        <a:pt x="3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08" name="Google Shape;23708;p65"/>
                <p:cNvSpPr/>
                <p:nvPr/>
              </p:nvSpPr>
              <p:spPr>
                <a:xfrm>
                  <a:off x="7726950" y="2316425"/>
                  <a:ext cx="13075" cy="12025"/>
                </a:xfrm>
                <a:custGeom>
                  <a:rect b="b" l="l" r="r" t="t"/>
                  <a:pathLst>
                    <a:path extrusionOk="0" h="481" w="523">
                      <a:moveTo>
                        <a:pt x="283" y="0"/>
                      </a:moveTo>
                      <a:cubicBezTo>
                        <a:pt x="145" y="0"/>
                        <a:pt x="1" y="103"/>
                        <a:pt x="37" y="286"/>
                      </a:cubicBezTo>
                      <a:cubicBezTo>
                        <a:pt x="52" y="420"/>
                        <a:pt x="153" y="481"/>
                        <a:pt x="257" y="481"/>
                      </a:cubicBezTo>
                      <a:cubicBezTo>
                        <a:pt x="387" y="481"/>
                        <a:pt x="523" y="386"/>
                        <a:pt x="504" y="220"/>
                      </a:cubicBezTo>
                      <a:cubicBezTo>
                        <a:pt x="504" y="69"/>
                        <a:pt x="396" y="0"/>
                        <a:pt x="28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09" name="Google Shape;23709;p65"/>
                <p:cNvSpPr/>
                <p:nvPr/>
              </p:nvSpPr>
              <p:spPr>
                <a:xfrm>
                  <a:off x="7908125" y="2349700"/>
                  <a:ext cx="15750" cy="12475"/>
                </a:xfrm>
                <a:custGeom>
                  <a:rect b="b" l="l" r="r" t="t"/>
                  <a:pathLst>
                    <a:path extrusionOk="0" h="499" w="630">
                      <a:moveTo>
                        <a:pt x="353" y="0"/>
                      </a:moveTo>
                      <a:cubicBezTo>
                        <a:pt x="97" y="0"/>
                        <a:pt x="1" y="401"/>
                        <a:pt x="296" y="490"/>
                      </a:cubicBezTo>
                      <a:cubicBezTo>
                        <a:pt x="318" y="495"/>
                        <a:pt x="341" y="498"/>
                        <a:pt x="364" y="498"/>
                      </a:cubicBezTo>
                      <a:cubicBezTo>
                        <a:pt x="472" y="498"/>
                        <a:pt x="568" y="433"/>
                        <a:pt x="596" y="323"/>
                      </a:cubicBezTo>
                      <a:cubicBezTo>
                        <a:pt x="629" y="190"/>
                        <a:pt x="562" y="56"/>
                        <a:pt x="462" y="23"/>
                      </a:cubicBezTo>
                      <a:cubicBezTo>
                        <a:pt x="424" y="7"/>
                        <a:pt x="387" y="0"/>
                        <a:pt x="35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10" name="Google Shape;23710;p65"/>
                <p:cNvSpPr/>
                <p:nvPr/>
              </p:nvSpPr>
              <p:spPr>
                <a:xfrm>
                  <a:off x="7882150" y="2238300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0"/>
                      </a:moveTo>
                      <a:cubicBezTo>
                        <a:pt x="280" y="0"/>
                        <a:pt x="257" y="3"/>
                        <a:pt x="234" y="9"/>
                      </a:cubicBezTo>
                      <a:cubicBezTo>
                        <a:pt x="34" y="76"/>
                        <a:pt x="0" y="342"/>
                        <a:pt x="200" y="443"/>
                      </a:cubicBezTo>
                      <a:cubicBezTo>
                        <a:pt x="235" y="463"/>
                        <a:pt x="272" y="472"/>
                        <a:pt x="309" y="472"/>
                      </a:cubicBezTo>
                      <a:cubicBezTo>
                        <a:pt x="451" y="472"/>
                        <a:pt x="587" y="335"/>
                        <a:pt x="534" y="176"/>
                      </a:cubicBezTo>
                      <a:cubicBezTo>
                        <a:pt x="506" y="65"/>
                        <a:pt x="410" y="0"/>
                        <a:pt x="30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11" name="Google Shape;23711;p65"/>
                <p:cNvSpPr/>
                <p:nvPr/>
              </p:nvSpPr>
              <p:spPr>
                <a:xfrm>
                  <a:off x="7815700" y="2245975"/>
                  <a:ext cx="16425" cy="12575"/>
                </a:xfrm>
                <a:custGeom>
                  <a:rect b="b" l="l" r="r" t="t"/>
                  <a:pathLst>
                    <a:path extrusionOk="0" h="503" w="657">
                      <a:moveTo>
                        <a:pt x="325" y="0"/>
                      </a:moveTo>
                      <a:cubicBezTo>
                        <a:pt x="21" y="0"/>
                        <a:pt x="0" y="470"/>
                        <a:pt x="323" y="502"/>
                      </a:cubicBezTo>
                      <a:cubicBezTo>
                        <a:pt x="623" y="502"/>
                        <a:pt x="657" y="35"/>
                        <a:pt x="357" y="2"/>
                      </a:cubicBezTo>
                      <a:cubicBezTo>
                        <a:pt x="346" y="1"/>
                        <a:pt x="335" y="0"/>
                        <a:pt x="32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12" name="Google Shape;23712;p65"/>
                <p:cNvSpPr/>
                <p:nvPr/>
              </p:nvSpPr>
              <p:spPr>
                <a:xfrm>
                  <a:off x="7831475" y="2410550"/>
                  <a:ext cx="14650" cy="10375"/>
                </a:xfrm>
                <a:custGeom>
                  <a:rect b="b" l="l" r="r" t="t"/>
                  <a:pathLst>
                    <a:path extrusionOk="0" h="415" w="586">
                      <a:moveTo>
                        <a:pt x="326" y="0"/>
                      </a:moveTo>
                      <a:cubicBezTo>
                        <a:pt x="174" y="0"/>
                        <a:pt x="0" y="100"/>
                        <a:pt x="59" y="257"/>
                      </a:cubicBezTo>
                      <a:cubicBezTo>
                        <a:pt x="73" y="367"/>
                        <a:pt x="170" y="414"/>
                        <a:pt x="274" y="414"/>
                      </a:cubicBezTo>
                      <a:cubicBezTo>
                        <a:pt x="423" y="414"/>
                        <a:pt x="585" y="315"/>
                        <a:pt x="526" y="157"/>
                      </a:cubicBezTo>
                      <a:cubicBezTo>
                        <a:pt x="526" y="48"/>
                        <a:pt x="431" y="0"/>
                        <a:pt x="32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13" name="Google Shape;23713;p65"/>
                <p:cNvSpPr/>
                <p:nvPr/>
              </p:nvSpPr>
              <p:spPr>
                <a:xfrm>
                  <a:off x="7903825" y="241112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1" y="101"/>
                        <a:pt x="1" y="234"/>
                      </a:cubicBezTo>
                      <a:cubicBezTo>
                        <a:pt x="1" y="368"/>
                        <a:pt x="101" y="501"/>
                        <a:pt x="234" y="501"/>
                      </a:cubicBezTo>
                      <a:cubicBezTo>
                        <a:pt x="367" y="501"/>
                        <a:pt x="468" y="401"/>
                        <a:pt x="501" y="268"/>
                      </a:cubicBezTo>
                      <a:cubicBezTo>
                        <a:pt x="501" y="134"/>
                        <a:pt x="401" y="34"/>
                        <a:pt x="26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14" name="Google Shape;23714;p65"/>
                <p:cNvSpPr/>
                <p:nvPr/>
              </p:nvSpPr>
              <p:spPr>
                <a:xfrm>
                  <a:off x="7870975" y="2294200"/>
                  <a:ext cx="14525" cy="12875"/>
                </a:xfrm>
                <a:custGeom>
                  <a:rect b="b" l="l" r="r" t="t"/>
                  <a:pathLst>
                    <a:path extrusionOk="0" h="515" w="581">
                      <a:moveTo>
                        <a:pt x="317" y="0"/>
                      </a:moveTo>
                      <a:cubicBezTo>
                        <a:pt x="161" y="0"/>
                        <a:pt x="0" y="141"/>
                        <a:pt x="80" y="341"/>
                      </a:cubicBezTo>
                      <a:cubicBezTo>
                        <a:pt x="109" y="428"/>
                        <a:pt x="213" y="515"/>
                        <a:pt x="327" y="515"/>
                      </a:cubicBezTo>
                      <a:cubicBezTo>
                        <a:pt x="345" y="515"/>
                        <a:pt x="363" y="513"/>
                        <a:pt x="381" y="508"/>
                      </a:cubicBezTo>
                      <a:cubicBezTo>
                        <a:pt x="514" y="441"/>
                        <a:pt x="581" y="308"/>
                        <a:pt x="547" y="208"/>
                      </a:cubicBezTo>
                      <a:cubicBezTo>
                        <a:pt x="521" y="62"/>
                        <a:pt x="420" y="0"/>
                        <a:pt x="31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15" name="Google Shape;23715;p65"/>
                <p:cNvSpPr/>
                <p:nvPr/>
              </p:nvSpPr>
              <p:spPr>
                <a:xfrm>
                  <a:off x="7820425" y="2441000"/>
                  <a:ext cx="15925" cy="12175"/>
                </a:xfrm>
                <a:custGeom>
                  <a:rect b="b" l="l" r="r" t="t"/>
                  <a:pathLst>
                    <a:path extrusionOk="0" h="487" w="637">
                      <a:moveTo>
                        <a:pt x="249" y="0"/>
                      </a:moveTo>
                      <a:cubicBezTo>
                        <a:pt x="134" y="0"/>
                        <a:pt x="30" y="91"/>
                        <a:pt x="1" y="207"/>
                      </a:cubicBezTo>
                      <a:cubicBezTo>
                        <a:pt x="1" y="340"/>
                        <a:pt x="68" y="440"/>
                        <a:pt x="201" y="474"/>
                      </a:cubicBezTo>
                      <a:cubicBezTo>
                        <a:pt x="229" y="482"/>
                        <a:pt x="257" y="486"/>
                        <a:pt x="282" y="486"/>
                      </a:cubicBezTo>
                      <a:cubicBezTo>
                        <a:pt x="554" y="486"/>
                        <a:pt x="637" y="37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16" name="Google Shape;23716;p65"/>
                <p:cNvSpPr/>
                <p:nvPr/>
              </p:nvSpPr>
              <p:spPr>
                <a:xfrm>
                  <a:off x="7957700" y="2661600"/>
                  <a:ext cx="14725" cy="10850"/>
                </a:xfrm>
                <a:custGeom>
                  <a:rect b="b" l="l" r="r" t="t"/>
                  <a:pathLst>
                    <a:path extrusionOk="0" h="434" w="589">
                      <a:moveTo>
                        <a:pt x="271" y="1"/>
                      </a:moveTo>
                      <a:cubicBezTo>
                        <a:pt x="131" y="1"/>
                        <a:pt x="1" y="138"/>
                        <a:pt x="47" y="323"/>
                      </a:cubicBezTo>
                      <a:cubicBezTo>
                        <a:pt x="67" y="402"/>
                        <a:pt x="128" y="434"/>
                        <a:pt x="199" y="434"/>
                      </a:cubicBezTo>
                      <a:cubicBezTo>
                        <a:pt x="366" y="434"/>
                        <a:pt x="588" y="253"/>
                        <a:pt x="447" y="89"/>
                      </a:cubicBezTo>
                      <a:cubicBezTo>
                        <a:pt x="396" y="28"/>
                        <a:pt x="332" y="1"/>
                        <a:pt x="27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17" name="Google Shape;23717;p65"/>
                <p:cNvSpPr/>
                <p:nvPr/>
              </p:nvSpPr>
              <p:spPr>
                <a:xfrm>
                  <a:off x="8072075" y="2646125"/>
                  <a:ext cx="12750" cy="10225"/>
                </a:xfrm>
                <a:custGeom>
                  <a:rect b="b" l="l" r="r" t="t"/>
                  <a:pathLst>
                    <a:path extrusionOk="0" h="409" w="510">
                      <a:moveTo>
                        <a:pt x="389" y="1"/>
                      </a:moveTo>
                      <a:cubicBezTo>
                        <a:pt x="242" y="1"/>
                        <a:pt x="0" y="409"/>
                        <a:pt x="251" y="409"/>
                      </a:cubicBezTo>
                      <a:cubicBezTo>
                        <a:pt x="259" y="409"/>
                        <a:pt x="267" y="409"/>
                        <a:pt x="276" y="408"/>
                      </a:cubicBezTo>
                      <a:cubicBezTo>
                        <a:pt x="409" y="374"/>
                        <a:pt x="509" y="241"/>
                        <a:pt x="476" y="108"/>
                      </a:cubicBezTo>
                      <a:cubicBezTo>
                        <a:pt x="462" y="31"/>
                        <a:pt x="429" y="1"/>
                        <a:pt x="38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18" name="Google Shape;23718;p65"/>
                <p:cNvSpPr/>
                <p:nvPr/>
              </p:nvSpPr>
              <p:spPr>
                <a:xfrm>
                  <a:off x="8003075" y="2458025"/>
                  <a:ext cx="14725" cy="12175"/>
                </a:xfrm>
                <a:custGeom>
                  <a:rect b="b" l="l" r="r" t="t"/>
                  <a:pathLst>
                    <a:path extrusionOk="0" h="487" w="589">
                      <a:moveTo>
                        <a:pt x="339" y="0"/>
                      </a:moveTo>
                      <a:cubicBezTo>
                        <a:pt x="305" y="0"/>
                        <a:pt x="269" y="8"/>
                        <a:pt x="234" y="26"/>
                      </a:cubicBezTo>
                      <a:cubicBezTo>
                        <a:pt x="33" y="93"/>
                        <a:pt x="0" y="360"/>
                        <a:pt x="200" y="460"/>
                      </a:cubicBezTo>
                      <a:cubicBezTo>
                        <a:pt x="237" y="478"/>
                        <a:pt x="274" y="486"/>
                        <a:pt x="309" y="486"/>
                      </a:cubicBezTo>
                      <a:cubicBezTo>
                        <a:pt x="465" y="486"/>
                        <a:pt x="588" y="323"/>
                        <a:pt x="534" y="160"/>
                      </a:cubicBezTo>
                      <a:cubicBezTo>
                        <a:pt x="509" y="62"/>
                        <a:pt x="431" y="0"/>
                        <a:pt x="33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19" name="Google Shape;23719;p65"/>
                <p:cNvSpPr/>
                <p:nvPr/>
              </p:nvSpPr>
              <p:spPr>
                <a:xfrm>
                  <a:off x="7834600" y="2517350"/>
                  <a:ext cx="14400" cy="12450"/>
                </a:xfrm>
                <a:custGeom>
                  <a:rect b="b" l="l" r="r" t="t"/>
                  <a:pathLst>
                    <a:path extrusionOk="0" h="498" w="576">
                      <a:moveTo>
                        <a:pt x="275" y="0"/>
                      </a:moveTo>
                      <a:cubicBezTo>
                        <a:pt x="252" y="0"/>
                        <a:pt x="227" y="7"/>
                        <a:pt x="201" y="22"/>
                      </a:cubicBezTo>
                      <a:cubicBezTo>
                        <a:pt x="68" y="55"/>
                        <a:pt x="1" y="188"/>
                        <a:pt x="34" y="322"/>
                      </a:cubicBezTo>
                      <a:cubicBezTo>
                        <a:pt x="90" y="432"/>
                        <a:pt x="191" y="497"/>
                        <a:pt x="299" y="497"/>
                      </a:cubicBezTo>
                      <a:cubicBezTo>
                        <a:pt x="322" y="497"/>
                        <a:pt x="345" y="494"/>
                        <a:pt x="368" y="489"/>
                      </a:cubicBezTo>
                      <a:cubicBezTo>
                        <a:pt x="576" y="429"/>
                        <a:pt x="466" y="0"/>
                        <a:pt x="2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20" name="Google Shape;23720;p65"/>
                <p:cNvSpPr/>
                <p:nvPr/>
              </p:nvSpPr>
              <p:spPr>
                <a:xfrm>
                  <a:off x="7869625" y="2681950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69" y="0"/>
                      </a:moveTo>
                      <a:cubicBezTo>
                        <a:pt x="247" y="0"/>
                        <a:pt x="224" y="3"/>
                        <a:pt x="201" y="9"/>
                      </a:cubicBezTo>
                      <a:cubicBezTo>
                        <a:pt x="68" y="42"/>
                        <a:pt x="1" y="176"/>
                        <a:pt x="34" y="309"/>
                      </a:cubicBezTo>
                      <a:cubicBezTo>
                        <a:pt x="62" y="420"/>
                        <a:pt x="158" y="484"/>
                        <a:pt x="266" y="484"/>
                      </a:cubicBezTo>
                      <a:cubicBezTo>
                        <a:pt x="289" y="484"/>
                        <a:pt x="312" y="482"/>
                        <a:pt x="334" y="476"/>
                      </a:cubicBezTo>
                      <a:cubicBezTo>
                        <a:pt x="468" y="443"/>
                        <a:pt x="535" y="309"/>
                        <a:pt x="501" y="176"/>
                      </a:cubicBezTo>
                      <a:cubicBezTo>
                        <a:pt x="474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21" name="Google Shape;23721;p65"/>
                <p:cNvSpPr/>
                <p:nvPr/>
              </p:nvSpPr>
              <p:spPr>
                <a:xfrm>
                  <a:off x="8018075" y="2678000"/>
                  <a:ext cx="16700" cy="12525"/>
                </a:xfrm>
                <a:custGeom>
                  <a:rect b="b" l="l" r="r" t="t"/>
                  <a:pathLst>
                    <a:path extrusionOk="0" h="501" w="668">
                      <a:moveTo>
                        <a:pt x="367" y="0"/>
                      </a:moveTo>
                      <a:cubicBezTo>
                        <a:pt x="34" y="0"/>
                        <a:pt x="0" y="467"/>
                        <a:pt x="334" y="500"/>
                      </a:cubicBezTo>
                      <a:cubicBezTo>
                        <a:pt x="634" y="500"/>
                        <a:pt x="668" y="33"/>
                        <a:pt x="36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22" name="Google Shape;23722;p65"/>
                <p:cNvSpPr/>
                <p:nvPr/>
              </p:nvSpPr>
              <p:spPr>
                <a:xfrm>
                  <a:off x="7963875" y="2501825"/>
                  <a:ext cx="14850" cy="11825"/>
                </a:xfrm>
                <a:custGeom>
                  <a:rect b="b" l="l" r="r" t="t"/>
                  <a:pathLst>
                    <a:path extrusionOk="0" h="473" w="594">
                      <a:moveTo>
                        <a:pt x="335" y="0"/>
                      </a:moveTo>
                      <a:cubicBezTo>
                        <a:pt x="313" y="0"/>
                        <a:pt x="290" y="3"/>
                        <a:pt x="267" y="9"/>
                      </a:cubicBezTo>
                      <a:cubicBezTo>
                        <a:pt x="34" y="75"/>
                        <a:pt x="0" y="342"/>
                        <a:pt x="200" y="442"/>
                      </a:cubicBezTo>
                      <a:cubicBezTo>
                        <a:pt x="242" y="463"/>
                        <a:pt x="283" y="472"/>
                        <a:pt x="322" y="472"/>
                      </a:cubicBezTo>
                      <a:cubicBezTo>
                        <a:pt x="473" y="472"/>
                        <a:pt x="594" y="334"/>
                        <a:pt x="567" y="176"/>
                      </a:cubicBezTo>
                      <a:cubicBezTo>
                        <a:pt x="540" y="65"/>
                        <a:pt x="443" y="0"/>
                        <a:pt x="33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23" name="Google Shape;23723;p65"/>
                <p:cNvSpPr/>
                <p:nvPr/>
              </p:nvSpPr>
              <p:spPr>
                <a:xfrm>
                  <a:off x="7877150" y="2572700"/>
                  <a:ext cx="12525" cy="11500"/>
                </a:xfrm>
                <a:custGeom>
                  <a:rect b="b" l="l" r="r" t="t"/>
                  <a:pathLst>
                    <a:path extrusionOk="0" h="460" w="501">
                      <a:moveTo>
                        <a:pt x="250" y="1"/>
                      </a:moveTo>
                      <a:cubicBezTo>
                        <a:pt x="184" y="1"/>
                        <a:pt x="117" y="26"/>
                        <a:pt x="67" y="76"/>
                      </a:cubicBezTo>
                      <a:cubicBezTo>
                        <a:pt x="0" y="143"/>
                        <a:pt x="0" y="309"/>
                        <a:pt x="67" y="409"/>
                      </a:cubicBezTo>
                      <a:cubicBezTo>
                        <a:pt x="117" y="443"/>
                        <a:pt x="184" y="459"/>
                        <a:pt x="250" y="459"/>
                      </a:cubicBezTo>
                      <a:cubicBezTo>
                        <a:pt x="317" y="459"/>
                        <a:pt x="384" y="443"/>
                        <a:pt x="434" y="409"/>
                      </a:cubicBezTo>
                      <a:cubicBezTo>
                        <a:pt x="500" y="309"/>
                        <a:pt x="500" y="143"/>
                        <a:pt x="434" y="76"/>
                      </a:cubicBezTo>
                      <a:cubicBezTo>
                        <a:pt x="384" y="26"/>
                        <a:pt x="317" y="1"/>
                        <a:pt x="25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24" name="Google Shape;23724;p65"/>
                <p:cNvSpPr/>
                <p:nvPr/>
              </p:nvSpPr>
              <p:spPr>
                <a:xfrm>
                  <a:off x="7923000" y="2715750"/>
                  <a:ext cx="15775" cy="12125"/>
                </a:xfrm>
                <a:custGeom>
                  <a:rect b="b" l="l" r="r" t="t"/>
                  <a:pathLst>
                    <a:path extrusionOk="0" h="485" w="631">
                      <a:moveTo>
                        <a:pt x="305" y="1"/>
                      </a:moveTo>
                      <a:cubicBezTo>
                        <a:pt x="273" y="1"/>
                        <a:pt x="238" y="8"/>
                        <a:pt x="201" y="25"/>
                      </a:cubicBezTo>
                      <a:cubicBezTo>
                        <a:pt x="67" y="58"/>
                        <a:pt x="1" y="191"/>
                        <a:pt x="34" y="325"/>
                      </a:cubicBezTo>
                      <a:cubicBezTo>
                        <a:pt x="83" y="422"/>
                        <a:pt x="168" y="484"/>
                        <a:pt x="262" y="484"/>
                      </a:cubicBezTo>
                      <a:cubicBezTo>
                        <a:pt x="296" y="484"/>
                        <a:pt x="332" y="476"/>
                        <a:pt x="368" y="458"/>
                      </a:cubicBezTo>
                      <a:cubicBezTo>
                        <a:pt x="631" y="370"/>
                        <a:pt x="535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25" name="Google Shape;23725;p65"/>
                <p:cNvSpPr/>
                <p:nvPr/>
              </p:nvSpPr>
              <p:spPr>
                <a:xfrm>
                  <a:off x="7981850" y="2612275"/>
                  <a:ext cx="15225" cy="12800"/>
                </a:xfrm>
                <a:custGeom>
                  <a:rect b="b" l="l" r="r" t="t"/>
                  <a:pathLst>
                    <a:path extrusionOk="0" h="512" w="609">
                      <a:moveTo>
                        <a:pt x="307" y="1"/>
                      </a:moveTo>
                      <a:cubicBezTo>
                        <a:pt x="206" y="1"/>
                        <a:pt x="109" y="59"/>
                        <a:pt x="82" y="194"/>
                      </a:cubicBezTo>
                      <a:cubicBezTo>
                        <a:pt x="0" y="378"/>
                        <a:pt x="156" y="511"/>
                        <a:pt x="311" y="511"/>
                      </a:cubicBezTo>
                      <a:cubicBezTo>
                        <a:pt x="411" y="511"/>
                        <a:pt x="510" y="457"/>
                        <a:pt x="549" y="327"/>
                      </a:cubicBezTo>
                      <a:cubicBezTo>
                        <a:pt x="609" y="129"/>
                        <a:pt x="455" y="1"/>
                        <a:pt x="30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26" name="Google Shape;23726;p65"/>
                <p:cNvSpPr/>
                <p:nvPr/>
              </p:nvSpPr>
              <p:spPr>
                <a:xfrm>
                  <a:off x="7968875" y="2581050"/>
                  <a:ext cx="14850" cy="11825"/>
                </a:xfrm>
                <a:custGeom>
                  <a:rect b="b" l="l" r="r" t="t"/>
                  <a:pathLst>
                    <a:path extrusionOk="0" h="473" w="594">
                      <a:moveTo>
                        <a:pt x="302" y="0"/>
                      </a:moveTo>
                      <a:cubicBezTo>
                        <a:pt x="280" y="0"/>
                        <a:pt x="257" y="3"/>
                        <a:pt x="234" y="9"/>
                      </a:cubicBezTo>
                      <a:cubicBezTo>
                        <a:pt x="34" y="75"/>
                        <a:pt x="0" y="342"/>
                        <a:pt x="201" y="442"/>
                      </a:cubicBezTo>
                      <a:cubicBezTo>
                        <a:pt x="242" y="463"/>
                        <a:pt x="283" y="472"/>
                        <a:pt x="322" y="472"/>
                      </a:cubicBezTo>
                      <a:cubicBezTo>
                        <a:pt x="473" y="472"/>
                        <a:pt x="594" y="334"/>
                        <a:pt x="567" y="175"/>
                      </a:cubicBezTo>
                      <a:cubicBezTo>
                        <a:pt x="512" y="65"/>
                        <a:pt x="411" y="0"/>
                        <a:pt x="30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27" name="Google Shape;23727;p65"/>
                <p:cNvSpPr/>
                <p:nvPr/>
              </p:nvSpPr>
              <p:spPr>
                <a:xfrm>
                  <a:off x="8021400" y="2899650"/>
                  <a:ext cx="13375" cy="12025"/>
                </a:xfrm>
                <a:custGeom>
                  <a:rect b="b" l="l" r="r" t="t"/>
                  <a:pathLst>
                    <a:path extrusionOk="0" h="481" w="535">
                      <a:moveTo>
                        <a:pt x="287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41"/>
                        <a:pt x="1" y="141"/>
                        <a:pt x="34" y="274"/>
                      </a:cubicBezTo>
                      <a:cubicBezTo>
                        <a:pt x="63" y="390"/>
                        <a:pt x="168" y="481"/>
                        <a:pt x="282" y="481"/>
                      </a:cubicBezTo>
                      <a:cubicBezTo>
                        <a:pt x="299" y="481"/>
                        <a:pt x="317" y="479"/>
                        <a:pt x="334" y="474"/>
                      </a:cubicBezTo>
                      <a:cubicBezTo>
                        <a:pt x="468" y="441"/>
                        <a:pt x="535" y="341"/>
                        <a:pt x="535" y="207"/>
                      </a:cubicBezTo>
                      <a:cubicBezTo>
                        <a:pt x="506" y="91"/>
                        <a:pt x="401" y="1"/>
                        <a:pt x="28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28" name="Google Shape;23728;p65"/>
                <p:cNvSpPr/>
                <p:nvPr/>
              </p:nvSpPr>
              <p:spPr>
                <a:xfrm>
                  <a:off x="8018675" y="2944200"/>
                  <a:ext cx="13600" cy="11550"/>
                </a:xfrm>
                <a:custGeom>
                  <a:rect b="b" l="l" r="r" t="t"/>
                  <a:pathLst>
                    <a:path extrusionOk="0" h="462" w="544">
                      <a:moveTo>
                        <a:pt x="252" y="0"/>
                      </a:moveTo>
                      <a:cubicBezTo>
                        <a:pt x="164" y="0"/>
                        <a:pt x="68" y="62"/>
                        <a:pt x="43" y="160"/>
                      </a:cubicBezTo>
                      <a:cubicBezTo>
                        <a:pt x="0" y="332"/>
                        <a:pt x="137" y="462"/>
                        <a:pt x="275" y="462"/>
                      </a:cubicBezTo>
                      <a:cubicBezTo>
                        <a:pt x="352" y="462"/>
                        <a:pt x="429" y="422"/>
                        <a:pt x="477" y="327"/>
                      </a:cubicBezTo>
                      <a:cubicBezTo>
                        <a:pt x="544" y="193"/>
                        <a:pt x="477" y="60"/>
                        <a:pt x="343" y="26"/>
                      </a:cubicBezTo>
                      <a:cubicBezTo>
                        <a:pt x="317" y="9"/>
                        <a:pt x="285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29" name="Google Shape;23729;p65"/>
                <p:cNvSpPr/>
                <p:nvPr/>
              </p:nvSpPr>
              <p:spPr>
                <a:xfrm>
                  <a:off x="8013900" y="3142850"/>
                  <a:ext cx="13525" cy="8850"/>
                </a:xfrm>
                <a:custGeom>
                  <a:rect b="b" l="l" r="r" t="t"/>
                  <a:pathLst>
                    <a:path extrusionOk="0" h="354" w="541">
                      <a:moveTo>
                        <a:pt x="83" y="1"/>
                      </a:moveTo>
                      <a:cubicBezTo>
                        <a:pt x="35" y="1"/>
                        <a:pt x="1" y="34"/>
                        <a:pt x="1" y="120"/>
                      </a:cubicBezTo>
                      <a:cubicBezTo>
                        <a:pt x="1" y="253"/>
                        <a:pt x="101" y="353"/>
                        <a:pt x="234" y="353"/>
                      </a:cubicBezTo>
                      <a:cubicBezTo>
                        <a:pt x="541" y="353"/>
                        <a:pt x="241" y="1"/>
                        <a:pt x="8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30" name="Google Shape;23730;p65"/>
                <p:cNvSpPr/>
                <p:nvPr/>
              </p:nvSpPr>
              <p:spPr>
                <a:xfrm>
                  <a:off x="8099175" y="3050400"/>
                  <a:ext cx="13150" cy="12225"/>
                </a:xfrm>
                <a:custGeom>
                  <a:rect b="b" l="l" r="r" t="t"/>
                  <a:pathLst>
                    <a:path extrusionOk="0" h="489" w="526">
                      <a:moveTo>
                        <a:pt x="248" y="1"/>
                      </a:moveTo>
                      <a:cubicBezTo>
                        <a:pt x="108" y="1"/>
                        <a:pt x="0" y="139"/>
                        <a:pt x="25" y="315"/>
                      </a:cubicBezTo>
                      <a:cubicBezTo>
                        <a:pt x="44" y="429"/>
                        <a:pt x="149" y="489"/>
                        <a:pt x="255" y="489"/>
                      </a:cubicBezTo>
                      <a:cubicBezTo>
                        <a:pt x="335" y="489"/>
                        <a:pt x="416" y="454"/>
                        <a:pt x="459" y="382"/>
                      </a:cubicBezTo>
                      <a:cubicBezTo>
                        <a:pt x="526" y="248"/>
                        <a:pt x="492" y="115"/>
                        <a:pt x="392" y="48"/>
                      </a:cubicBezTo>
                      <a:cubicBezTo>
                        <a:pt x="343" y="15"/>
                        <a:pt x="294" y="1"/>
                        <a:pt x="24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31" name="Google Shape;23731;p65"/>
                <p:cNvSpPr/>
                <p:nvPr/>
              </p:nvSpPr>
              <p:spPr>
                <a:xfrm>
                  <a:off x="8059075" y="2905450"/>
                  <a:ext cx="14550" cy="8025"/>
                </a:xfrm>
                <a:custGeom>
                  <a:rect b="b" l="l" r="r" t="t"/>
                  <a:pathLst>
                    <a:path extrusionOk="0" h="321" w="582">
                      <a:moveTo>
                        <a:pt x="330" y="0"/>
                      </a:moveTo>
                      <a:cubicBezTo>
                        <a:pt x="308" y="0"/>
                        <a:pt x="285" y="3"/>
                        <a:pt x="262" y="9"/>
                      </a:cubicBezTo>
                      <a:cubicBezTo>
                        <a:pt x="1" y="80"/>
                        <a:pt x="297" y="320"/>
                        <a:pt x="466" y="320"/>
                      </a:cubicBezTo>
                      <a:cubicBezTo>
                        <a:pt x="534" y="320"/>
                        <a:pt x="581" y="281"/>
                        <a:pt x="562" y="175"/>
                      </a:cubicBezTo>
                      <a:cubicBezTo>
                        <a:pt x="534" y="65"/>
                        <a:pt x="438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32" name="Google Shape;23732;p65"/>
                <p:cNvSpPr/>
                <p:nvPr/>
              </p:nvSpPr>
              <p:spPr>
                <a:xfrm>
                  <a:off x="7906325" y="3033275"/>
                  <a:ext cx="15175" cy="11875"/>
                </a:xfrm>
                <a:custGeom>
                  <a:rect b="b" l="l" r="r" t="t"/>
                  <a:pathLst>
                    <a:path extrusionOk="0" h="475" w="607">
                      <a:moveTo>
                        <a:pt x="279" y="1"/>
                      </a:moveTo>
                      <a:cubicBezTo>
                        <a:pt x="217" y="1"/>
                        <a:pt x="153" y="29"/>
                        <a:pt x="101" y="99"/>
                      </a:cubicBezTo>
                      <a:cubicBezTo>
                        <a:pt x="1" y="166"/>
                        <a:pt x="34" y="333"/>
                        <a:pt x="101" y="400"/>
                      </a:cubicBezTo>
                      <a:cubicBezTo>
                        <a:pt x="151" y="450"/>
                        <a:pt x="217" y="475"/>
                        <a:pt x="280" y="475"/>
                      </a:cubicBezTo>
                      <a:cubicBezTo>
                        <a:pt x="343" y="475"/>
                        <a:pt x="401" y="450"/>
                        <a:pt x="434" y="400"/>
                      </a:cubicBezTo>
                      <a:cubicBezTo>
                        <a:pt x="606" y="227"/>
                        <a:pt x="452" y="1"/>
                        <a:pt x="27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33" name="Google Shape;23733;p65"/>
                <p:cNvSpPr/>
                <p:nvPr/>
              </p:nvSpPr>
              <p:spPr>
                <a:xfrm>
                  <a:off x="7915500" y="3224925"/>
                  <a:ext cx="11700" cy="11825"/>
                </a:xfrm>
                <a:custGeom>
                  <a:rect b="b" l="l" r="r" t="t"/>
                  <a:pathLst>
                    <a:path extrusionOk="0" h="473" w="468">
                      <a:moveTo>
                        <a:pt x="275" y="0"/>
                      </a:moveTo>
                      <a:cubicBezTo>
                        <a:pt x="262" y="0"/>
                        <a:pt x="248" y="2"/>
                        <a:pt x="234" y="5"/>
                      </a:cubicBezTo>
                      <a:cubicBezTo>
                        <a:pt x="101" y="5"/>
                        <a:pt x="1" y="106"/>
                        <a:pt x="1" y="239"/>
                      </a:cubicBezTo>
                      <a:cubicBezTo>
                        <a:pt x="1" y="372"/>
                        <a:pt x="101" y="472"/>
                        <a:pt x="234" y="472"/>
                      </a:cubicBezTo>
                      <a:cubicBezTo>
                        <a:pt x="367" y="472"/>
                        <a:pt x="468" y="372"/>
                        <a:pt x="468" y="239"/>
                      </a:cubicBezTo>
                      <a:cubicBezTo>
                        <a:pt x="468" y="120"/>
                        <a:pt x="387" y="0"/>
                        <a:pt x="2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34" name="Google Shape;23734;p65"/>
                <p:cNvSpPr/>
                <p:nvPr/>
              </p:nvSpPr>
              <p:spPr>
                <a:xfrm>
                  <a:off x="8007000" y="3173225"/>
                  <a:ext cx="16100" cy="12750"/>
                </a:xfrm>
                <a:custGeom>
                  <a:rect b="b" l="l" r="r" t="t"/>
                  <a:pathLst>
                    <a:path extrusionOk="0" h="510" w="644">
                      <a:moveTo>
                        <a:pt x="379" y="1"/>
                      </a:moveTo>
                      <a:cubicBezTo>
                        <a:pt x="317" y="1"/>
                        <a:pt x="256" y="26"/>
                        <a:pt x="210" y="72"/>
                      </a:cubicBezTo>
                      <a:cubicBezTo>
                        <a:pt x="0" y="229"/>
                        <a:pt x="161" y="510"/>
                        <a:pt x="369" y="510"/>
                      </a:cubicBezTo>
                      <a:cubicBezTo>
                        <a:pt x="426" y="510"/>
                        <a:pt x="486" y="489"/>
                        <a:pt x="544" y="439"/>
                      </a:cubicBezTo>
                      <a:cubicBezTo>
                        <a:pt x="644" y="339"/>
                        <a:pt x="644" y="205"/>
                        <a:pt x="577" y="105"/>
                      </a:cubicBezTo>
                      <a:cubicBezTo>
                        <a:pt x="523" y="34"/>
                        <a:pt x="450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35" name="Google Shape;23735;p65"/>
                <p:cNvSpPr/>
                <p:nvPr/>
              </p:nvSpPr>
              <p:spPr>
                <a:xfrm>
                  <a:off x="7949600" y="2998000"/>
                  <a:ext cx="15950" cy="12250"/>
                </a:xfrm>
                <a:custGeom>
                  <a:rect b="b" l="l" r="r" t="t"/>
                  <a:pathLst>
                    <a:path extrusionOk="0" h="490" w="638">
                      <a:moveTo>
                        <a:pt x="373" y="1"/>
                      </a:moveTo>
                      <a:cubicBezTo>
                        <a:pt x="350" y="1"/>
                        <a:pt x="327" y="4"/>
                        <a:pt x="304" y="9"/>
                      </a:cubicBezTo>
                      <a:cubicBezTo>
                        <a:pt x="1" y="70"/>
                        <a:pt x="84" y="489"/>
                        <a:pt x="353" y="489"/>
                      </a:cubicBezTo>
                      <a:cubicBezTo>
                        <a:pt x="379" y="489"/>
                        <a:pt x="408" y="485"/>
                        <a:pt x="438" y="476"/>
                      </a:cubicBezTo>
                      <a:cubicBezTo>
                        <a:pt x="571" y="443"/>
                        <a:pt x="638" y="310"/>
                        <a:pt x="605" y="176"/>
                      </a:cubicBezTo>
                      <a:cubicBezTo>
                        <a:pt x="577" y="66"/>
                        <a:pt x="481" y="1"/>
                        <a:pt x="37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36" name="Google Shape;23736;p65"/>
                <p:cNvSpPr/>
                <p:nvPr/>
              </p:nvSpPr>
              <p:spPr>
                <a:xfrm>
                  <a:off x="7869250" y="3088175"/>
                  <a:ext cx="15425" cy="12250"/>
                </a:xfrm>
                <a:custGeom>
                  <a:rect b="b" l="l" r="r" t="t"/>
                  <a:pathLst>
                    <a:path extrusionOk="0" h="490" w="617">
                      <a:moveTo>
                        <a:pt x="334" y="0"/>
                      </a:moveTo>
                      <a:cubicBezTo>
                        <a:pt x="266" y="0"/>
                        <a:pt x="203" y="33"/>
                        <a:pt x="149" y="105"/>
                      </a:cubicBezTo>
                      <a:cubicBezTo>
                        <a:pt x="0" y="279"/>
                        <a:pt x="184" y="490"/>
                        <a:pt x="370" y="490"/>
                      </a:cubicBezTo>
                      <a:cubicBezTo>
                        <a:pt x="434" y="490"/>
                        <a:pt x="498" y="465"/>
                        <a:pt x="550" y="405"/>
                      </a:cubicBezTo>
                      <a:cubicBezTo>
                        <a:pt x="616" y="305"/>
                        <a:pt x="616" y="138"/>
                        <a:pt x="516" y="72"/>
                      </a:cubicBezTo>
                      <a:cubicBezTo>
                        <a:pt x="454" y="25"/>
                        <a:pt x="392" y="0"/>
                        <a:pt x="3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37" name="Google Shape;23737;p65"/>
                <p:cNvSpPr/>
                <p:nvPr/>
              </p:nvSpPr>
              <p:spPr>
                <a:xfrm>
                  <a:off x="7977075" y="3436500"/>
                  <a:ext cx="12675" cy="12225"/>
                </a:xfrm>
                <a:custGeom>
                  <a:rect b="b" l="l" r="r" t="t"/>
                  <a:pathLst>
                    <a:path extrusionOk="0" h="489" w="507">
                      <a:moveTo>
                        <a:pt x="280" y="1"/>
                      </a:moveTo>
                      <a:cubicBezTo>
                        <a:pt x="142" y="1"/>
                        <a:pt x="1" y="108"/>
                        <a:pt x="39" y="282"/>
                      </a:cubicBezTo>
                      <a:cubicBezTo>
                        <a:pt x="39" y="398"/>
                        <a:pt x="140" y="489"/>
                        <a:pt x="254" y="489"/>
                      </a:cubicBezTo>
                      <a:cubicBezTo>
                        <a:pt x="271" y="489"/>
                        <a:pt x="289" y="487"/>
                        <a:pt x="306" y="482"/>
                      </a:cubicBezTo>
                      <a:cubicBezTo>
                        <a:pt x="440" y="449"/>
                        <a:pt x="506" y="315"/>
                        <a:pt x="506" y="182"/>
                      </a:cubicBezTo>
                      <a:cubicBezTo>
                        <a:pt x="478" y="56"/>
                        <a:pt x="380" y="1"/>
                        <a:pt x="28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38" name="Google Shape;23738;p65"/>
                <p:cNvSpPr/>
                <p:nvPr/>
              </p:nvSpPr>
              <p:spPr>
                <a:xfrm>
                  <a:off x="8081075" y="3391400"/>
                  <a:ext cx="15425" cy="12125"/>
                </a:xfrm>
                <a:custGeom>
                  <a:rect b="b" l="l" r="r" t="t"/>
                  <a:pathLst>
                    <a:path extrusionOk="0" h="485" w="617">
                      <a:moveTo>
                        <a:pt x="342" y="0"/>
                      </a:moveTo>
                      <a:cubicBezTo>
                        <a:pt x="170" y="0"/>
                        <a:pt x="1" y="168"/>
                        <a:pt x="116" y="351"/>
                      </a:cubicBezTo>
                      <a:cubicBezTo>
                        <a:pt x="160" y="440"/>
                        <a:pt x="249" y="485"/>
                        <a:pt x="333" y="485"/>
                      </a:cubicBezTo>
                      <a:cubicBezTo>
                        <a:pt x="375" y="485"/>
                        <a:pt x="416" y="474"/>
                        <a:pt x="449" y="452"/>
                      </a:cubicBezTo>
                      <a:cubicBezTo>
                        <a:pt x="549" y="385"/>
                        <a:pt x="616" y="218"/>
                        <a:pt x="549" y="118"/>
                      </a:cubicBezTo>
                      <a:cubicBezTo>
                        <a:pt x="497" y="35"/>
                        <a:pt x="419" y="0"/>
                        <a:pt x="34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39" name="Google Shape;23739;p65"/>
                <p:cNvSpPr/>
                <p:nvPr/>
              </p:nvSpPr>
              <p:spPr>
                <a:xfrm>
                  <a:off x="8054650" y="3280775"/>
                  <a:ext cx="13475" cy="12050"/>
                </a:xfrm>
                <a:custGeom>
                  <a:rect b="b" l="l" r="r" t="t"/>
                  <a:pathLst>
                    <a:path extrusionOk="0" h="482" w="539">
                      <a:moveTo>
                        <a:pt x="274" y="1"/>
                      </a:moveTo>
                      <a:cubicBezTo>
                        <a:pt x="138" y="1"/>
                        <a:pt x="0" y="115"/>
                        <a:pt x="39" y="307"/>
                      </a:cubicBezTo>
                      <a:cubicBezTo>
                        <a:pt x="66" y="417"/>
                        <a:pt x="162" y="482"/>
                        <a:pt x="271" y="482"/>
                      </a:cubicBezTo>
                      <a:cubicBezTo>
                        <a:pt x="293" y="482"/>
                        <a:pt x="316" y="479"/>
                        <a:pt x="339" y="473"/>
                      </a:cubicBezTo>
                      <a:cubicBezTo>
                        <a:pt x="472" y="440"/>
                        <a:pt x="539" y="340"/>
                        <a:pt x="506" y="207"/>
                      </a:cubicBezTo>
                      <a:cubicBezTo>
                        <a:pt x="477" y="64"/>
                        <a:pt x="37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40" name="Google Shape;23740;p65"/>
                <p:cNvSpPr/>
                <p:nvPr/>
              </p:nvSpPr>
              <p:spPr>
                <a:xfrm>
                  <a:off x="7950125" y="3424625"/>
                  <a:ext cx="14925" cy="10075"/>
                </a:xfrm>
                <a:custGeom>
                  <a:rect b="b" l="l" r="r" t="t"/>
                  <a:pathLst>
                    <a:path extrusionOk="0" h="403" w="597">
                      <a:moveTo>
                        <a:pt x="305" y="1"/>
                      </a:moveTo>
                      <a:cubicBezTo>
                        <a:pt x="237" y="1"/>
                        <a:pt x="169" y="27"/>
                        <a:pt x="117" y="90"/>
                      </a:cubicBezTo>
                      <a:cubicBezTo>
                        <a:pt x="0" y="230"/>
                        <a:pt x="226" y="402"/>
                        <a:pt x="395" y="402"/>
                      </a:cubicBezTo>
                      <a:cubicBezTo>
                        <a:pt x="468" y="402"/>
                        <a:pt x="530" y="370"/>
                        <a:pt x="550" y="290"/>
                      </a:cubicBezTo>
                      <a:cubicBezTo>
                        <a:pt x="596" y="130"/>
                        <a:pt x="453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41" name="Google Shape;23741;p65"/>
                <p:cNvSpPr/>
                <p:nvPr/>
              </p:nvSpPr>
              <p:spPr>
                <a:xfrm>
                  <a:off x="7963025" y="3640300"/>
                  <a:ext cx="13175" cy="11775"/>
                </a:xfrm>
                <a:custGeom>
                  <a:rect b="b" l="l" r="r" t="t"/>
                  <a:pathLst>
                    <a:path extrusionOk="0" h="471" w="527">
                      <a:moveTo>
                        <a:pt x="291" y="1"/>
                      </a:moveTo>
                      <a:cubicBezTo>
                        <a:pt x="284" y="1"/>
                        <a:pt x="276" y="1"/>
                        <a:pt x="268" y="2"/>
                      </a:cubicBezTo>
                      <a:cubicBezTo>
                        <a:pt x="134" y="2"/>
                        <a:pt x="1" y="102"/>
                        <a:pt x="1" y="236"/>
                      </a:cubicBezTo>
                      <a:cubicBezTo>
                        <a:pt x="1" y="369"/>
                        <a:pt x="134" y="469"/>
                        <a:pt x="268" y="469"/>
                      </a:cubicBezTo>
                      <a:cubicBezTo>
                        <a:pt x="276" y="470"/>
                        <a:pt x="284" y="471"/>
                        <a:pt x="291" y="471"/>
                      </a:cubicBezTo>
                      <a:cubicBezTo>
                        <a:pt x="527" y="471"/>
                        <a:pt x="527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42" name="Google Shape;23742;p65"/>
                <p:cNvSpPr/>
                <p:nvPr/>
              </p:nvSpPr>
              <p:spPr>
                <a:xfrm>
                  <a:off x="8072725" y="3559000"/>
                  <a:ext cx="15425" cy="12425"/>
                </a:xfrm>
                <a:custGeom>
                  <a:rect b="b" l="l" r="r" t="t"/>
                  <a:pathLst>
                    <a:path extrusionOk="0" h="497" w="617">
                      <a:moveTo>
                        <a:pt x="371" y="1"/>
                      </a:moveTo>
                      <a:cubicBezTo>
                        <a:pt x="184" y="1"/>
                        <a:pt x="0" y="212"/>
                        <a:pt x="149" y="386"/>
                      </a:cubicBezTo>
                      <a:cubicBezTo>
                        <a:pt x="208" y="464"/>
                        <a:pt x="278" y="496"/>
                        <a:pt x="346" y="496"/>
                      </a:cubicBezTo>
                      <a:cubicBezTo>
                        <a:pt x="394" y="496"/>
                        <a:pt x="442" y="480"/>
                        <a:pt x="483" y="452"/>
                      </a:cubicBezTo>
                      <a:cubicBezTo>
                        <a:pt x="583" y="352"/>
                        <a:pt x="616" y="219"/>
                        <a:pt x="550" y="85"/>
                      </a:cubicBezTo>
                      <a:cubicBezTo>
                        <a:pt x="499" y="26"/>
                        <a:pt x="434" y="1"/>
                        <a:pt x="37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43" name="Google Shape;23743;p65"/>
                <p:cNvSpPr/>
                <p:nvPr/>
              </p:nvSpPr>
              <p:spPr>
                <a:xfrm>
                  <a:off x="8045600" y="3352425"/>
                  <a:ext cx="12525" cy="11925"/>
                </a:xfrm>
                <a:custGeom>
                  <a:rect b="b" l="l" r="r" t="t"/>
                  <a:pathLst>
                    <a:path extrusionOk="0" h="477" w="501">
                      <a:moveTo>
                        <a:pt x="240" y="0"/>
                      </a:moveTo>
                      <a:cubicBezTo>
                        <a:pt x="121" y="0"/>
                        <a:pt x="0" y="84"/>
                        <a:pt x="0" y="243"/>
                      </a:cubicBezTo>
                      <a:cubicBezTo>
                        <a:pt x="0" y="376"/>
                        <a:pt x="134" y="476"/>
                        <a:pt x="267" y="476"/>
                      </a:cubicBezTo>
                      <a:cubicBezTo>
                        <a:pt x="401" y="443"/>
                        <a:pt x="501" y="343"/>
                        <a:pt x="467" y="209"/>
                      </a:cubicBezTo>
                      <a:cubicBezTo>
                        <a:pt x="452" y="67"/>
                        <a:pt x="346" y="0"/>
                        <a:pt x="24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44" name="Google Shape;23744;p65"/>
                <p:cNvSpPr/>
                <p:nvPr/>
              </p:nvSpPr>
              <p:spPr>
                <a:xfrm>
                  <a:off x="7882150" y="3492525"/>
                  <a:ext cx="13350" cy="12250"/>
                </a:xfrm>
                <a:custGeom>
                  <a:rect b="b" l="l" r="r" t="t"/>
                  <a:pathLst>
                    <a:path extrusionOk="0" h="490" w="534">
                      <a:moveTo>
                        <a:pt x="255" y="1"/>
                      </a:moveTo>
                      <a:cubicBezTo>
                        <a:pt x="192" y="1"/>
                        <a:pt x="134" y="26"/>
                        <a:pt x="100" y="76"/>
                      </a:cubicBezTo>
                      <a:cubicBezTo>
                        <a:pt x="0" y="176"/>
                        <a:pt x="0" y="343"/>
                        <a:pt x="100" y="443"/>
                      </a:cubicBezTo>
                      <a:cubicBezTo>
                        <a:pt x="145" y="473"/>
                        <a:pt x="204" y="489"/>
                        <a:pt x="264" y="489"/>
                      </a:cubicBezTo>
                      <a:cubicBezTo>
                        <a:pt x="337" y="489"/>
                        <a:pt x="412" y="465"/>
                        <a:pt x="467" y="409"/>
                      </a:cubicBezTo>
                      <a:cubicBezTo>
                        <a:pt x="534" y="309"/>
                        <a:pt x="534" y="143"/>
                        <a:pt x="434" y="76"/>
                      </a:cubicBezTo>
                      <a:cubicBezTo>
                        <a:pt x="384" y="26"/>
                        <a:pt x="317" y="1"/>
                        <a:pt x="25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45" name="Google Shape;23745;p65"/>
                <p:cNvSpPr/>
                <p:nvPr/>
              </p:nvSpPr>
              <p:spPr>
                <a:xfrm>
                  <a:off x="7887150" y="3718125"/>
                  <a:ext cx="12225" cy="9100"/>
                </a:xfrm>
                <a:custGeom>
                  <a:rect b="b" l="l" r="r" t="t"/>
                  <a:pathLst>
                    <a:path extrusionOk="0" h="364" w="489">
                      <a:moveTo>
                        <a:pt x="116" y="1"/>
                      </a:moveTo>
                      <a:cubicBezTo>
                        <a:pt x="74" y="1"/>
                        <a:pt x="41" y="35"/>
                        <a:pt x="34" y="125"/>
                      </a:cubicBezTo>
                      <a:cubicBezTo>
                        <a:pt x="0" y="225"/>
                        <a:pt x="100" y="359"/>
                        <a:pt x="234" y="359"/>
                      </a:cubicBezTo>
                      <a:cubicBezTo>
                        <a:pt x="251" y="362"/>
                        <a:pt x="266" y="363"/>
                        <a:pt x="279" y="363"/>
                      </a:cubicBezTo>
                      <a:cubicBezTo>
                        <a:pt x="488" y="363"/>
                        <a:pt x="253" y="1"/>
                        <a:pt x="11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46" name="Google Shape;23746;p65"/>
                <p:cNvSpPr/>
                <p:nvPr/>
              </p:nvSpPr>
              <p:spPr>
                <a:xfrm>
                  <a:off x="7717025" y="3831500"/>
                  <a:ext cx="12525" cy="12200"/>
                </a:xfrm>
                <a:custGeom>
                  <a:rect b="b" l="l" r="r" t="t"/>
                  <a:pathLst>
                    <a:path extrusionOk="0" h="488" w="501">
                      <a:moveTo>
                        <a:pt x="249" y="0"/>
                      </a:moveTo>
                      <a:cubicBezTo>
                        <a:pt x="195" y="0"/>
                        <a:pt x="141" y="19"/>
                        <a:pt x="101" y="60"/>
                      </a:cubicBezTo>
                      <a:cubicBezTo>
                        <a:pt x="1" y="160"/>
                        <a:pt x="1" y="327"/>
                        <a:pt x="101" y="427"/>
                      </a:cubicBezTo>
                      <a:cubicBezTo>
                        <a:pt x="142" y="469"/>
                        <a:pt x="198" y="488"/>
                        <a:pt x="253" y="488"/>
                      </a:cubicBezTo>
                      <a:cubicBezTo>
                        <a:pt x="375" y="488"/>
                        <a:pt x="501" y="397"/>
                        <a:pt x="501" y="260"/>
                      </a:cubicBezTo>
                      <a:cubicBezTo>
                        <a:pt x="501" y="98"/>
                        <a:pt x="372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47" name="Google Shape;23747;p65"/>
                <p:cNvSpPr/>
                <p:nvPr/>
              </p:nvSpPr>
              <p:spPr>
                <a:xfrm>
                  <a:off x="7742875" y="4011800"/>
                  <a:ext cx="13725" cy="8850"/>
                </a:xfrm>
                <a:custGeom>
                  <a:rect b="b" l="l" r="r" t="t"/>
                  <a:pathLst>
                    <a:path extrusionOk="0" h="354" w="549">
                      <a:moveTo>
                        <a:pt x="84" y="1"/>
                      </a:moveTo>
                      <a:cubicBezTo>
                        <a:pt x="35" y="1"/>
                        <a:pt x="1" y="34"/>
                        <a:pt x="1" y="120"/>
                      </a:cubicBezTo>
                      <a:cubicBezTo>
                        <a:pt x="1" y="253"/>
                        <a:pt x="101" y="353"/>
                        <a:pt x="267" y="353"/>
                      </a:cubicBezTo>
                      <a:cubicBezTo>
                        <a:pt x="549" y="353"/>
                        <a:pt x="242" y="1"/>
                        <a:pt x="8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48" name="Google Shape;23748;p65"/>
                <p:cNvSpPr/>
                <p:nvPr/>
              </p:nvSpPr>
              <p:spPr>
                <a:xfrm>
                  <a:off x="7820600" y="3968125"/>
                  <a:ext cx="14025" cy="12400"/>
                </a:xfrm>
                <a:custGeom>
                  <a:rect b="b" l="l" r="r" t="t"/>
                  <a:pathLst>
                    <a:path extrusionOk="0" h="496" w="561">
                      <a:moveTo>
                        <a:pt x="268" y="1"/>
                      </a:moveTo>
                      <a:cubicBezTo>
                        <a:pt x="164" y="1"/>
                        <a:pt x="64" y="69"/>
                        <a:pt x="27" y="199"/>
                      </a:cubicBezTo>
                      <a:cubicBezTo>
                        <a:pt x="1" y="358"/>
                        <a:pt x="142" y="496"/>
                        <a:pt x="285" y="496"/>
                      </a:cubicBezTo>
                      <a:cubicBezTo>
                        <a:pt x="323" y="496"/>
                        <a:pt x="360" y="486"/>
                        <a:pt x="394" y="466"/>
                      </a:cubicBezTo>
                      <a:cubicBezTo>
                        <a:pt x="528" y="366"/>
                        <a:pt x="561" y="232"/>
                        <a:pt x="494" y="132"/>
                      </a:cubicBezTo>
                      <a:cubicBezTo>
                        <a:pt x="435" y="44"/>
                        <a:pt x="350" y="1"/>
                        <a:pt x="2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49" name="Google Shape;23749;p65"/>
                <p:cNvSpPr/>
                <p:nvPr/>
              </p:nvSpPr>
              <p:spPr>
                <a:xfrm>
                  <a:off x="7800400" y="3877800"/>
                  <a:ext cx="13825" cy="8125"/>
                </a:xfrm>
                <a:custGeom>
                  <a:rect b="b" l="l" r="r" t="t"/>
                  <a:pathLst>
                    <a:path extrusionOk="0" h="325" w="553">
                      <a:moveTo>
                        <a:pt x="336" y="1"/>
                      </a:moveTo>
                      <a:cubicBezTo>
                        <a:pt x="314" y="1"/>
                        <a:pt x="291" y="3"/>
                        <a:pt x="268" y="9"/>
                      </a:cubicBezTo>
                      <a:cubicBezTo>
                        <a:pt x="0" y="33"/>
                        <a:pt x="301" y="324"/>
                        <a:pt x="457" y="324"/>
                      </a:cubicBezTo>
                      <a:cubicBezTo>
                        <a:pt x="515" y="324"/>
                        <a:pt x="553" y="284"/>
                        <a:pt x="535" y="176"/>
                      </a:cubicBezTo>
                      <a:cubicBezTo>
                        <a:pt x="535" y="65"/>
                        <a:pt x="443" y="1"/>
                        <a:pt x="33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0" name="Google Shape;23750;p65"/>
                <p:cNvSpPr/>
                <p:nvPr/>
              </p:nvSpPr>
              <p:spPr>
                <a:xfrm>
                  <a:off x="7671725" y="3996950"/>
                  <a:ext cx="17250" cy="12325"/>
                </a:xfrm>
                <a:custGeom>
                  <a:rect b="b" l="l" r="r" t="t"/>
                  <a:pathLst>
                    <a:path extrusionOk="0" h="493" w="690">
                      <a:moveTo>
                        <a:pt x="354" y="1"/>
                      </a:moveTo>
                      <a:cubicBezTo>
                        <a:pt x="296" y="1"/>
                        <a:pt x="234" y="24"/>
                        <a:pt x="178" y="80"/>
                      </a:cubicBezTo>
                      <a:cubicBezTo>
                        <a:pt x="1" y="257"/>
                        <a:pt x="151" y="493"/>
                        <a:pt x="336" y="493"/>
                      </a:cubicBezTo>
                      <a:cubicBezTo>
                        <a:pt x="394" y="493"/>
                        <a:pt x="456" y="469"/>
                        <a:pt x="512" y="414"/>
                      </a:cubicBezTo>
                      <a:cubicBezTo>
                        <a:pt x="689" y="236"/>
                        <a:pt x="539" y="1"/>
                        <a:pt x="35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1" name="Google Shape;23751;p65"/>
                <p:cNvSpPr/>
                <p:nvPr/>
              </p:nvSpPr>
              <p:spPr>
                <a:xfrm>
                  <a:off x="7634125" y="4208550"/>
                  <a:ext cx="14200" cy="12425"/>
                </a:xfrm>
                <a:custGeom>
                  <a:rect b="b" l="l" r="r" t="t"/>
                  <a:pathLst>
                    <a:path extrusionOk="0" h="497" w="568">
                      <a:moveTo>
                        <a:pt x="298" y="1"/>
                      </a:moveTo>
                      <a:cubicBezTo>
                        <a:pt x="209" y="1"/>
                        <a:pt x="121" y="49"/>
                        <a:pt x="81" y="155"/>
                      </a:cubicBezTo>
                      <a:cubicBezTo>
                        <a:pt x="1" y="356"/>
                        <a:pt x="162" y="496"/>
                        <a:pt x="318" y="496"/>
                      </a:cubicBezTo>
                      <a:cubicBezTo>
                        <a:pt x="421" y="496"/>
                        <a:pt x="521" y="435"/>
                        <a:pt x="548" y="289"/>
                      </a:cubicBezTo>
                      <a:cubicBezTo>
                        <a:pt x="568" y="109"/>
                        <a:pt x="43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2" name="Google Shape;23752;p65"/>
                <p:cNvSpPr/>
                <p:nvPr/>
              </p:nvSpPr>
              <p:spPr>
                <a:xfrm>
                  <a:off x="7685325" y="4154475"/>
                  <a:ext cx="12550" cy="12325"/>
                </a:xfrm>
                <a:custGeom>
                  <a:rect b="b" l="l" r="r" t="t"/>
                  <a:pathLst>
                    <a:path extrusionOk="0" h="493" w="502">
                      <a:moveTo>
                        <a:pt x="219" y="1"/>
                      </a:moveTo>
                      <a:cubicBezTo>
                        <a:pt x="102" y="1"/>
                        <a:pt x="1" y="97"/>
                        <a:pt x="1" y="250"/>
                      </a:cubicBezTo>
                      <a:cubicBezTo>
                        <a:pt x="1" y="387"/>
                        <a:pt x="110" y="493"/>
                        <a:pt x="232" y="493"/>
                      </a:cubicBezTo>
                      <a:cubicBezTo>
                        <a:pt x="289" y="493"/>
                        <a:pt x="348" y="470"/>
                        <a:pt x="401" y="417"/>
                      </a:cubicBezTo>
                      <a:cubicBezTo>
                        <a:pt x="501" y="317"/>
                        <a:pt x="501" y="184"/>
                        <a:pt x="401" y="83"/>
                      </a:cubicBezTo>
                      <a:cubicBezTo>
                        <a:pt x="344" y="26"/>
                        <a:pt x="279" y="1"/>
                        <a:pt x="21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3" name="Google Shape;23753;p65"/>
                <p:cNvSpPr/>
                <p:nvPr/>
              </p:nvSpPr>
              <p:spPr>
                <a:xfrm>
                  <a:off x="7652825" y="4003100"/>
                  <a:ext cx="11700" cy="12550"/>
                </a:xfrm>
                <a:custGeom>
                  <a:rect b="b" l="l" r="r" t="t"/>
                  <a:pathLst>
                    <a:path extrusionOk="0" h="502" w="468">
                      <a:moveTo>
                        <a:pt x="234" y="1"/>
                      </a:moveTo>
                      <a:cubicBezTo>
                        <a:pt x="100" y="1"/>
                        <a:pt x="0" y="101"/>
                        <a:pt x="0" y="234"/>
                      </a:cubicBezTo>
                      <a:cubicBezTo>
                        <a:pt x="0" y="368"/>
                        <a:pt x="100" y="501"/>
                        <a:pt x="234" y="501"/>
                      </a:cubicBezTo>
                      <a:cubicBezTo>
                        <a:pt x="367" y="501"/>
                        <a:pt x="467" y="368"/>
                        <a:pt x="467" y="234"/>
                      </a:cubicBezTo>
                      <a:cubicBezTo>
                        <a:pt x="467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4" name="Google Shape;23754;p65"/>
                <p:cNvSpPr/>
                <p:nvPr/>
              </p:nvSpPr>
              <p:spPr>
                <a:xfrm>
                  <a:off x="7584425" y="4090800"/>
                  <a:ext cx="14000" cy="11925"/>
                </a:xfrm>
                <a:custGeom>
                  <a:rect b="b" l="l" r="r" t="t"/>
                  <a:pathLst>
                    <a:path extrusionOk="0" h="477" w="560">
                      <a:moveTo>
                        <a:pt x="272" y="1"/>
                      </a:moveTo>
                      <a:cubicBezTo>
                        <a:pt x="204" y="1"/>
                        <a:pt x="140" y="30"/>
                        <a:pt x="101" y="95"/>
                      </a:cubicBezTo>
                      <a:cubicBezTo>
                        <a:pt x="1" y="195"/>
                        <a:pt x="34" y="362"/>
                        <a:pt x="134" y="429"/>
                      </a:cubicBezTo>
                      <a:cubicBezTo>
                        <a:pt x="184" y="462"/>
                        <a:pt x="236" y="477"/>
                        <a:pt x="286" y="477"/>
                      </a:cubicBezTo>
                      <a:cubicBezTo>
                        <a:pt x="434" y="477"/>
                        <a:pt x="559" y="345"/>
                        <a:pt x="534" y="195"/>
                      </a:cubicBezTo>
                      <a:cubicBezTo>
                        <a:pt x="494" y="73"/>
                        <a:pt x="378" y="1"/>
                        <a:pt x="27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5" name="Google Shape;23755;p65"/>
                <p:cNvSpPr/>
                <p:nvPr/>
              </p:nvSpPr>
              <p:spPr>
                <a:xfrm>
                  <a:off x="7596100" y="4410900"/>
                  <a:ext cx="12550" cy="12525"/>
                </a:xfrm>
                <a:custGeom>
                  <a:rect b="b" l="l" r="r" t="t"/>
                  <a:pathLst>
                    <a:path extrusionOk="0" h="501" w="502">
                      <a:moveTo>
                        <a:pt x="268" y="0"/>
                      </a:moveTo>
                      <a:cubicBezTo>
                        <a:pt x="101" y="0"/>
                        <a:pt x="1" y="100"/>
                        <a:pt x="1" y="234"/>
                      </a:cubicBezTo>
                      <a:cubicBezTo>
                        <a:pt x="1" y="367"/>
                        <a:pt x="101" y="501"/>
                        <a:pt x="234" y="501"/>
                      </a:cubicBezTo>
                      <a:cubicBezTo>
                        <a:pt x="368" y="501"/>
                        <a:pt x="468" y="401"/>
                        <a:pt x="468" y="267"/>
                      </a:cubicBezTo>
                      <a:cubicBezTo>
                        <a:pt x="501" y="134"/>
                        <a:pt x="368" y="34"/>
                        <a:pt x="2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6" name="Google Shape;23756;p65"/>
                <p:cNvSpPr/>
                <p:nvPr/>
              </p:nvSpPr>
              <p:spPr>
                <a:xfrm>
                  <a:off x="7663175" y="4371525"/>
                  <a:ext cx="13850" cy="11800"/>
                </a:xfrm>
                <a:custGeom>
                  <a:rect b="b" l="l" r="r" t="t"/>
                  <a:pathLst>
                    <a:path extrusionOk="0" h="472" w="554">
                      <a:moveTo>
                        <a:pt x="293" y="1"/>
                      </a:moveTo>
                      <a:cubicBezTo>
                        <a:pt x="193" y="1"/>
                        <a:pt x="91" y="61"/>
                        <a:pt x="53" y="174"/>
                      </a:cubicBezTo>
                      <a:cubicBezTo>
                        <a:pt x="0" y="333"/>
                        <a:pt x="136" y="471"/>
                        <a:pt x="295" y="471"/>
                      </a:cubicBezTo>
                      <a:cubicBezTo>
                        <a:pt x="336" y="471"/>
                        <a:pt x="379" y="462"/>
                        <a:pt x="420" y="441"/>
                      </a:cubicBezTo>
                      <a:cubicBezTo>
                        <a:pt x="520" y="375"/>
                        <a:pt x="553" y="241"/>
                        <a:pt x="487" y="108"/>
                      </a:cubicBezTo>
                      <a:cubicBezTo>
                        <a:pt x="443" y="36"/>
                        <a:pt x="369" y="1"/>
                        <a:pt x="29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7" name="Google Shape;23757;p65"/>
                <p:cNvSpPr/>
                <p:nvPr/>
              </p:nvSpPr>
              <p:spPr>
                <a:xfrm>
                  <a:off x="7668650" y="4265175"/>
                  <a:ext cx="11700" cy="11625"/>
                </a:xfrm>
                <a:custGeom>
                  <a:rect b="b" l="l" r="r" t="t"/>
                  <a:pathLst>
                    <a:path extrusionOk="0" h="465" w="468">
                      <a:moveTo>
                        <a:pt x="234" y="0"/>
                      </a:moveTo>
                      <a:cubicBezTo>
                        <a:pt x="118" y="0"/>
                        <a:pt x="1" y="75"/>
                        <a:pt x="1" y="225"/>
                      </a:cubicBezTo>
                      <a:cubicBezTo>
                        <a:pt x="1" y="345"/>
                        <a:pt x="81" y="464"/>
                        <a:pt x="193" y="464"/>
                      </a:cubicBezTo>
                      <a:cubicBezTo>
                        <a:pt x="207" y="464"/>
                        <a:pt x="220" y="462"/>
                        <a:pt x="234" y="459"/>
                      </a:cubicBezTo>
                      <a:cubicBezTo>
                        <a:pt x="368" y="459"/>
                        <a:pt x="468" y="359"/>
                        <a:pt x="468" y="225"/>
                      </a:cubicBezTo>
                      <a:cubicBezTo>
                        <a:pt x="468" y="75"/>
                        <a:pt x="351" y="0"/>
                        <a:pt x="2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8" name="Google Shape;23758;p65"/>
                <p:cNvSpPr/>
                <p:nvPr/>
              </p:nvSpPr>
              <p:spPr>
                <a:xfrm>
                  <a:off x="7511050" y="4236600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0" y="101"/>
                        <a:pt x="0" y="234"/>
                      </a:cubicBezTo>
                      <a:cubicBezTo>
                        <a:pt x="0" y="368"/>
                        <a:pt x="100" y="501"/>
                        <a:pt x="234" y="501"/>
                      </a:cubicBezTo>
                      <a:cubicBezTo>
                        <a:pt x="367" y="501"/>
                        <a:pt x="467" y="401"/>
                        <a:pt x="501" y="268"/>
                      </a:cubicBezTo>
                      <a:cubicBezTo>
                        <a:pt x="501" y="134"/>
                        <a:pt x="401" y="34"/>
                        <a:pt x="26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9" name="Google Shape;23759;p65"/>
                <p:cNvSpPr/>
                <p:nvPr/>
              </p:nvSpPr>
              <p:spPr>
                <a:xfrm>
                  <a:off x="7323400" y="4488125"/>
                  <a:ext cx="16200" cy="11800"/>
                </a:xfrm>
                <a:custGeom>
                  <a:rect b="b" l="l" r="r" t="t"/>
                  <a:pathLst>
                    <a:path extrusionOk="0" h="472" w="648">
                      <a:moveTo>
                        <a:pt x="286" y="0"/>
                      </a:moveTo>
                      <a:cubicBezTo>
                        <a:pt x="221" y="0"/>
                        <a:pt x="156" y="25"/>
                        <a:pt x="101" y="80"/>
                      </a:cubicBezTo>
                      <a:cubicBezTo>
                        <a:pt x="1" y="180"/>
                        <a:pt x="34" y="347"/>
                        <a:pt x="134" y="414"/>
                      </a:cubicBezTo>
                      <a:cubicBezTo>
                        <a:pt x="182" y="455"/>
                        <a:pt x="233" y="472"/>
                        <a:pt x="283" y="472"/>
                      </a:cubicBezTo>
                      <a:cubicBezTo>
                        <a:pt x="479" y="472"/>
                        <a:pt x="647" y="206"/>
                        <a:pt x="435" y="47"/>
                      </a:cubicBezTo>
                      <a:cubicBezTo>
                        <a:pt x="390" y="17"/>
                        <a:pt x="338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60" name="Google Shape;23760;p65"/>
                <p:cNvSpPr/>
                <p:nvPr/>
              </p:nvSpPr>
              <p:spPr>
                <a:xfrm>
                  <a:off x="7411475" y="4455925"/>
                  <a:ext cx="17525" cy="12725"/>
                </a:xfrm>
                <a:custGeom>
                  <a:rect b="b" l="l" r="r" t="t"/>
                  <a:pathLst>
                    <a:path extrusionOk="0" h="509" w="701">
                      <a:moveTo>
                        <a:pt x="367" y="0"/>
                      </a:moveTo>
                      <a:cubicBezTo>
                        <a:pt x="330" y="0"/>
                        <a:pt x="289" y="11"/>
                        <a:pt x="247" y="34"/>
                      </a:cubicBezTo>
                      <a:cubicBezTo>
                        <a:pt x="1" y="157"/>
                        <a:pt x="124" y="509"/>
                        <a:pt x="355" y="509"/>
                      </a:cubicBezTo>
                      <a:cubicBezTo>
                        <a:pt x="374" y="509"/>
                        <a:pt x="394" y="506"/>
                        <a:pt x="414" y="501"/>
                      </a:cubicBezTo>
                      <a:cubicBezTo>
                        <a:pt x="701" y="386"/>
                        <a:pt x="593" y="0"/>
                        <a:pt x="36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61" name="Google Shape;23761;p65"/>
                <p:cNvSpPr/>
                <p:nvPr/>
              </p:nvSpPr>
              <p:spPr>
                <a:xfrm>
                  <a:off x="7490925" y="4186175"/>
                  <a:ext cx="15150" cy="11550"/>
                </a:xfrm>
                <a:custGeom>
                  <a:rect b="b" l="l" r="r" t="t"/>
                  <a:pathLst>
                    <a:path extrusionOk="0" h="462" w="606">
                      <a:moveTo>
                        <a:pt x="322" y="0"/>
                      </a:moveTo>
                      <a:cubicBezTo>
                        <a:pt x="107" y="0"/>
                        <a:pt x="1" y="331"/>
                        <a:pt x="238" y="450"/>
                      </a:cubicBezTo>
                      <a:cubicBezTo>
                        <a:pt x="262" y="458"/>
                        <a:pt x="287" y="462"/>
                        <a:pt x="313" y="462"/>
                      </a:cubicBezTo>
                      <a:cubicBezTo>
                        <a:pt x="398" y="462"/>
                        <a:pt x="488" y="418"/>
                        <a:pt x="538" y="317"/>
                      </a:cubicBezTo>
                      <a:cubicBezTo>
                        <a:pt x="605" y="183"/>
                        <a:pt x="538" y="50"/>
                        <a:pt x="405" y="16"/>
                      </a:cubicBezTo>
                      <a:cubicBezTo>
                        <a:pt x="376" y="5"/>
                        <a:pt x="348" y="0"/>
                        <a:pt x="32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62" name="Google Shape;23762;p65"/>
                <p:cNvSpPr/>
                <p:nvPr/>
              </p:nvSpPr>
              <p:spPr>
                <a:xfrm>
                  <a:off x="7410150" y="4255275"/>
                  <a:ext cx="13350" cy="12025"/>
                </a:xfrm>
                <a:custGeom>
                  <a:rect b="b" l="l" r="r" t="t"/>
                  <a:pathLst>
                    <a:path extrusionOk="0" h="481" w="534">
                      <a:moveTo>
                        <a:pt x="282" y="1"/>
                      </a:moveTo>
                      <a:cubicBezTo>
                        <a:pt x="232" y="1"/>
                        <a:pt x="180" y="17"/>
                        <a:pt x="134" y="54"/>
                      </a:cubicBezTo>
                      <a:cubicBezTo>
                        <a:pt x="33" y="154"/>
                        <a:pt x="0" y="288"/>
                        <a:pt x="100" y="388"/>
                      </a:cubicBezTo>
                      <a:cubicBezTo>
                        <a:pt x="151" y="451"/>
                        <a:pt x="220" y="481"/>
                        <a:pt x="289" y="481"/>
                      </a:cubicBezTo>
                      <a:cubicBezTo>
                        <a:pt x="402" y="481"/>
                        <a:pt x="513" y="400"/>
                        <a:pt x="534" y="254"/>
                      </a:cubicBezTo>
                      <a:cubicBezTo>
                        <a:pt x="534" y="110"/>
                        <a:pt x="413" y="1"/>
                        <a:pt x="2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63" name="Google Shape;23763;p65"/>
                <p:cNvSpPr/>
                <p:nvPr/>
              </p:nvSpPr>
              <p:spPr>
                <a:xfrm>
                  <a:off x="7369275" y="4467400"/>
                  <a:ext cx="14775" cy="11950"/>
                </a:xfrm>
                <a:custGeom>
                  <a:rect b="b" l="l" r="r" t="t"/>
                  <a:pathLst>
                    <a:path extrusionOk="0" h="478" w="591">
                      <a:moveTo>
                        <a:pt x="299" y="0"/>
                      </a:moveTo>
                      <a:cubicBezTo>
                        <a:pt x="191" y="0"/>
                        <a:pt x="95" y="65"/>
                        <a:pt x="67" y="175"/>
                      </a:cubicBezTo>
                      <a:cubicBezTo>
                        <a:pt x="1" y="276"/>
                        <a:pt x="67" y="409"/>
                        <a:pt x="201" y="476"/>
                      </a:cubicBezTo>
                      <a:cubicBezTo>
                        <a:pt x="212" y="477"/>
                        <a:pt x="224" y="478"/>
                        <a:pt x="235" y="478"/>
                      </a:cubicBezTo>
                      <a:cubicBezTo>
                        <a:pt x="478" y="478"/>
                        <a:pt x="591" y="136"/>
                        <a:pt x="368" y="9"/>
                      </a:cubicBezTo>
                      <a:cubicBezTo>
                        <a:pt x="345" y="3"/>
                        <a:pt x="322" y="0"/>
                        <a:pt x="29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64" name="Google Shape;23764;p65"/>
                <p:cNvSpPr/>
                <p:nvPr/>
              </p:nvSpPr>
              <p:spPr>
                <a:xfrm>
                  <a:off x="7042225" y="4605825"/>
                  <a:ext cx="17650" cy="12750"/>
                </a:xfrm>
                <a:custGeom>
                  <a:rect b="b" l="l" r="r" t="t"/>
                  <a:pathLst>
                    <a:path extrusionOk="0" h="510" w="706">
                      <a:moveTo>
                        <a:pt x="376" y="0"/>
                      </a:moveTo>
                      <a:cubicBezTo>
                        <a:pt x="333" y="0"/>
                        <a:pt x="287" y="13"/>
                        <a:pt x="240" y="42"/>
                      </a:cubicBezTo>
                      <a:cubicBezTo>
                        <a:pt x="1" y="202"/>
                        <a:pt x="164" y="510"/>
                        <a:pt x="376" y="510"/>
                      </a:cubicBezTo>
                      <a:cubicBezTo>
                        <a:pt x="429" y="510"/>
                        <a:pt x="486" y="490"/>
                        <a:pt x="540" y="443"/>
                      </a:cubicBezTo>
                      <a:cubicBezTo>
                        <a:pt x="705" y="278"/>
                        <a:pt x="576" y="0"/>
                        <a:pt x="37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65" name="Google Shape;23765;p65"/>
                <p:cNvSpPr/>
                <p:nvPr/>
              </p:nvSpPr>
              <p:spPr>
                <a:xfrm>
                  <a:off x="7059050" y="4717775"/>
                  <a:ext cx="14200" cy="11875"/>
                </a:xfrm>
                <a:custGeom>
                  <a:rect b="b" l="l" r="r" t="t"/>
                  <a:pathLst>
                    <a:path extrusionOk="0" h="475" w="568">
                      <a:moveTo>
                        <a:pt x="234" y="1"/>
                      </a:moveTo>
                      <a:cubicBezTo>
                        <a:pt x="101" y="1"/>
                        <a:pt x="1" y="134"/>
                        <a:pt x="1" y="268"/>
                      </a:cubicBezTo>
                      <a:cubicBezTo>
                        <a:pt x="1" y="384"/>
                        <a:pt x="101" y="474"/>
                        <a:pt x="215" y="474"/>
                      </a:cubicBezTo>
                      <a:cubicBezTo>
                        <a:pt x="233" y="474"/>
                        <a:pt x="250" y="472"/>
                        <a:pt x="268" y="468"/>
                      </a:cubicBezTo>
                      <a:cubicBezTo>
                        <a:pt x="568" y="435"/>
                        <a:pt x="501" y="1"/>
                        <a:pt x="2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66" name="Google Shape;23766;p65"/>
                <p:cNvSpPr/>
                <p:nvPr/>
              </p:nvSpPr>
              <p:spPr>
                <a:xfrm>
                  <a:off x="7155175" y="4645975"/>
                  <a:ext cx="15650" cy="12650"/>
                </a:xfrm>
                <a:custGeom>
                  <a:rect b="b" l="l" r="r" t="t"/>
                  <a:pathLst>
                    <a:path extrusionOk="0" h="506" w="626">
                      <a:moveTo>
                        <a:pt x="320" y="1"/>
                      </a:moveTo>
                      <a:cubicBezTo>
                        <a:pt x="138" y="1"/>
                        <a:pt x="0" y="217"/>
                        <a:pt x="125" y="404"/>
                      </a:cubicBezTo>
                      <a:cubicBezTo>
                        <a:pt x="168" y="469"/>
                        <a:pt x="239" y="506"/>
                        <a:pt x="320" y="506"/>
                      </a:cubicBezTo>
                      <a:cubicBezTo>
                        <a:pt x="364" y="506"/>
                        <a:pt x="412" y="495"/>
                        <a:pt x="459" y="471"/>
                      </a:cubicBezTo>
                      <a:cubicBezTo>
                        <a:pt x="626" y="338"/>
                        <a:pt x="559" y="71"/>
                        <a:pt x="359" y="4"/>
                      </a:cubicBezTo>
                      <a:cubicBezTo>
                        <a:pt x="346" y="2"/>
                        <a:pt x="333" y="1"/>
                        <a:pt x="32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67" name="Google Shape;23767;p65"/>
                <p:cNvSpPr/>
                <p:nvPr/>
              </p:nvSpPr>
              <p:spPr>
                <a:xfrm>
                  <a:off x="7070725" y="4559000"/>
                  <a:ext cx="15875" cy="12025"/>
                </a:xfrm>
                <a:custGeom>
                  <a:rect b="b" l="l" r="r" t="t"/>
                  <a:pathLst>
                    <a:path extrusionOk="0" h="481" w="635">
                      <a:moveTo>
                        <a:pt x="324" y="1"/>
                      </a:moveTo>
                      <a:cubicBezTo>
                        <a:pt x="254" y="1"/>
                        <a:pt x="189" y="26"/>
                        <a:pt x="134" y="81"/>
                      </a:cubicBezTo>
                      <a:cubicBezTo>
                        <a:pt x="1" y="247"/>
                        <a:pt x="134" y="481"/>
                        <a:pt x="334" y="481"/>
                      </a:cubicBezTo>
                      <a:cubicBezTo>
                        <a:pt x="568" y="481"/>
                        <a:pt x="635" y="214"/>
                        <a:pt x="501" y="47"/>
                      </a:cubicBezTo>
                      <a:cubicBezTo>
                        <a:pt x="441" y="17"/>
                        <a:pt x="381" y="1"/>
                        <a:pt x="32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68" name="Google Shape;23768;p65"/>
                <p:cNvSpPr/>
                <p:nvPr/>
              </p:nvSpPr>
              <p:spPr>
                <a:xfrm>
                  <a:off x="6751625" y="4734900"/>
                  <a:ext cx="17350" cy="12150"/>
                </a:xfrm>
                <a:custGeom>
                  <a:rect b="b" l="l" r="r" t="t"/>
                  <a:pathLst>
                    <a:path extrusionOk="0" h="486" w="694">
                      <a:moveTo>
                        <a:pt x="349" y="0"/>
                      </a:moveTo>
                      <a:cubicBezTo>
                        <a:pt x="320" y="0"/>
                        <a:pt x="289" y="5"/>
                        <a:pt x="256" y="16"/>
                      </a:cubicBezTo>
                      <a:cubicBezTo>
                        <a:pt x="0" y="130"/>
                        <a:pt x="107" y="486"/>
                        <a:pt x="330" y="486"/>
                      </a:cubicBezTo>
                      <a:cubicBezTo>
                        <a:pt x="369" y="486"/>
                        <a:pt x="411" y="475"/>
                        <a:pt x="456" y="450"/>
                      </a:cubicBezTo>
                      <a:cubicBezTo>
                        <a:pt x="694" y="331"/>
                        <a:pt x="587" y="0"/>
                        <a:pt x="34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69" name="Google Shape;23769;p65"/>
                <p:cNvSpPr/>
                <p:nvPr/>
              </p:nvSpPr>
              <p:spPr>
                <a:xfrm>
                  <a:off x="6794700" y="4821825"/>
                  <a:ext cx="15325" cy="12200"/>
                </a:xfrm>
                <a:custGeom>
                  <a:rect b="b" l="l" r="r" t="t"/>
                  <a:pathLst>
                    <a:path extrusionOk="0" h="488" w="613">
                      <a:moveTo>
                        <a:pt x="264" y="1"/>
                      </a:moveTo>
                      <a:cubicBezTo>
                        <a:pt x="244" y="1"/>
                        <a:pt x="223" y="3"/>
                        <a:pt x="201" y="9"/>
                      </a:cubicBezTo>
                      <a:cubicBezTo>
                        <a:pt x="67" y="75"/>
                        <a:pt x="1" y="209"/>
                        <a:pt x="67" y="342"/>
                      </a:cubicBezTo>
                      <a:cubicBezTo>
                        <a:pt x="93" y="444"/>
                        <a:pt x="196" y="488"/>
                        <a:pt x="288" y="488"/>
                      </a:cubicBezTo>
                      <a:cubicBezTo>
                        <a:pt x="316" y="488"/>
                        <a:pt x="344" y="483"/>
                        <a:pt x="367" y="476"/>
                      </a:cubicBezTo>
                      <a:cubicBezTo>
                        <a:pt x="612" y="322"/>
                        <a:pt x="492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70" name="Google Shape;23770;p65"/>
                <p:cNvSpPr/>
                <p:nvPr/>
              </p:nvSpPr>
              <p:spPr>
                <a:xfrm>
                  <a:off x="7086750" y="4620525"/>
                  <a:ext cx="13200" cy="12125"/>
                </a:xfrm>
                <a:custGeom>
                  <a:rect b="b" l="l" r="r" t="t"/>
                  <a:pathLst>
                    <a:path extrusionOk="0" h="485" w="528">
                      <a:moveTo>
                        <a:pt x="264" y="1"/>
                      </a:moveTo>
                      <a:cubicBezTo>
                        <a:pt x="156" y="1"/>
                        <a:pt x="46" y="72"/>
                        <a:pt x="27" y="188"/>
                      </a:cubicBezTo>
                      <a:cubicBezTo>
                        <a:pt x="0" y="347"/>
                        <a:pt x="142" y="485"/>
                        <a:pt x="285" y="485"/>
                      </a:cubicBezTo>
                      <a:cubicBezTo>
                        <a:pt x="322" y="485"/>
                        <a:pt x="359" y="476"/>
                        <a:pt x="394" y="455"/>
                      </a:cubicBezTo>
                      <a:cubicBezTo>
                        <a:pt x="494" y="355"/>
                        <a:pt x="527" y="222"/>
                        <a:pt x="461" y="122"/>
                      </a:cubicBezTo>
                      <a:cubicBezTo>
                        <a:pt x="419" y="38"/>
                        <a:pt x="342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71" name="Google Shape;23771;p65"/>
                <p:cNvSpPr/>
                <p:nvPr/>
              </p:nvSpPr>
              <p:spPr>
                <a:xfrm>
                  <a:off x="7102200" y="4536600"/>
                  <a:ext cx="13600" cy="11350"/>
                </a:xfrm>
                <a:custGeom>
                  <a:rect b="b" l="l" r="r" t="t"/>
                  <a:pathLst>
                    <a:path extrusionOk="0" h="454" w="544">
                      <a:moveTo>
                        <a:pt x="273" y="1"/>
                      </a:moveTo>
                      <a:cubicBezTo>
                        <a:pt x="165" y="1"/>
                        <a:pt x="70" y="60"/>
                        <a:pt x="43" y="143"/>
                      </a:cubicBezTo>
                      <a:cubicBezTo>
                        <a:pt x="1" y="331"/>
                        <a:pt x="142" y="453"/>
                        <a:pt x="286" y="453"/>
                      </a:cubicBezTo>
                      <a:cubicBezTo>
                        <a:pt x="372" y="453"/>
                        <a:pt x="460" y="409"/>
                        <a:pt x="510" y="310"/>
                      </a:cubicBezTo>
                      <a:cubicBezTo>
                        <a:pt x="543" y="176"/>
                        <a:pt x="476" y="43"/>
                        <a:pt x="343" y="9"/>
                      </a:cubicBezTo>
                      <a:cubicBezTo>
                        <a:pt x="319" y="3"/>
                        <a:pt x="296" y="1"/>
                        <a:pt x="27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72" name="Google Shape;23772;p65"/>
                <p:cNvSpPr/>
                <p:nvPr/>
              </p:nvSpPr>
              <p:spPr>
                <a:xfrm>
                  <a:off x="7048425" y="4676625"/>
                  <a:ext cx="14825" cy="12300"/>
                </a:xfrm>
                <a:custGeom>
                  <a:rect b="b" l="l" r="r" t="t"/>
                  <a:pathLst>
                    <a:path extrusionOk="0" h="492" w="593">
                      <a:moveTo>
                        <a:pt x="313" y="0"/>
                      </a:moveTo>
                      <a:cubicBezTo>
                        <a:pt x="219" y="0"/>
                        <a:pt x="110" y="44"/>
                        <a:pt x="59" y="146"/>
                      </a:cubicBezTo>
                      <a:cubicBezTo>
                        <a:pt x="0" y="293"/>
                        <a:pt x="122" y="491"/>
                        <a:pt x="289" y="491"/>
                      </a:cubicBezTo>
                      <a:cubicBezTo>
                        <a:pt x="312" y="491"/>
                        <a:pt x="335" y="487"/>
                        <a:pt x="359" y="479"/>
                      </a:cubicBezTo>
                      <a:cubicBezTo>
                        <a:pt x="559" y="413"/>
                        <a:pt x="593" y="112"/>
                        <a:pt x="392" y="12"/>
                      </a:cubicBezTo>
                      <a:cubicBezTo>
                        <a:pt x="369" y="4"/>
                        <a:pt x="341" y="0"/>
                        <a:pt x="31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73" name="Google Shape;23773;p65"/>
                <p:cNvSpPr/>
                <p:nvPr/>
              </p:nvSpPr>
              <p:spPr>
                <a:xfrm>
                  <a:off x="7209375" y="4622800"/>
                  <a:ext cx="11500" cy="10325"/>
                </a:xfrm>
                <a:custGeom>
                  <a:rect b="b" l="l" r="r" t="t"/>
                  <a:pathLst>
                    <a:path extrusionOk="0" h="413" w="460">
                      <a:moveTo>
                        <a:pt x="328" y="0"/>
                      </a:moveTo>
                      <a:cubicBezTo>
                        <a:pt x="184" y="0"/>
                        <a:pt x="1" y="413"/>
                        <a:pt x="186" y="413"/>
                      </a:cubicBezTo>
                      <a:cubicBezTo>
                        <a:pt x="206" y="413"/>
                        <a:pt x="230" y="408"/>
                        <a:pt x="259" y="397"/>
                      </a:cubicBezTo>
                      <a:cubicBezTo>
                        <a:pt x="392" y="364"/>
                        <a:pt x="459" y="231"/>
                        <a:pt x="426" y="97"/>
                      </a:cubicBezTo>
                      <a:cubicBezTo>
                        <a:pt x="400" y="28"/>
                        <a:pt x="366" y="0"/>
                        <a:pt x="32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74" name="Google Shape;23774;p65"/>
                <p:cNvSpPr/>
                <p:nvPr/>
              </p:nvSpPr>
              <p:spPr>
                <a:xfrm>
                  <a:off x="7235150" y="4491550"/>
                  <a:ext cx="11575" cy="10275"/>
                </a:xfrm>
                <a:custGeom>
                  <a:rect b="b" l="l" r="r" t="t"/>
                  <a:pathLst>
                    <a:path extrusionOk="0" h="411" w="463">
                      <a:moveTo>
                        <a:pt x="203" y="1"/>
                      </a:moveTo>
                      <a:cubicBezTo>
                        <a:pt x="1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9" y="310"/>
                      </a:cubicBezTo>
                      <a:cubicBezTo>
                        <a:pt x="462" y="210"/>
                        <a:pt x="395" y="77"/>
                        <a:pt x="262" y="10"/>
                      </a:cubicBezTo>
                      <a:cubicBezTo>
                        <a:pt x="239" y="4"/>
                        <a:pt x="219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75" name="Google Shape;23775;p65"/>
                <p:cNvSpPr/>
                <p:nvPr/>
              </p:nvSpPr>
              <p:spPr>
                <a:xfrm>
                  <a:off x="6961125" y="4466650"/>
                  <a:ext cx="13725" cy="8950"/>
                </a:xfrm>
                <a:custGeom>
                  <a:rect b="b" l="l" r="r" t="t"/>
                  <a:pathLst>
                    <a:path extrusionOk="0" h="358" w="549">
                      <a:moveTo>
                        <a:pt x="323" y="0"/>
                      </a:moveTo>
                      <a:cubicBezTo>
                        <a:pt x="310" y="0"/>
                        <a:pt x="296" y="2"/>
                        <a:pt x="282" y="5"/>
                      </a:cubicBezTo>
                      <a:cubicBezTo>
                        <a:pt x="1" y="5"/>
                        <a:pt x="307" y="358"/>
                        <a:pt x="465" y="358"/>
                      </a:cubicBezTo>
                      <a:cubicBezTo>
                        <a:pt x="514" y="358"/>
                        <a:pt x="549" y="325"/>
                        <a:pt x="549" y="239"/>
                      </a:cubicBezTo>
                      <a:cubicBezTo>
                        <a:pt x="519" y="120"/>
                        <a:pt x="436" y="0"/>
                        <a:pt x="32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76" name="Google Shape;23776;p65"/>
                <p:cNvSpPr/>
                <p:nvPr/>
              </p:nvSpPr>
              <p:spPr>
                <a:xfrm>
                  <a:off x="6739650" y="4718400"/>
                  <a:ext cx="15450" cy="12625"/>
                </a:xfrm>
                <a:custGeom>
                  <a:rect b="b" l="l" r="r" t="t"/>
                  <a:pathLst>
                    <a:path extrusionOk="0" h="505" w="618">
                      <a:moveTo>
                        <a:pt x="268" y="1"/>
                      </a:moveTo>
                      <a:cubicBezTo>
                        <a:pt x="209" y="1"/>
                        <a:pt x="151" y="26"/>
                        <a:pt x="101" y="76"/>
                      </a:cubicBezTo>
                      <a:cubicBezTo>
                        <a:pt x="1" y="176"/>
                        <a:pt x="1" y="343"/>
                        <a:pt x="101" y="443"/>
                      </a:cubicBezTo>
                      <a:cubicBezTo>
                        <a:pt x="151" y="486"/>
                        <a:pt x="206" y="504"/>
                        <a:pt x="259" y="504"/>
                      </a:cubicBezTo>
                      <a:cubicBezTo>
                        <a:pt x="452" y="504"/>
                        <a:pt x="618" y="259"/>
                        <a:pt x="435" y="76"/>
                      </a:cubicBezTo>
                      <a:cubicBezTo>
                        <a:pt x="385" y="26"/>
                        <a:pt x="326" y="1"/>
                        <a:pt x="2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77" name="Google Shape;23777;p65"/>
                <p:cNvSpPr/>
                <p:nvPr/>
              </p:nvSpPr>
              <p:spPr>
                <a:xfrm>
                  <a:off x="6834725" y="4775825"/>
                  <a:ext cx="15550" cy="11875"/>
                </a:xfrm>
                <a:custGeom>
                  <a:rect b="b" l="l" r="r" t="t"/>
                  <a:pathLst>
                    <a:path extrusionOk="0" h="475" w="622">
                      <a:moveTo>
                        <a:pt x="314" y="1"/>
                      </a:moveTo>
                      <a:cubicBezTo>
                        <a:pt x="288" y="1"/>
                        <a:pt x="261" y="5"/>
                        <a:pt x="234" y="14"/>
                      </a:cubicBezTo>
                      <a:cubicBezTo>
                        <a:pt x="34" y="81"/>
                        <a:pt x="1" y="347"/>
                        <a:pt x="201" y="448"/>
                      </a:cubicBezTo>
                      <a:cubicBezTo>
                        <a:pt x="238" y="466"/>
                        <a:pt x="275" y="474"/>
                        <a:pt x="311" y="474"/>
                      </a:cubicBezTo>
                      <a:cubicBezTo>
                        <a:pt x="404" y="474"/>
                        <a:pt x="486" y="420"/>
                        <a:pt x="534" y="347"/>
                      </a:cubicBezTo>
                      <a:cubicBezTo>
                        <a:pt x="621" y="174"/>
                        <a:pt x="483" y="1"/>
                        <a:pt x="31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78" name="Google Shape;23778;p65"/>
                <p:cNvSpPr/>
                <p:nvPr/>
              </p:nvSpPr>
              <p:spPr>
                <a:xfrm>
                  <a:off x="6995075" y="4609500"/>
                  <a:ext cx="13125" cy="12075"/>
                </a:xfrm>
                <a:custGeom>
                  <a:rect b="b" l="l" r="r" t="t"/>
                  <a:pathLst>
                    <a:path extrusionOk="0" h="483" w="525">
                      <a:moveTo>
                        <a:pt x="263" y="1"/>
                      </a:moveTo>
                      <a:cubicBezTo>
                        <a:pt x="152" y="1"/>
                        <a:pt x="45" y="73"/>
                        <a:pt x="25" y="196"/>
                      </a:cubicBezTo>
                      <a:cubicBezTo>
                        <a:pt x="0" y="365"/>
                        <a:pt x="117" y="482"/>
                        <a:pt x="247" y="482"/>
                      </a:cubicBezTo>
                      <a:cubicBezTo>
                        <a:pt x="295" y="482"/>
                        <a:pt x="346" y="466"/>
                        <a:pt x="392" y="429"/>
                      </a:cubicBezTo>
                      <a:cubicBezTo>
                        <a:pt x="492" y="362"/>
                        <a:pt x="525" y="196"/>
                        <a:pt x="458" y="96"/>
                      </a:cubicBezTo>
                      <a:cubicBezTo>
                        <a:pt x="406" y="31"/>
                        <a:pt x="334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79" name="Google Shape;23779;p65"/>
                <p:cNvSpPr/>
                <p:nvPr/>
              </p:nvSpPr>
              <p:spPr>
                <a:xfrm>
                  <a:off x="6850925" y="4559950"/>
                  <a:ext cx="14550" cy="8050"/>
                </a:xfrm>
                <a:custGeom>
                  <a:rect b="b" l="l" r="r" t="t"/>
                  <a:pathLst>
                    <a:path extrusionOk="0" h="322" w="582">
                      <a:moveTo>
                        <a:pt x="252" y="1"/>
                      </a:moveTo>
                      <a:cubicBezTo>
                        <a:pt x="144" y="1"/>
                        <a:pt x="47" y="66"/>
                        <a:pt x="20" y="176"/>
                      </a:cubicBezTo>
                      <a:cubicBezTo>
                        <a:pt x="1" y="282"/>
                        <a:pt x="48" y="321"/>
                        <a:pt x="116" y="321"/>
                      </a:cubicBezTo>
                      <a:cubicBezTo>
                        <a:pt x="284" y="321"/>
                        <a:pt x="581" y="81"/>
                        <a:pt x="320" y="9"/>
                      </a:cubicBezTo>
                      <a:cubicBezTo>
                        <a:pt x="297" y="4"/>
                        <a:pt x="27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80" name="Google Shape;23780;p65"/>
                <p:cNvSpPr/>
                <p:nvPr/>
              </p:nvSpPr>
              <p:spPr>
                <a:xfrm>
                  <a:off x="6566200" y="4806975"/>
                  <a:ext cx="13375" cy="11775"/>
                </a:xfrm>
                <a:custGeom>
                  <a:rect b="b" l="l" r="r" t="t"/>
                  <a:pathLst>
                    <a:path extrusionOk="0" h="471" w="535">
                      <a:moveTo>
                        <a:pt x="258" y="1"/>
                      </a:moveTo>
                      <a:cubicBezTo>
                        <a:pt x="213" y="1"/>
                        <a:pt x="170" y="12"/>
                        <a:pt x="134" y="35"/>
                      </a:cubicBezTo>
                      <a:cubicBezTo>
                        <a:pt x="34" y="102"/>
                        <a:pt x="1" y="269"/>
                        <a:pt x="67" y="369"/>
                      </a:cubicBezTo>
                      <a:cubicBezTo>
                        <a:pt x="110" y="434"/>
                        <a:pt x="195" y="470"/>
                        <a:pt x="277" y="470"/>
                      </a:cubicBezTo>
                      <a:cubicBezTo>
                        <a:pt x="322" y="470"/>
                        <a:pt x="365" y="459"/>
                        <a:pt x="401" y="436"/>
                      </a:cubicBezTo>
                      <a:cubicBezTo>
                        <a:pt x="501" y="369"/>
                        <a:pt x="534" y="202"/>
                        <a:pt x="468" y="102"/>
                      </a:cubicBezTo>
                      <a:cubicBezTo>
                        <a:pt x="425" y="38"/>
                        <a:pt x="340" y="1"/>
                        <a:pt x="25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81" name="Google Shape;23781;p65"/>
                <p:cNvSpPr/>
                <p:nvPr/>
              </p:nvSpPr>
              <p:spPr>
                <a:xfrm>
                  <a:off x="6721325" y="4802850"/>
                  <a:ext cx="11700" cy="11700"/>
                </a:xfrm>
                <a:custGeom>
                  <a:rect b="b" l="l" r="r" t="t"/>
                  <a:pathLst>
                    <a:path extrusionOk="0" h="468" w="468">
                      <a:moveTo>
                        <a:pt x="234" y="0"/>
                      </a:moveTo>
                      <a:cubicBezTo>
                        <a:pt x="100" y="0"/>
                        <a:pt x="0" y="100"/>
                        <a:pt x="0" y="234"/>
                      </a:cubicBezTo>
                      <a:cubicBezTo>
                        <a:pt x="0" y="367"/>
                        <a:pt x="100" y="467"/>
                        <a:pt x="234" y="467"/>
                      </a:cubicBezTo>
                      <a:cubicBezTo>
                        <a:pt x="367" y="467"/>
                        <a:pt x="467" y="367"/>
                        <a:pt x="467" y="234"/>
                      </a:cubicBezTo>
                      <a:cubicBezTo>
                        <a:pt x="467" y="100"/>
                        <a:pt x="367" y="0"/>
                        <a:pt x="23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82" name="Google Shape;23782;p65"/>
                <p:cNvSpPr/>
                <p:nvPr/>
              </p:nvSpPr>
              <p:spPr>
                <a:xfrm>
                  <a:off x="6751825" y="4610875"/>
                  <a:ext cx="15375" cy="12075"/>
                </a:xfrm>
                <a:custGeom>
                  <a:rect b="b" l="l" r="r" t="t"/>
                  <a:pathLst>
                    <a:path extrusionOk="0" h="483" w="615">
                      <a:moveTo>
                        <a:pt x="357" y="1"/>
                      </a:moveTo>
                      <a:cubicBezTo>
                        <a:pt x="99" y="1"/>
                        <a:pt x="1" y="412"/>
                        <a:pt x="281" y="474"/>
                      </a:cubicBezTo>
                      <a:cubicBezTo>
                        <a:pt x="304" y="480"/>
                        <a:pt x="327" y="483"/>
                        <a:pt x="349" y="483"/>
                      </a:cubicBezTo>
                      <a:cubicBezTo>
                        <a:pt x="457" y="483"/>
                        <a:pt x="554" y="418"/>
                        <a:pt x="581" y="307"/>
                      </a:cubicBezTo>
                      <a:cubicBezTo>
                        <a:pt x="615" y="174"/>
                        <a:pt x="548" y="41"/>
                        <a:pt x="415" y="7"/>
                      </a:cubicBezTo>
                      <a:cubicBezTo>
                        <a:pt x="395" y="3"/>
                        <a:pt x="375" y="1"/>
                        <a:pt x="35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83" name="Google Shape;23783;p65"/>
                <p:cNvSpPr/>
                <p:nvPr/>
              </p:nvSpPr>
              <p:spPr>
                <a:xfrm>
                  <a:off x="6538675" y="4677375"/>
                  <a:ext cx="10800" cy="10350"/>
                </a:xfrm>
                <a:custGeom>
                  <a:rect b="b" l="l" r="r" t="t"/>
                  <a:pathLst>
                    <a:path extrusionOk="0" h="414" w="432">
                      <a:moveTo>
                        <a:pt x="266" y="1"/>
                      </a:moveTo>
                      <a:cubicBezTo>
                        <a:pt x="249" y="1"/>
                        <a:pt x="227" y="5"/>
                        <a:pt x="201" y="16"/>
                      </a:cubicBezTo>
                      <a:cubicBezTo>
                        <a:pt x="68" y="49"/>
                        <a:pt x="1" y="183"/>
                        <a:pt x="34" y="316"/>
                      </a:cubicBezTo>
                      <a:cubicBezTo>
                        <a:pt x="53" y="385"/>
                        <a:pt x="83" y="413"/>
                        <a:pt x="116" y="413"/>
                      </a:cubicBezTo>
                      <a:cubicBezTo>
                        <a:pt x="246" y="413"/>
                        <a:pt x="431" y="1"/>
                        <a:pt x="26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84" name="Google Shape;23784;p65"/>
                <p:cNvSpPr/>
                <p:nvPr/>
              </p:nvSpPr>
              <p:spPr>
                <a:xfrm>
                  <a:off x="6497825" y="4844025"/>
                  <a:ext cx="13775" cy="11975"/>
                </a:xfrm>
                <a:custGeom>
                  <a:rect b="b" l="l" r="r" t="t"/>
                  <a:pathLst>
                    <a:path extrusionOk="0" h="479" w="551">
                      <a:moveTo>
                        <a:pt x="263" y="0"/>
                      </a:moveTo>
                      <a:cubicBezTo>
                        <a:pt x="167" y="0"/>
                        <a:pt x="69" y="50"/>
                        <a:pt x="34" y="155"/>
                      </a:cubicBezTo>
                      <a:cubicBezTo>
                        <a:pt x="0" y="288"/>
                        <a:pt x="34" y="421"/>
                        <a:pt x="167" y="455"/>
                      </a:cubicBezTo>
                      <a:cubicBezTo>
                        <a:pt x="200" y="471"/>
                        <a:pt x="233" y="479"/>
                        <a:pt x="265" y="479"/>
                      </a:cubicBezTo>
                      <a:cubicBezTo>
                        <a:pt x="425" y="479"/>
                        <a:pt x="551" y="288"/>
                        <a:pt x="467" y="121"/>
                      </a:cubicBezTo>
                      <a:cubicBezTo>
                        <a:pt x="436" y="42"/>
                        <a:pt x="351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85" name="Google Shape;23785;p65"/>
                <p:cNvSpPr/>
                <p:nvPr/>
              </p:nvSpPr>
              <p:spPr>
                <a:xfrm>
                  <a:off x="6503650" y="4755725"/>
                  <a:ext cx="14600" cy="12150"/>
                </a:xfrm>
                <a:custGeom>
                  <a:rect b="b" l="l" r="r" t="t"/>
                  <a:pathLst>
                    <a:path extrusionOk="0" h="486" w="584">
                      <a:moveTo>
                        <a:pt x="265" y="1"/>
                      </a:moveTo>
                      <a:cubicBezTo>
                        <a:pt x="192" y="1"/>
                        <a:pt x="119" y="35"/>
                        <a:pt x="68" y="117"/>
                      </a:cubicBezTo>
                      <a:cubicBezTo>
                        <a:pt x="1" y="217"/>
                        <a:pt x="34" y="384"/>
                        <a:pt x="134" y="451"/>
                      </a:cubicBezTo>
                      <a:cubicBezTo>
                        <a:pt x="182" y="475"/>
                        <a:pt x="229" y="486"/>
                        <a:pt x="273" y="486"/>
                      </a:cubicBezTo>
                      <a:cubicBezTo>
                        <a:pt x="354" y="486"/>
                        <a:pt x="425" y="449"/>
                        <a:pt x="468" y="384"/>
                      </a:cubicBezTo>
                      <a:cubicBezTo>
                        <a:pt x="583" y="176"/>
                        <a:pt x="427" y="1"/>
                        <a:pt x="26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86" name="Google Shape;23786;p65"/>
                <p:cNvSpPr/>
                <p:nvPr/>
              </p:nvSpPr>
              <p:spPr>
                <a:xfrm>
                  <a:off x="6542025" y="4796050"/>
                  <a:ext cx="13375" cy="12500"/>
                </a:xfrm>
                <a:custGeom>
                  <a:rect b="b" l="l" r="r" t="t"/>
                  <a:pathLst>
                    <a:path extrusionOk="0" h="500" w="535">
                      <a:moveTo>
                        <a:pt x="268" y="1"/>
                      </a:moveTo>
                      <a:cubicBezTo>
                        <a:pt x="201" y="1"/>
                        <a:pt x="136" y="34"/>
                        <a:pt x="100" y="106"/>
                      </a:cubicBezTo>
                      <a:cubicBezTo>
                        <a:pt x="0" y="172"/>
                        <a:pt x="0" y="339"/>
                        <a:pt x="100" y="439"/>
                      </a:cubicBezTo>
                      <a:cubicBezTo>
                        <a:pt x="142" y="481"/>
                        <a:pt x="196" y="500"/>
                        <a:pt x="249" y="500"/>
                      </a:cubicBezTo>
                      <a:cubicBezTo>
                        <a:pt x="323" y="500"/>
                        <a:pt x="395" y="464"/>
                        <a:pt x="434" y="406"/>
                      </a:cubicBezTo>
                      <a:cubicBezTo>
                        <a:pt x="534" y="306"/>
                        <a:pt x="534" y="139"/>
                        <a:pt x="434" y="72"/>
                      </a:cubicBezTo>
                      <a:cubicBezTo>
                        <a:pt x="388" y="26"/>
                        <a:pt x="327" y="1"/>
                        <a:pt x="2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87" name="Google Shape;23787;p65"/>
                <p:cNvSpPr/>
                <p:nvPr/>
              </p:nvSpPr>
              <p:spPr>
                <a:xfrm>
                  <a:off x="6597250" y="4759025"/>
                  <a:ext cx="14000" cy="12175"/>
                </a:xfrm>
                <a:custGeom>
                  <a:rect b="b" l="l" r="r" t="t"/>
                  <a:pathLst>
                    <a:path extrusionOk="0" h="487" w="560">
                      <a:moveTo>
                        <a:pt x="287" y="0"/>
                      </a:moveTo>
                      <a:cubicBezTo>
                        <a:pt x="176" y="0"/>
                        <a:pt x="66" y="80"/>
                        <a:pt x="26" y="219"/>
                      </a:cubicBezTo>
                      <a:cubicBezTo>
                        <a:pt x="1" y="372"/>
                        <a:pt x="132" y="486"/>
                        <a:pt x="285" y="486"/>
                      </a:cubicBezTo>
                      <a:cubicBezTo>
                        <a:pt x="331" y="486"/>
                        <a:pt x="380" y="476"/>
                        <a:pt x="427" y="452"/>
                      </a:cubicBezTo>
                      <a:cubicBezTo>
                        <a:pt x="527" y="352"/>
                        <a:pt x="560" y="219"/>
                        <a:pt x="493" y="119"/>
                      </a:cubicBezTo>
                      <a:cubicBezTo>
                        <a:pt x="439" y="38"/>
                        <a:pt x="363" y="0"/>
                        <a:pt x="28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88" name="Google Shape;23788;p65"/>
                <p:cNvSpPr/>
                <p:nvPr/>
              </p:nvSpPr>
              <p:spPr>
                <a:xfrm>
                  <a:off x="6373650" y="4648275"/>
                  <a:ext cx="14125" cy="11775"/>
                </a:xfrm>
                <a:custGeom>
                  <a:rect b="b" l="l" r="r" t="t"/>
                  <a:pathLst>
                    <a:path extrusionOk="0" h="471" w="565">
                      <a:moveTo>
                        <a:pt x="304" y="0"/>
                      </a:moveTo>
                      <a:cubicBezTo>
                        <a:pt x="205" y="0"/>
                        <a:pt x="115" y="44"/>
                        <a:pt x="64" y="146"/>
                      </a:cubicBezTo>
                      <a:cubicBezTo>
                        <a:pt x="1" y="335"/>
                        <a:pt x="163" y="471"/>
                        <a:pt x="316" y="471"/>
                      </a:cubicBezTo>
                      <a:cubicBezTo>
                        <a:pt x="406" y="471"/>
                        <a:pt x="494" y="424"/>
                        <a:pt x="531" y="312"/>
                      </a:cubicBezTo>
                      <a:cubicBezTo>
                        <a:pt x="564" y="179"/>
                        <a:pt x="498" y="46"/>
                        <a:pt x="397" y="12"/>
                      </a:cubicBezTo>
                      <a:cubicBezTo>
                        <a:pt x="366" y="4"/>
                        <a:pt x="334" y="0"/>
                        <a:pt x="30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89" name="Google Shape;23789;p65"/>
                <p:cNvSpPr/>
                <p:nvPr/>
              </p:nvSpPr>
              <p:spPr>
                <a:xfrm>
                  <a:off x="6077525" y="4779175"/>
                  <a:ext cx="14700" cy="12050"/>
                </a:xfrm>
                <a:custGeom>
                  <a:rect b="b" l="l" r="r" t="t"/>
                  <a:pathLst>
                    <a:path extrusionOk="0" h="482" w="588">
                      <a:moveTo>
                        <a:pt x="280" y="0"/>
                      </a:moveTo>
                      <a:cubicBezTo>
                        <a:pt x="254" y="0"/>
                        <a:pt x="227" y="4"/>
                        <a:pt x="201" y="13"/>
                      </a:cubicBezTo>
                      <a:cubicBezTo>
                        <a:pt x="67" y="47"/>
                        <a:pt x="0" y="180"/>
                        <a:pt x="34" y="314"/>
                      </a:cubicBezTo>
                      <a:cubicBezTo>
                        <a:pt x="70" y="422"/>
                        <a:pt x="165" y="481"/>
                        <a:pt x="265" y="481"/>
                      </a:cubicBezTo>
                      <a:cubicBezTo>
                        <a:pt x="350" y="481"/>
                        <a:pt x="440" y="439"/>
                        <a:pt x="501" y="347"/>
                      </a:cubicBezTo>
                      <a:cubicBezTo>
                        <a:pt x="587" y="174"/>
                        <a:pt x="449" y="0"/>
                        <a:pt x="28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90" name="Google Shape;23790;p65"/>
                <p:cNvSpPr/>
                <p:nvPr/>
              </p:nvSpPr>
              <p:spPr>
                <a:xfrm>
                  <a:off x="6213475" y="4808550"/>
                  <a:ext cx="14625" cy="8650"/>
                </a:xfrm>
                <a:custGeom>
                  <a:rect b="b" l="l" r="r" t="t"/>
                  <a:pathLst>
                    <a:path extrusionOk="0" h="346" w="585">
                      <a:moveTo>
                        <a:pt x="480" y="1"/>
                      </a:moveTo>
                      <a:cubicBezTo>
                        <a:pt x="314" y="1"/>
                        <a:pt x="0" y="267"/>
                        <a:pt x="266" y="339"/>
                      </a:cubicBezTo>
                      <a:cubicBezTo>
                        <a:pt x="284" y="344"/>
                        <a:pt x="302" y="346"/>
                        <a:pt x="319" y="346"/>
                      </a:cubicBezTo>
                      <a:cubicBezTo>
                        <a:pt x="433" y="346"/>
                        <a:pt x="538" y="255"/>
                        <a:pt x="567" y="139"/>
                      </a:cubicBezTo>
                      <a:cubicBezTo>
                        <a:pt x="585" y="39"/>
                        <a:pt x="543" y="1"/>
                        <a:pt x="48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91" name="Google Shape;23791;p65"/>
                <p:cNvSpPr/>
                <p:nvPr/>
              </p:nvSpPr>
              <p:spPr>
                <a:xfrm>
                  <a:off x="6312250" y="4734175"/>
                  <a:ext cx="15475" cy="12000"/>
                </a:xfrm>
                <a:custGeom>
                  <a:rect b="b" l="l" r="r" t="t"/>
                  <a:pathLst>
                    <a:path extrusionOk="0" h="480" w="619">
                      <a:moveTo>
                        <a:pt x="314" y="0"/>
                      </a:moveTo>
                      <a:cubicBezTo>
                        <a:pt x="142" y="0"/>
                        <a:pt x="1" y="199"/>
                        <a:pt x="118" y="346"/>
                      </a:cubicBezTo>
                      <a:cubicBezTo>
                        <a:pt x="140" y="435"/>
                        <a:pt x="222" y="479"/>
                        <a:pt x="303" y="479"/>
                      </a:cubicBezTo>
                      <a:cubicBezTo>
                        <a:pt x="344" y="479"/>
                        <a:pt x="385" y="468"/>
                        <a:pt x="418" y="446"/>
                      </a:cubicBezTo>
                      <a:cubicBezTo>
                        <a:pt x="619" y="346"/>
                        <a:pt x="585" y="79"/>
                        <a:pt x="385" y="12"/>
                      </a:cubicBezTo>
                      <a:cubicBezTo>
                        <a:pt x="361" y="4"/>
                        <a:pt x="337" y="0"/>
                        <a:pt x="31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92" name="Google Shape;23792;p65"/>
                <p:cNvSpPr/>
                <p:nvPr/>
              </p:nvSpPr>
              <p:spPr>
                <a:xfrm>
                  <a:off x="6189150" y="4662400"/>
                  <a:ext cx="17775" cy="12400"/>
                </a:xfrm>
                <a:custGeom>
                  <a:rect b="b" l="l" r="r" t="t"/>
                  <a:pathLst>
                    <a:path extrusionOk="0" h="496" w="711">
                      <a:moveTo>
                        <a:pt x="357" y="0"/>
                      </a:moveTo>
                      <a:cubicBezTo>
                        <a:pt x="111" y="0"/>
                        <a:pt x="1" y="391"/>
                        <a:pt x="272" y="481"/>
                      </a:cubicBezTo>
                      <a:cubicBezTo>
                        <a:pt x="304" y="491"/>
                        <a:pt x="334" y="495"/>
                        <a:pt x="362" y="495"/>
                      </a:cubicBezTo>
                      <a:cubicBezTo>
                        <a:pt x="627" y="495"/>
                        <a:pt x="710" y="105"/>
                        <a:pt x="439" y="14"/>
                      </a:cubicBezTo>
                      <a:cubicBezTo>
                        <a:pt x="410" y="5"/>
                        <a:pt x="383" y="0"/>
                        <a:pt x="35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93" name="Google Shape;23793;p65"/>
                <p:cNvSpPr/>
                <p:nvPr/>
              </p:nvSpPr>
              <p:spPr>
                <a:xfrm>
                  <a:off x="6111725" y="4753875"/>
                  <a:ext cx="15500" cy="12150"/>
                </a:xfrm>
                <a:custGeom>
                  <a:rect b="b" l="l" r="r" t="t"/>
                  <a:pathLst>
                    <a:path extrusionOk="0" h="486" w="620">
                      <a:moveTo>
                        <a:pt x="279" y="0"/>
                      </a:moveTo>
                      <a:cubicBezTo>
                        <a:pt x="231" y="0"/>
                        <a:pt x="181" y="17"/>
                        <a:pt x="133" y="58"/>
                      </a:cubicBezTo>
                      <a:cubicBezTo>
                        <a:pt x="0" y="125"/>
                        <a:pt x="0" y="291"/>
                        <a:pt x="67" y="392"/>
                      </a:cubicBezTo>
                      <a:cubicBezTo>
                        <a:pt x="125" y="450"/>
                        <a:pt x="194" y="485"/>
                        <a:pt x="268" y="485"/>
                      </a:cubicBezTo>
                      <a:cubicBezTo>
                        <a:pt x="322" y="485"/>
                        <a:pt x="378" y="467"/>
                        <a:pt x="434" y="425"/>
                      </a:cubicBezTo>
                      <a:cubicBezTo>
                        <a:pt x="620" y="265"/>
                        <a:pt x="467" y="0"/>
                        <a:pt x="27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94" name="Google Shape;23794;p65"/>
                <p:cNvSpPr/>
                <p:nvPr/>
              </p:nvSpPr>
              <p:spPr>
                <a:xfrm>
                  <a:off x="6199300" y="4781025"/>
                  <a:ext cx="14625" cy="8675"/>
                </a:xfrm>
                <a:custGeom>
                  <a:rect b="b" l="l" r="r" t="t"/>
                  <a:pathLst>
                    <a:path extrusionOk="0" h="347" w="585">
                      <a:moveTo>
                        <a:pt x="480" y="1"/>
                      </a:moveTo>
                      <a:cubicBezTo>
                        <a:pt x="314" y="1"/>
                        <a:pt x="0" y="267"/>
                        <a:pt x="266" y="340"/>
                      </a:cubicBezTo>
                      <a:cubicBezTo>
                        <a:pt x="284" y="344"/>
                        <a:pt x="301" y="346"/>
                        <a:pt x="319" y="346"/>
                      </a:cubicBezTo>
                      <a:cubicBezTo>
                        <a:pt x="433" y="346"/>
                        <a:pt x="538" y="255"/>
                        <a:pt x="567" y="139"/>
                      </a:cubicBezTo>
                      <a:cubicBezTo>
                        <a:pt x="585" y="39"/>
                        <a:pt x="543" y="1"/>
                        <a:pt x="48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95" name="Google Shape;23795;p65"/>
                <p:cNvSpPr/>
                <p:nvPr/>
              </p:nvSpPr>
              <p:spPr>
                <a:xfrm>
                  <a:off x="6266350" y="4691625"/>
                  <a:ext cx="15500" cy="12225"/>
                </a:xfrm>
                <a:custGeom>
                  <a:rect b="b" l="l" r="r" t="t"/>
                  <a:pathLst>
                    <a:path extrusionOk="0" h="489" w="620">
                      <a:moveTo>
                        <a:pt x="357" y="0"/>
                      </a:moveTo>
                      <a:cubicBezTo>
                        <a:pt x="176" y="0"/>
                        <a:pt x="1" y="236"/>
                        <a:pt x="153" y="413"/>
                      </a:cubicBezTo>
                      <a:cubicBezTo>
                        <a:pt x="203" y="463"/>
                        <a:pt x="270" y="488"/>
                        <a:pt x="336" y="488"/>
                      </a:cubicBezTo>
                      <a:cubicBezTo>
                        <a:pt x="403" y="488"/>
                        <a:pt x="470" y="463"/>
                        <a:pt x="520" y="413"/>
                      </a:cubicBezTo>
                      <a:cubicBezTo>
                        <a:pt x="587" y="313"/>
                        <a:pt x="620" y="180"/>
                        <a:pt x="520" y="80"/>
                      </a:cubicBezTo>
                      <a:cubicBezTo>
                        <a:pt x="472" y="24"/>
                        <a:pt x="414" y="0"/>
                        <a:pt x="35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96" name="Google Shape;23796;p65"/>
                <p:cNvSpPr/>
                <p:nvPr/>
              </p:nvSpPr>
              <p:spPr>
                <a:xfrm>
                  <a:off x="6097575" y="4607500"/>
                  <a:ext cx="14175" cy="11900"/>
                </a:xfrm>
                <a:custGeom>
                  <a:rect b="b" l="l" r="r" t="t"/>
                  <a:pathLst>
                    <a:path extrusionOk="0" h="476" w="567">
                      <a:moveTo>
                        <a:pt x="308" y="0"/>
                      </a:moveTo>
                      <a:cubicBezTo>
                        <a:pt x="211" y="0"/>
                        <a:pt x="93" y="60"/>
                        <a:pt x="66" y="142"/>
                      </a:cubicBezTo>
                      <a:cubicBezTo>
                        <a:pt x="1" y="337"/>
                        <a:pt x="161" y="476"/>
                        <a:pt x="309" y="476"/>
                      </a:cubicBezTo>
                      <a:cubicBezTo>
                        <a:pt x="388" y="476"/>
                        <a:pt x="464" y="436"/>
                        <a:pt x="499" y="342"/>
                      </a:cubicBezTo>
                      <a:cubicBezTo>
                        <a:pt x="566" y="209"/>
                        <a:pt x="499" y="75"/>
                        <a:pt x="366" y="9"/>
                      </a:cubicBezTo>
                      <a:cubicBezTo>
                        <a:pt x="348" y="3"/>
                        <a:pt x="328" y="0"/>
                        <a:pt x="30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97" name="Google Shape;23797;p65"/>
                <p:cNvSpPr/>
                <p:nvPr/>
              </p:nvSpPr>
              <p:spPr>
                <a:xfrm>
                  <a:off x="5980775" y="4731600"/>
                  <a:ext cx="13175" cy="12500"/>
                </a:xfrm>
                <a:custGeom>
                  <a:rect b="b" l="l" r="r" t="t"/>
                  <a:pathLst>
                    <a:path extrusionOk="0" h="500" w="527">
                      <a:moveTo>
                        <a:pt x="267" y="0"/>
                      </a:moveTo>
                      <a:cubicBezTo>
                        <a:pt x="222" y="0"/>
                        <a:pt x="176" y="15"/>
                        <a:pt x="134" y="48"/>
                      </a:cubicBezTo>
                      <a:cubicBezTo>
                        <a:pt x="34" y="148"/>
                        <a:pt x="1" y="282"/>
                        <a:pt x="68" y="415"/>
                      </a:cubicBezTo>
                      <a:cubicBezTo>
                        <a:pt x="114" y="474"/>
                        <a:pt x="182" y="499"/>
                        <a:pt x="250" y="499"/>
                      </a:cubicBezTo>
                      <a:cubicBezTo>
                        <a:pt x="375" y="499"/>
                        <a:pt x="501" y="412"/>
                        <a:pt x="501" y="282"/>
                      </a:cubicBezTo>
                      <a:cubicBezTo>
                        <a:pt x="526" y="132"/>
                        <a:pt x="401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98" name="Google Shape;23798;p65"/>
                <p:cNvSpPr/>
                <p:nvPr/>
              </p:nvSpPr>
              <p:spPr>
                <a:xfrm>
                  <a:off x="6082525" y="4748425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66" y="1"/>
                      </a:moveTo>
                      <a:cubicBezTo>
                        <a:pt x="158" y="1"/>
                        <a:pt x="62" y="65"/>
                        <a:pt x="34" y="176"/>
                      </a:cubicBezTo>
                      <a:cubicBezTo>
                        <a:pt x="1" y="309"/>
                        <a:pt x="67" y="443"/>
                        <a:pt x="201" y="476"/>
                      </a:cubicBezTo>
                      <a:cubicBezTo>
                        <a:pt x="219" y="481"/>
                        <a:pt x="236" y="483"/>
                        <a:pt x="254" y="483"/>
                      </a:cubicBezTo>
                      <a:cubicBezTo>
                        <a:pt x="368" y="483"/>
                        <a:pt x="472" y="396"/>
                        <a:pt x="501" y="309"/>
                      </a:cubicBezTo>
                      <a:cubicBezTo>
                        <a:pt x="534" y="176"/>
                        <a:pt x="468" y="42"/>
                        <a:pt x="334" y="9"/>
                      </a:cubicBezTo>
                      <a:cubicBezTo>
                        <a:pt x="311" y="3"/>
                        <a:pt x="288" y="1"/>
                        <a:pt x="26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99" name="Google Shape;23799;p65"/>
                <p:cNvSpPr/>
                <p:nvPr/>
              </p:nvSpPr>
              <p:spPr>
                <a:xfrm>
                  <a:off x="6136350" y="4683150"/>
                  <a:ext cx="14575" cy="11525"/>
                </a:xfrm>
                <a:custGeom>
                  <a:rect b="b" l="l" r="r" t="t"/>
                  <a:pathLst>
                    <a:path extrusionOk="0" h="461" w="583">
                      <a:moveTo>
                        <a:pt x="328" y="0"/>
                      </a:moveTo>
                      <a:cubicBezTo>
                        <a:pt x="147" y="0"/>
                        <a:pt x="0" y="211"/>
                        <a:pt x="149" y="385"/>
                      </a:cubicBezTo>
                      <a:cubicBezTo>
                        <a:pt x="199" y="435"/>
                        <a:pt x="266" y="460"/>
                        <a:pt x="328" y="460"/>
                      </a:cubicBezTo>
                      <a:cubicBezTo>
                        <a:pt x="391" y="460"/>
                        <a:pt x="449" y="435"/>
                        <a:pt x="483" y="385"/>
                      </a:cubicBezTo>
                      <a:cubicBezTo>
                        <a:pt x="583" y="318"/>
                        <a:pt x="583" y="152"/>
                        <a:pt x="516" y="85"/>
                      </a:cubicBezTo>
                      <a:cubicBezTo>
                        <a:pt x="456" y="25"/>
                        <a:pt x="390" y="0"/>
                        <a:pt x="32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00" name="Google Shape;23800;p65"/>
                <p:cNvSpPr/>
                <p:nvPr/>
              </p:nvSpPr>
              <p:spPr>
                <a:xfrm>
                  <a:off x="5972675" y="4545325"/>
                  <a:ext cx="15650" cy="12450"/>
                </a:xfrm>
                <a:custGeom>
                  <a:rect b="b" l="l" r="r" t="t"/>
                  <a:pathLst>
                    <a:path extrusionOk="0" h="498" w="626">
                      <a:moveTo>
                        <a:pt x="310" y="0"/>
                      </a:moveTo>
                      <a:cubicBezTo>
                        <a:pt x="236" y="0"/>
                        <a:pt x="164" y="36"/>
                        <a:pt x="125" y="94"/>
                      </a:cubicBezTo>
                      <a:cubicBezTo>
                        <a:pt x="0" y="281"/>
                        <a:pt x="138" y="497"/>
                        <a:pt x="320" y="497"/>
                      </a:cubicBezTo>
                      <a:cubicBezTo>
                        <a:pt x="332" y="497"/>
                        <a:pt x="345" y="496"/>
                        <a:pt x="358" y="494"/>
                      </a:cubicBezTo>
                      <a:cubicBezTo>
                        <a:pt x="592" y="428"/>
                        <a:pt x="625" y="161"/>
                        <a:pt x="458" y="61"/>
                      </a:cubicBezTo>
                      <a:cubicBezTo>
                        <a:pt x="416" y="19"/>
                        <a:pt x="363" y="0"/>
                        <a:pt x="31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01" name="Google Shape;23801;p65"/>
                <p:cNvSpPr/>
                <p:nvPr/>
              </p:nvSpPr>
              <p:spPr>
                <a:xfrm>
                  <a:off x="5663900" y="4575875"/>
                  <a:ext cx="11700" cy="11850"/>
                </a:xfrm>
                <a:custGeom>
                  <a:rect b="b" l="l" r="r" t="t"/>
                  <a:pathLst>
                    <a:path extrusionOk="0" h="474" w="468">
                      <a:moveTo>
                        <a:pt x="193" y="1"/>
                      </a:moveTo>
                      <a:cubicBezTo>
                        <a:pt x="80" y="1"/>
                        <a:pt x="0" y="120"/>
                        <a:pt x="0" y="240"/>
                      </a:cubicBezTo>
                      <a:cubicBezTo>
                        <a:pt x="0" y="373"/>
                        <a:pt x="100" y="473"/>
                        <a:pt x="234" y="473"/>
                      </a:cubicBezTo>
                      <a:cubicBezTo>
                        <a:pt x="367" y="473"/>
                        <a:pt x="467" y="373"/>
                        <a:pt x="467" y="240"/>
                      </a:cubicBezTo>
                      <a:cubicBezTo>
                        <a:pt x="467" y="120"/>
                        <a:pt x="387" y="1"/>
                        <a:pt x="275" y="1"/>
                      </a:cubicBezTo>
                      <a:cubicBezTo>
                        <a:pt x="262" y="1"/>
                        <a:pt x="248" y="3"/>
                        <a:pt x="234" y="6"/>
                      </a:cubicBezTo>
                      <a:cubicBezTo>
                        <a:pt x="220" y="3"/>
                        <a:pt x="206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02" name="Google Shape;23802;p65"/>
                <p:cNvSpPr/>
                <p:nvPr/>
              </p:nvSpPr>
              <p:spPr>
                <a:xfrm>
                  <a:off x="5740825" y="4697700"/>
                  <a:ext cx="15650" cy="12025"/>
                </a:xfrm>
                <a:custGeom>
                  <a:rect b="b" l="l" r="r" t="t"/>
                  <a:pathLst>
                    <a:path extrusionOk="0" h="481" w="626">
                      <a:moveTo>
                        <a:pt x="320" y="0"/>
                      </a:moveTo>
                      <a:cubicBezTo>
                        <a:pt x="138" y="0"/>
                        <a:pt x="1" y="214"/>
                        <a:pt x="126" y="370"/>
                      </a:cubicBezTo>
                      <a:cubicBezTo>
                        <a:pt x="165" y="448"/>
                        <a:pt x="238" y="481"/>
                        <a:pt x="312" y="481"/>
                      </a:cubicBezTo>
                      <a:cubicBezTo>
                        <a:pt x="365" y="481"/>
                        <a:pt x="418" y="465"/>
                        <a:pt x="459" y="437"/>
                      </a:cubicBezTo>
                      <a:cubicBezTo>
                        <a:pt x="626" y="304"/>
                        <a:pt x="593" y="37"/>
                        <a:pt x="359" y="3"/>
                      </a:cubicBezTo>
                      <a:cubicBezTo>
                        <a:pt x="346" y="1"/>
                        <a:pt x="333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03" name="Google Shape;23803;p65"/>
                <p:cNvSpPr/>
                <p:nvPr/>
              </p:nvSpPr>
              <p:spPr>
                <a:xfrm>
                  <a:off x="5898225" y="4665075"/>
                  <a:ext cx="12525" cy="11875"/>
                </a:xfrm>
                <a:custGeom>
                  <a:rect b="b" l="l" r="r" t="t"/>
                  <a:pathLst>
                    <a:path extrusionOk="0" h="475" w="501">
                      <a:moveTo>
                        <a:pt x="285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7"/>
                        <a:pt x="1" y="107"/>
                        <a:pt x="1" y="241"/>
                      </a:cubicBezTo>
                      <a:cubicBezTo>
                        <a:pt x="34" y="374"/>
                        <a:pt x="134" y="474"/>
                        <a:pt x="267" y="474"/>
                      </a:cubicBezTo>
                      <a:cubicBezTo>
                        <a:pt x="401" y="474"/>
                        <a:pt x="501" y="341"/>
                        <a:pt x="501" y="208"/>
                      </a:cubicBezTo>
                      <a:cubicBezTo>
                        <a:pt x="472" y="92"/>
                        <a:pt x="393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04" name="Google Shape;23804;p65"/>
                <p:cNvSpPr/>
                <p:nvPr/>
              </p:nvSpPr>
              <p:spPr>
                <a:xfrm>
                  <a:off x="5876550" y="4570700"/>
                  <a:ext cx="15525" cy="12350"/>
                </a:xfrm>
                <a:custGeom>
                  <a:rect b="b" l="l" r="r" t="t"/>
                  <a:pathLst>
                    <a:path extrusionOk="0" h="494" w="621">
                      <a:moveTo>
                        <a:pt x="294" y="1"/>
                      </a:moveTo>
                      <a:cubicBezTo>
                        <a:pt x="263" y="1"/>
                        <a:pt x="232" y="5"/>
                        <a:pt x="200" y="13"/>
                      </a:cubicBezTo>
                      <a:cubicBezTo>
                        <a:pt x="0" y="113"/>
                        <a:pt x="34" y="413"/>
                        <a:pt x="234" y="480"/>
                      </a:cubicBezTo>
                      <a:cubicBezTo>
                        <a:pt x="261" y="489"/>
                        <a:pt x="287" y="493"/>
                        <a:pt x="314" y="493"/>
                      </a:cubicBezTo>
                      <a:cubicBezTo>
                        <a:pt x="482" y="493"/>
                        <a:pt x="621" y="320"/>
                        <a:pt x="534" y="146"/>
                      </a:cubicBezTo>
                      <a:cubicBezTo>
                        <a:pt x="483" y="44"/>
                        <a:pt x="393" y="1"/>
                        <a:pt x="29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05" name="Google Shape;23805;p65"/>
                <p:cNvSpPr/>
                <p:nvPr/>
              </p:nvSpPr>
              <p:spPr>
                <a:xfrm>
                  <a:off x="5769225" y="4569300"/>
                  <a:ext cx="14775" cy="12575"/>
                </a:xfrm>
                <a:custGeom>
                  <a:rect b="b" l="l" r="r" t="t"/>
                  <a:pathLst>
                    <a:path extrusionOk="0" h="503" w="591">
                      <a:moveTo>
                        <a:pt x="327" y="1"/>
                      </a:moveTo>
                      <a:cubicBezTo>
                        <a:pt x="53" y="1"/>
                        <a:pt x="1" y="438"/>
                        <a:pt x="290" y="503"/>
                      </a:cubicBezTo>
                      <a:cubicBezTo>
                        <a:pt x="424" y="503"/>
                        <a:pt x="557" y="403"/>
                        <a:pt x="557" y="269"/>
                      </a:cubicBezTo>
                      <a:cubicBezTo>
                        <a:pt x="591" y="136"/>
                        <a:pt x="491" y="36"/>
                        <a:pt x="357" y="2"/>
                      </a:cubicBezTo>
                      <a:cubicBezTo>
                        <a:pt x="347" y="1"/>
                        <a:pt x="337" y="1"/>
                        <a:pt x="32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06" name="Google Shape;23806;p65"/>
                <p:cNvSpPr/>
                <p:nvPr/>
              </p:nvSpPr>
              <p:spPr>
                <a:xfrm>
                  <a:off x="5721825" y="4680475"/>
                  <a:ext cx="15075" cy="12100"/>
                </a:xfrm>
                <a:custGeom>
                  <a:rect b="b" l="l" r="r" t="t"/>
                  <a:pathLst>
                    <a:path extrusionOk="0" h="484" w="603">
                      <a:moveTo>
                        <a:pt x="298" y="0"/>
                      </a:moveTo>
                      <a:cubicBezTo>
                        <a:pt x="209" y="0"/>
                        <a:pt x="122" y="47"/>
                        <a:pt x="85" y="159"/>
                      </a:cubicBezTo>
                      <a:cubicBezTo>
                        <a:pt x="1" y="348"/>
                        <a:pt x="155" y="484"/>
                        <a:pt x="305" y="484"/>
                      </a:cubicBezTo>
                      <a:cubicBezTo>
                        <a:pt x="394" y="484"/>
                        <a:pt x="482" y="437"/>
                        <a:pt x="519" y="325"/>
                      </a:cubicBezTo>
                      <a:cubicBezTo>
                        <a:pt x="603" y="136"/>
                        <a:pt x="449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07" name="Google Shape;23807;p65"/>
                <p:cNvSpPr/>
                <p:nvPr/>
              </p:nvSpPr>
              <p:spPr>
                <a:xfrm>
                  <a:off x="5857375" y="4686900"/>
                  <a:ext cx="13175" cy="12600"/>
                </a:xfrm>
                <a:custGeom>
                  <a:rect b="b" l="l" r="r" t="t"/>
                  <a:pathLst>
                    <a:path extrusionOk="0" h="504" w="527">
                      <a:moveTo>
                        <a:pt x="289" y="0"/>
                      </a:moveTo>
                      <a:cubicBezTo>
                        <a:pt x="282" y="0"/>
                        <a:pt x="275" y="1"/>
                        <a:pt x="267" y="2"/>
                      </a:cubicBezTo>
                      <a:cubicBezTo>
                        <a:pt x="134" y="2"/>
                        <a:pt x="33" y="102"/>
                        <a:pt x="33" y="235"/>
                      </a:cubicBezTo>
                      <a:cubicBezTo>
                        <a:pt x="0" y="369"/>
                        <a:pt x="134" y="502"/>
                        <a:pt x="267" y="502"/>
                      </a:cubicBezTo>
                      <a:cubicBezTo>
                        <a:pt x="275" y="503"/>
                        <a:pt x="282" y="503"/>
                        <a:pt x="289" y="503"/>
                      </a:cubicBezTo>
                      <a:cubicBezTo>
                        <a:pt x="526" y="503"/>
                        <a:pt x="526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08" name="Google Shape;23808;p65"/>
                <p:cNvSpPr/>
                <p:nvPr/>
              </p:nvSpPr>
              <p:spPr>
                <a:xfrm>
                  <a:off x="6004125" y="4545000"/>
                  <a:ext cx="16300" cy="11900"/>
                </a:xfrm>
                <a:custGeom>
                  <a:rect b="b" l="l" r="r" t="t"/>
                  <a:pathLst>
                    <a:path extrusionOk="0" h="476" w="652">
                      <a:moveTo>
                        <a:pt x="298" y="1"/>
                      </a:moveTo>
                      <a:cubicBezTo>
                        <a:pt x="256" y="1"/>
                        <a:pt x="212" y="13"/>
                        <a:pt x="168" y="40"/>
                      </a:cubicBezTo>
                      <a:cubicBezTo>
                        <a:pt x="34" y="107"/>
                        <a:pt x="1" y="274"/>
                        <a:pt x="68" y="374"/>
                      </a:cubicBezTo>
                      <a:cubicBezTo>
                        <a:pt x="132" y="438"/>
                        <a:pt x="211" y="475"/>
                        <a:pt x="285" y="475"/>
                      </a:cubicBezTo>
                      <a:cubicBezTo>
                        <a:pt x="326" y="475"/>
                        <a:pt x="366" y="464"/>
                        <a:pt x="401" y="441"/>
                      </a:cubicBezTo>
                      <a:lnTo>
                        <a:pt x="401" y="474"/>
                      </a:lnTo>
                      <a:cubicBezTo>
                        <a:pt x="652" y="307"/>
                        <a:pt x="507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09" name="Google Shape;23809;p65"/>
                <p:cNvSpPr/>
                <p:nvPr/>
              </p:nvSpPr>
              <p:spPr>
                <a:xfrm>
                  <a:off x="5808225" y="4480725"/>
                  <a:ext cx="11650" cy="10250"/>
                </a:xfrm>
                <a:custGeom>
                  <a:rect b="b" l="l" r="r" t="t"/>
                  <a:pathLst>
                    <a:path extrusionOk="0" h="410" w="466">
                      <a:moveTo>
                        <a:pt x="205" y="0"/>
                      </a:moveTo>
                      <a:cubicBezTo>
                        <a:pt x="1" y="0"/>
                        <a:pt x="183" y="410"/>
                        <a:pt x="331" y="410"/>
                      </a:cubicBezTo>
                      <a:cubicBezTo>
                        <a:pt x="369" y="410"/>
                        <a:pt x="406" y="381"/>
                        <a:pt x="432" y="310"/>
                      </a:cubicBezTo>
                      <a:cubicBezTo>
                        <a:pt x="465" y="176"/>
                        <a:pt x="365" y="43"/>
                        <a:pt x="265" y="9"/>
                      </a:cubicBezTo>
                      <a:cubicBezTo>
                        <a:pt x="242" y="3"/>
                        <a:pt x="222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10" name="Google Shape;23810;p65"/>
                <p:cNvSpPr/>
                <p:nvPr/>
              </p:nvSpPr>
              <p:spPr>
                <a:xfrm>
                  <a:off x="5604625" y="4579825"/>
                  <a:ext cx="17700" cy="12425"/>
                </a:xfrm>
                <a:custGeom>
                  <a:rect b="b" l="l" r="r" t="t"/>
                  <a:pathLst>
                    <a:path extrusionOk="0" h="497" w="708">
                      <a:moveTo>
                        <a:pt x="352" y="1"/>
                      </a:moveTo>
                      <a:cubicBezTo>
                        <a:pt x="326" y="1"/>
                        <a:pt x="298" y="5"/>
                        <a:pt x="270" y="15"/>
                      </a:cubicBezTo>
                      <a:cubicBezTo>
                        <a:pt x="0" y="135"/>
                        <a:pt x="107" y="497"/>
                        <a:pt x="349" y="497"/>
                      </a:cubicBezTo>
                      <a:cubicBezTo>
                        <a:pt x="377" y="497"/>
                        <a:pt x="406" y="492"/>
                        <a:pt x="437" y="482"/>
                      </a:cubicBezTo>
                      <a:cubicBezTo>
                        <a:pt x="708" y="391"/>
                        <a:pt x="598" y="1"/>
                        <a:pt x="35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11" name="Google Shape;23811;p65"/>
                <p:cNvSpPr/>
                <p:nvPr/>
              </p:nvSpPr>
              <p:spPr>
                <a:xfrm>
                  <a:off x="5700575" y="4601650"/>
                  <a:ext cx="15150" cy="12275"/>
                </a:xfrm>
                <a:custGeom>
                  <a:rect b="b" l="l" r="r" t="t"/>
                  <a:pathLst>
                    <a:path extrusionOk="0" h="491" w="606">
                      <a:moveTo>
                        <a:pt x="266" y="1"/>
                      </a:moveTo>
                      <a:cubicBezTo>
                        <a:pt x="158" y="1"/>
                        <a:pt x="62" y="65"/>
                        <a:pt x="34" y="176"/>
                      </a:cubicBezTo>
                      <a:cubicBezTo>
                        <a:pt x="1" y="309"/>
                        <a:pt x="68" y="443"/>
                        <a:pt x="201" y="476"/>
                      </a:cubicBezTo>
                      <a:cubicBezTo>
                        <a:pt x="230" y="486"/>
                        <a:pt x="257" y="490"/>
                        <a:pt x="283" y="490"/>
                      </a:cubicBezTo>
                      <a:cubicBezTo>
                        <a:pt x="523" y="490"/>
                        <a:pt x="606" y="100"/>
                        <a:pt x="335" y="9"/>
                      </a:cubicBezTo>
                      <a:cubicBezTo>
                        <a:pt x="312" y="3"/>
                        <a:pt x="289" y="1"/>
                        <a:pt x="26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12" name="Google Shape;23812;p65"/>
                <p:cNvSpPr/>
                <p:nvPr/>
              </p:nvSpPr>
              <p:spPr>
                <a:xfrm>
                  <a:off x="5727525" y="4513025"/>
                  <a:ext cx="14950" cy="8200"/>
                </a:xfrm>
                <a:custGeom>
                  <a:rect b="b" l="l" r="r" t="t"/>
                  <a:pathLst>
                    <a:path extrusionOk="0" h="328" w="598">
                      <a:moveTo>
                        <a:pt x="482" y="1"/>
                      </a:moveTo>
                      <a:cubicBezTo>
                        <a:pt x="316" y="1"/>
                        <a:pt x="0" y="225"/>
                        <a:pt x="257" y="319"/>
                      </a:cubicBezTo>
                      <a:cubicBezTo>
                        <a:pt x="280" y="324"/>
                        <a:pt x="303" y="327"/>
                        <a:pt x="325" y="327"/>
                      </a:cubicBezTo>
                      <a:cubicBezTo>
                        <a:pt x="433" y="327"/>
                        <a:pt x="530" y="262"/>
                        <a:pt x="557" y="152"/>
                      </a:cubicBezTo>
                      <a:cubicBezTo>
                        <a:pt x="597" y="42"/>
                        <a:pt x="554" y="1"/>
                        <a:pt x="4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13" name="Google Shape;23813;p65"/>
                <p:cNvSpPr/>
                <p:nvPr/>
              </p:nvSpPr>
              <p:spPr>
                <a:xfrm>
                  <a:off x="5600675" y="4446750"/>
                  <a:ext cx="14875" cy="12625"/>
                </a:xfrm>
                <a:custGeom>
                  <a:rect b="b" l="l" r="r" t="t"/>
                  <a:pathLst>
                    <a:path extrusionOk="0" h="505" w="595">
                      <a:moveTo>
                        <a:pt x="297" y="1"/>
                      </a:moveTo>
                      <a:cubicBezTo>
                        <a:pt x="213" y="1"/>
                        <a:pt x="139" y="45"/>
                        <a:pt x="94" y="134"/>
                      </a:cubicBezTo>
                      <a:cubicBezTo>
                        <a:pt x="1" y="290"/>
                        <a:pt x="140" y="504"/>
                        <a:pt x="322" y="504"/>
                      </a:cubicBezTo>
                      <a:cubicBezTo>
                        <a:pt x="335" y="504"/>
                        <a:pt x="348" y="503"/>
                        <a:pt x="361" y="501"/>
                      </a:cubicBezTo>
                      <a:cubicBezTo>
                        <a:pt x="561" y="434"/>
                        <a:pt x="595" y="168"/>
                        <a:pt x="428" y="34"/>
                      </a:cubicBezTo>
                      <a:cubicBezTo>
                        <a:pt x="383" y="12"/>
                        <a:pt x="339" y="1"/>
                        <a:pt x="29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14" name="Google Shape;23814;p65"/>
                <p:cNvSpPr/>
                <p:nvPr/>
              </p:nvSpPr>
              <p:spPr>
                <a:xfrm>
                  <a:off x="5467925" y="4506575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69" y="1"/>
                      </a:moveTo>
                      <a:cubicBezTo>
                        <a:pt x="246" y="1"/>
                        <a:pt x="223" y="4"/>
                        <a:pt x="200" y="9"/>
                      </a:cubicBezTo>
                      <a:cubicBezTo>
                        <a:pt x="67" y="43"/>
                        <a:pt x="0" y="176"/>
                        <a:pt x="34" y="276"/>
                      </a:cubicBezTo>
                      <a:cubicBezTo>
                        <a:pt x="63" y="392"/>
                        <a:pt x="167" y="483"/>
                        <a:pt x="281" y="483"/>
                      </a:cubicBezTo>
                      <a:cubicBezTo>
                        <a:pt x="299" y="483"/>
                        <a:pt x="316" y="481"/>
                        <a:pt x="334" y="476"/>
                      </a:cubicBezTo>
                      <a:cubicBezTo>
                        <a:pt x="434" y="410"/>
                        <a:pt x="534" y="276"/>
                        <a:pt x="501" y="176"/>
                      </a:cubicBezTo>
                      <a:cubicBezTo>
                        <a:pt x="473" y="66"/>
                        <a:pt x="377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15" name="Google Shape;23815;p65"/>
                <p:cNvSpPr/>
                <p:nvPr/>
              </p:nvSpPr>
              <p:spPr>
                <a:xfrm>
                  <a:off x="5484600" y="4547650"/>
                  <a:ext cx="14200" cy="12375"/>
                </a:xfrm>
                <a:custGeom>
                  <a:rect b="b" l="l" r="r" t="t"/>
                  <a:pathLst>
                    <a:path extrusionOk="0" h="495" w="568">
                      <a:moveTo>
                        <a:pt x="298" y="1"/>
                      </a:moveTo>
                      <a:cubicBezTo>
                        <a:pt x="256" y="1"/>
                        <a:pt x="212" y="12"/>
                        <a:pt x="167" y="34"/>
                      </a:cubicBezTo>
                      <a:cubicBezTo>
                        <a:pt x="67" y="101"/>
                        <a:pt x="0" y="234"/>
                        <a:pt x="67" y="335"/>
                      </a:cubicBezTo>
                      <a:cubicBezTo>
                        <a:pt x="116" y="432"/>
                        <a:pt x="201" y="494"/>
                        <a:pt x="295" y="494"/>
                      </a:cubicBezTo>
                      <a:cubicBezTo>
                        <a:pt x="329" y="494"/>
                        <a:pt x="365" y="486"/>
                        <a:pt x="401" y="468"/>
                      </a:cubicBezTo>
                      <a:cubicBezTo>
                        <a:pt x="501" y="401"/>
                        <a:pt x="568" y="268"/>
                        <a:pt x="501" y="134"/>
                      </a:cubicBezTo>
                      <a:cubicBezTo>
                        <a:pt x="456" y="45"/>
                        <a:pt x="38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16" name="Google Shape;23816;p65"/>
                <p:cNvSpPr/>
                <p:nvPr/>
              </p:nvSpPr>
              <p:spPr>
                <a:xfrm>
                  <a:off x="5573125" y="4477725"/>
                  <a:ext cx="14075" cy="11625"/>
                </a:xfrm>
                <a:custGeom>
                  <a:rect b="b" l="l" r="r" t="t"/>
                  <a:pathLst>
                    <a:path extrusionOk="0" h="465" w="563">
                      <a:moveTo>
                        <a:pt x="318" y="0"/>
                      </a:moveTo>
                      <a:cubicBezTo>
                        <a:pt x="159" y="0"/>
                        <a:pt x="0" y="173"/>
                        <a:pt x="95" y="363"/>
                      </a:cubicBezTo>
                      <a:cubicBezTo>
                        <a:pt x="138" y="428"/>
                        <a:pt x="209" y="464"/>
                        <a:pt x="290" y="464"/>
                      </a:cubicBezTo>
                      <a:cubicBezTo>
                        <a:pt x="334" y="464"/>
                        <a:pt x="382" y="453"/>
                        <a:pt x="429" y="430"/>
                      </a:cubicBezTo>
                      <a:cubicBezTo>
                        <a:pt x="529" y="363"/>
                        <a:pt x="562" y="229"/>
                        <a:pt x="496" y="96"/>
                      </a:cubicBezTo>
                      <a:cubicBezTo>
                        <a:pt x="447" y="29"/>
                        <a:pt x="383" y="0"/>
                        <a:pt x="31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17" name="Google Shape;23817;p65"/>
                <p:cNvSpPr/>
                <p:nvPr/>
              </p:nvSpPr>
              <p:spPr>
                <a:xfrm>
                  <a:off x="5553825" y="4380225"/>
                  <a:ext cx="14725" cy="12175"/>
                </a:xfrm>
                <a:custGeom>
                  <a:rect b="b" l="l" r="r" t="t"/>
                  <a:pathLst>
                    <a:path extrusionOk="0" h="487" w="589">
                      <a:moveTo>
                        <a:pt x="339" y="0"/>
                      </a:moveTo>
                      <a:cubicBezTo>
                        <a:pt x="305" y="0"/>
                        <a:pt x="269" y="9"/>
                        <a:pt x="234" y="27"/>
                      </a:cubicBezTo>
                      <a:cubicBezTo>
                        <a:pt x="33" y="60"/>
                        <a:pt x="0" y="360"/>
                        <a:pt x="200" y="460"/>
                      </a:cubicBezTo>
                      <a:cubicBezTo>
                        <a:pt x="231" y="479"/>
                        <a:pt x="264" y="487"/>
                        <a:pt x="297" y="487"/>
                      </a:cubicBezTo>
                      <a:cubicBezTo>
                        <a:pt x="443" y="487"/>
                        <a:pt x="588" y="323"/>
                        <a:pt x="534" y="160"/>
                      </a:cubicBezTo>
                      <a:cubicBezTo>
                        <a:pt x="509" y="62"/>
                        <a:pt x="431" y="0"/>
                        <a:pt x="33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18" name="Google Shape;23818;p65"/>
                <p:cNvSpPr/>
                <p:nvPr/>
              </p:nvSpPr>
              <p:spPr>
                <a:xfrm>
                  <a:off x="5438100" y="4367375"/>
                  <a:ext cx="14000" cy="12575"/>
                </a:xfrm>
                <a:custGeom>
                  <a:rect b="b" l="l" r="r" t="t"/>
                  <a:pathLst>
                    <a:path extrusionOk="0" h="503" w="560">
                      <a:moveTo>
                        <a:pt x="275" y="0"/>
                      </a:moveTo>
                      <a:cubicBezTo>
                        <a:pt x="167" y="0"/>
                        <a:pt x="88" y="91"/>
                        <a:pt x="59" y="207"/>
                      </a:cubicBezTo>
                      <a:cubicBezTo>
                        <a:pt x="0" y="384"/>
                        <a:pt x="138" y="503"/>
                        <a:pt x="281" y="503"/>
                      </a:cubicBezTo>
                      <a:cubicBezTo>
                        <a:pt x="382" y="503"/>
                        <a:pt x="485" y="444"/>
                        <a:pt x="526" y="307"/>
                      </a:cubicBezTo>
                      <a:cubicBezTo>
                        <a:pt x="560" y="174"/>
                        <a:pt x="459" y="40"/>
                        <a:pt x="326" y="7"/>
                      </a:cubicBezTo>
                      <a:cubicBezTo>
                        <a:pt x="308" y="2"/>
                        <a:pt x="291" y="0"/>
                        <a:pt x="2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19" name="Google Shape;23819;p65"/>
                <p:cNvSpPr/>
                <p:nvPr/>
              </p:nvSpPr>
              <p:spPr>
                <a:xfrm>
                  <a:off x="5332100" y="4309700"/>
                  <a:ext cx="14925" cy="12200"/>
                </a:xfrm>
                <a:custGeom>
                  <a:rect b="b" l="l" r="r" t="t"/>
                  <a:pathLst>
                    <a:path extrusionOk="0" h="488" w="597">
                      <a:moveTo>
                        <a:pt x="330" y="0"/>
                      </a:moveTo>
                      <a:cubicBezTo>
                        <a:pt x="145" y="0"/>
                        <a:pt x="1" y="250"/>
                        <a:pt x="163" y="412"/>
                      </a:cubicBezTo>
                      <a:cubicBezTo>
                        <a:pt x="213" y="463"/>
                        <a:pt x="271" y="488"/>
                        <a:pt x="330" y="488"/>
                      </a:cubicBezTo>
                      <a:cubicBezTo>
                        <a:pt x="388" y="488"/>
                        <a:pt x="446" y="463"/>
                        <a:pt x="496" y="412"/>
                      </a:cubicBezTo>
                      <a:cubicBezTo>
                        <a:pt x="597" y="279"/>
                        <a:pt x="563" y="146"/>
                        <a:pt x="463" y="46"/>
                      </a:cubicBezTo>
                      <a:cubicBezTo>
                        <a:pt x="419" y="14"/>
                        <a:pt x="373" y="0"/>
                        <a:pt x="33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20" name="Google Shape;23820;p65"/>
                <p:cNvSpPr/>
                <p:nvPr/>
              </p:nvSpPr>
              <p:spPr>
                <a:xfrm>
                  <a:off x="5364525" y="4283275"/>
                  <a:ext cx="14200" cy="11775"/>
                </a:xfrm>
                <a:custGeom>
                  <a:rect b="b" l="l" r="r" t="t"/>
                  <a:pathLst>
                    <a:path extrusionOk="0" h="471" w="568">
                      <a:moveTo>
                        <a:pt x="291" y="0"/>
                      </a:moveTo>
                      <a:cubicBezTo>
                        <a:pt x="246" y="0"/>
                        <a:pt x="202" y="11"/>
                        <a:pt x="167" y="35"/>
                      </a:cubicBezTo>
                      <a:cubicBezTo>
                        <a:pt x="67" y="102"/>
                        <a:pt x="0" y="235"/>
                        <a:pt x="67" y="369"/>
                      </a:cubicBezTo>
                      <a:cubicBezTo>
                        <a:pt x="131" y="433"/>
                        <a:pt x="210" y="470"/>
                        <a:pt x="293" y="470"/>
                      </a:cubicBezTo>
                      <a:cubicBezTo>
                        <a:pt x="339" y="470"/>
                        <a:pt x="386" y="459"/>
                        <a:pt x="434" y="435"/>
                      </a:cubicBezTo>
                      <a:cubicBezTo>
                        <a:pt x="534" y="369"/>
                        <a:pt x="567" y="235"/>
                        <a:pt x="500" y="102"/>
                      </a:cubicBezTo>
                      <a:cubicBezTo>
                        <a:pt x="457" y="37"/>
                        <a:pt x="372" y="0"/>
                        <a:pt x="29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21" name="Google Shape;23821;p65"/>
                <p:cNvSpPr/>
                <p:nvPr/>
              </p:nvSpPr>
              <p:spPr>
                <a:xfrm>
                  <a:off x="5299475" y="4180700"/>
                  <a:ext cx="15650" cy="11825"/>
                </a:xfrm>
                <a:custGeom>
                  <a:rect b="b" l="l" r="r" t="t"/>
                  <a:pathLst>
                    <a:path extrusionOk="0" h="473" w="626">
                      <a:moveTo>
                        <a:pt x="291" y="0"/>
                      </a:moveTo>
                      <a:cubicBezTo>
                        <a:pt x="246" y="0"/>
                        <a:pt x="202" y="12"/>
                        <a:pt x="167" y="35"/>
                      </a:cubicBezTo>
                      <a:cubicBezTo>
                        <a:pt x="0" y="169"/>
                        <a:pt x="67" y="469"/>
                        <a:pt x="300" y="469"/>
                      </a:cubicBezTo>
                      <a:cubicBezTo>
                        <a:pt x="313" y="471"/>
                        <a:pt x="326" y="472"/>
                        <a:pt x="339" y="472"/>
                      </a:cubicBezTo>
                      <a:cubicBezTo>
                        <a:pt x="517" y="472"/>
                        <a:pt x="625" y="258"/>
                        <a:pt x="501" y="102"/>
                      </a:cubicBezTo>
                      <a:cubicBezTo>
                        <a:pt x="457" y="37"/>
                        <a:pt x="373" y="0"/>
                        <a:pt x="29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22" name="Google Shape;23822;p65"/>
                <p:cNvSpPr/>
                <p:nvPr/>
              </p:nvSpPr>
              <p:spPr>
                <a:xfrm>
                  <a:off x="5292800" y="4354875"/>
                  <a:ext cx="17050" cy="12675"/>
                </a:xfrm>
                <a:custGeom>
                  <a:rect b="b" l="l" r="r" t="t"/>
                  <a:pathLst>
                    <a:path extrusionOk="0" h="507" w="682">
                      <a:moveTo>
                        <a:pt x="356" y="1"/>
                      </a:moveTo>
                      <a:cubicBezTo>
                        <a:pt x="339" y="1"/>
                        <a:pt x="320" y="3"/>
                        <a:pt x="301" y="6"/>
                      </a:cubicBezTo>
                      <a:cubicBezTo>
                        <a:pt x="0" y="73"/>
                        <a:pt x="67" y="507"/>
                        <a:pt x="367" y="507"/>
                      </a:cubicBezTo>
                      <a:cubicBezTo>
                        <a:pt x="681" y="475"/>
                        <a:pt x="641" y="1"/>
                        <a:pt x="35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23" name="Google Shape;23823;p65"/>
                <p:cNvSpPr/>
                <p:nvPr/>
              </p:nvSpPr>
              <p:spPr>
                <a:xfrm>
                  <a:off x="5565500" y="4631000"/>
                  <a:ext cx="27300" cy="20750"/>
                </a:xfrm>
                <a:custGeom>
                  <a:rect b="b" l="l" r="r" t="t"/>
                  <a:pathLst>
                    <a:path extrusionOk="0" h="830" w="1092">
                      <a:moveTo>
                        <a:pt x="543" y="1"/>
                      </a:moveTo>
                      <a:cubicBezTo>
                        <a:pt x="529" y="1"/>
                        <a:pt x="515" y="1"/>
                        <a:pt x="500" y="3"/>
                      </a:cubicBezTo>
                      <a:cubicBezTo>
                        <a:pt x="134" y="36"/>
                        <a:pt x="0" y="503"/>
                        <a:pt x="267" y="737"/>
                      </a:cubicBezTo>
                      <a:cubicBezTo>
                        <a:pt x="357" y="797"/>
                        <a:pt x="460" y="830"/>
                        <a:pt x="559" y="830"/>
                      </a:cubicBezTo>
                      <a:cubicBezTo>
                        <a:pt x="680" y="830"/>
                        <a:pt x="794" y="780"/>
                        <a:pt x="867" y="670"/>
                      </a:cubicBezTo>
                      <a:cubicBezTo>
                        <a:pt x="1092" y="381"/>
                        <a:pt x="885" y="1"/>
                        <a:pt x="54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24" name="Google Shape;23824;p65"/>
                <p:cNvSpPr/>
                <p:nvPr/>
              </p:nvSpPr>
              <p:spPr>
                <a:xfrm>
                  <a:off x="5657225" y="4622700"/>
                  <a:ext cx="28925" cy="20900"/>
                </a:xfrm>
                <a:custGeom>
                  <a:rect b="b" l="l" r="r" t="t"/>
                  <a:pathLst>
                    <a:path extrusionOk="0" h="836" w="1157">
                      <a:moveTo>
                        <a:pt x="600" y="0"/>
                      </a:moveTo>
                      <a:cubicBezTo>
                        <a:pt x="589" y="0"/>
                        <a:pt x="579" y="0"/>
                        <a:pt x="567" y="1"/>
                      </a:cubicBezTo>
                      <a:cubicBezTo>
                        <a:pt x="0" y="1"/>
                        <a:pt x="34" y="835"/>
                        <a:pt x="601" y="835"/>
                      </a:cubicBezTo>
                      <a:cubicBezTo>
                        <a:pt x="1157" y="802"/>
                        <a:pt x="1136" y="0"/>
                        <a:pt x="60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25" name="Google Shape;23825;p65"/>
                <p:cNvSpPr/>
                <p:nvPr/>
              </p:nvSpPr>
              <p:spPr>
                <a:xfrm>
                  <a:off x="5630200" y="4512300"/>
                  <a:ext cx="26075" cy="20975"/>
                </a:xfrm>
                <a:custGeom>
                  <a:rect b="b" l="l" r="r" t="t"/>
                  <a:pathLst>
                    <a:path extrusionOk="0" h="839" w="1043">
                      <a:moveTo>
                        <a:pt x="530" y="1"/>
                      </a:moveTo>
                      <a:cubicBezTo>
                        <a:pt x="264" y="1"/>
                        <a:pt x="0" y="244"/>
                        <a:pt x="147" y="581"/>
                      </a:cubicBezTo>
                      <a:cubicBezTo>
                        <a:pt x="220" y="762"/>
                        <a:pt x="366" y="838"/>
                        <a:pt x="514" y="838"/>
                      </a:cubicBezTo>
                      <a:cubicBezTo>
                        <a:pt x="776" y="838"/>
                        <a:pt x="1042" y="600"/>
                        <a:pt x="915" y="281"/>
                      </a:cubicBezTo>
                      <a:cubicBezTo>
                        <a:pt x="841" y="84"/>
                        <a:pt x="685" y="1"/>
                        <a:pt x="53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26" name="Google Shape;23826;p65"/>
                <p:cNvSpPr/>
                <p:nvPr/>
              </p:nvSpPr>
              <p:spPr>
                <a:xfrm>
                  <a:off x="5564375" y="4513025"/>
                  <a:ext cx="25325" cy="20425"/>
                </a:xfrm>
                <a:custGeom>
                  <a:rect b="b" l="l" r="r" t="t"/>
                  <a:pathLst>
                    <a:path extrusionOk="0" h="817" w="1013">
                      <a:moveTo>
                        <a:pt x="470" y="1"/>
                      </a:moveTo>
                      <a:cubicBezTo>
                        <a:pt x="301" y="1"/>
                        <a:pt x="133" y="121"/>
                        <a:pt x="78" y="285"/>
                      </a:cubicBezTo>
                      <a:cubicBezTo>
                        <a:pt x="0" y="571"/>
                        <a:pt x="226" y="816"/>
                        <a:pt x="471" y="816"/>
                      </a:cubicBezTo>
                      <a:cubicBezTo>
                        <a:pt x="541" y="816"/>
                        <a:pt x="612" y="796"/>
                        <a:pt x="679" y="752"/>
                      </a:cubicBezTo>
                      <a:cubicBezTo>
                        <a:pt x="1012" y="585"/>
                        <a:pt x="946" y="85"/>
                        <a:pt x="579" y="18"/>
                      </a:cubicBezTo>
                      <a:cubicBezTo>
                        <a:pt x="543" y="7"/>
                        <a:pt x="507" y="1"/>
                        <a:pt x="47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27" name="Google Shape;23827;p65"/>
                <p:cNvSpPr/>
                <p:nvPr/>
              </p:nvSpPr>
              <p:spPr>
                <a:xfrm>
                  <a:off x="5647425" y="4651850"/>
                  <a:ext cx="27325" cy="20475"/>
                </a:xfrm>
                <a:custGeom>
                  <a:rect b="b" l="l" r="r" t="t"/>
                  <a:pathLst>
                    <a:path extrusionOk="0" h="819" w="1093">
                      <a:moveTo>
                        <a:pt x="553" y="1"/>
                      </a:moveTo>
                      <a:cubicBezTo>
                        <a:pt x="209" y="1"/>
                        <a:pt x="1" y="413"/>
                        <a:pt x="226" y="670"/>
                      </a:cubicBezTo>
                      <a:cubicBezTo>
                        <a:pt x="323" y="767"/>
                        <a:pt x="443" y="819"/>
                        <a:pt x="565" y="819"/>
                      </a:cubicBezTo>
                      <a:cubicBezTo>
                        <a:pt x="653" y="819"/>
                        <a:pt x="742" y="792"/>
                        <a:pt x="826" y="737"/>
                      </a:cubicBezTo>
                      <a:cubicBezTo>
                        <a:pt x="1093" y="503"/>
                        <a:pt x="959" y="36"/>
                        <a:pt x="593" y="3"/>
                      </a:cubicBezTo>
                      <a:cubicBezTo>
                        <a:pt x="579" y="1"/>
                        <a:pt x="566" y="1"/>
                        <a:pt x="55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28" name="Google Shape;23828;p65"/>
                <p:cNvSpPr/>
                <p:nvPr/>
              </p:nvSpPr>
              <p:spPr>
                <a:xfrm>
                  <a:off x="5838175" y="4650225"/>
                  <a:ext cx="24225" cy="20875"/>
                </a:xfrm>
                <a:custGeom>
                  <a:rect b="b" l="l" r="r" t="t"/>
                  <a:pathLst>
                    <a:path extrusionOk="0" h="835" w="969">
                      <a:moveTo>
                        <a:pt x="533" y="1"/>
                      </a:moveTo>
                      <a:cubicBezTo>
                        <a:pt x="440" y="1"/>
                        <a:pt x="347" y="32"/>
                        <a:pt x="268" y="101"/>
                      </a:cubicBezTo>
                      <a:cubicBezTo>
                        <a:pt x="1" y="335"/>
                        <a:pt x="134" y="802"/>
                        <a:pt x="535" y="835"/>
                      </a:cubicBezTo>
                      <a:cubicBezTo>
                        <a:pt x="735" y="835"/>
                        <a:pt x="935" y="668"/>
                        <a:pt x="968" y="435"/>
                      </a:cubicBezTo>
                      <a:cubicBezTo>
                        <a:pt x="968" y="176"/>
                        <a:pt x="753" y="1"/>
                        <a:pt x="53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29" name="Google Shape;23829;p65"/>
                <p:cNvSpPr/>
                <p:nvPr/>
              </p:nvSpPr>
              <p:spPr>
                <a:xfrm>
                  <a:off x="5840675" y="4546725"/>
                  <a:ext cx="24850" cy="21150"/>
                </a:xfrm>
                <a:custGeom>
                  <a:rect b="b" l="l" r="r" t="t"/>
                  <a:pathLst>
                    <a:path extrusionOk="0" h="846" w="994">
                      <a:moveTo>
                        <a:pt x="553" y="0"/>
                      </a:moveTo>
                      <a:cubicBezTo>
                        <a:pt x="536" y="0"/>
                        <a:pt x="518" y="2"/>
                        <a:pt x="501" y="5"/>
                      </a:cubicBezTo>
                      <a:cubicBezTo>
                        <a:pt x="101" y="71"/>
                        <a:pt x="1" y="538"/>
                        <a:pt x="301" y="772"/>
                      </a:cubicBezTo>
                      <a:cubicBezTo>
                        <a:pt x="377" y="822"/>
                        <a:pt x="459" y="845"/>
                        <a:pt x="540" y="845"/>
                      </a:cubicBezTo>
                      <a:cubicBezTo>
                        <a:pt x="776" y="845"/>
                        <a:pt x="993" y="646"/>
                        <a:pt x="968" y="372"/>
                      </a:cubicBezTo>
                      <a:cubicBezTo>
                        <a:pt x="938" y="158"/>
                        <a:pt x="740" y="0"/>
                        <a:pt x="55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30" name="Google Shape;23830;p65"/>
                <p:cNvSpPr/>
                <p:nvPr/>
              </p:nvSpPr>
              <p:spPr>
                <a:xfrm>
                  <a:off x="5726700" y="4538125"/>
                  <a:ext cx="23125" cy="21175"/>
                </a:xfrm>
                <a:custGeom>
                  <a:rect b="b" l="l" r="r" t="t"/>
                  <a:pathLst>
                    <a:path extrusionOk="0" h="847" w="925">
                      <a:moveTo>
                        <a:pt x="452" y="0"/>
                      </a:moveTo>
                      <a:cubicBezTo>
                        <a:pt x="258" y="0"/>
                        <a:pt x="85" y="150"/>
                        <a:pt x="57" y="349"/>
                      </a:cubicBezTo>
                      <a:cubicBezTo>
                        <a:pt x="1" y="665"/>
                        <a:pt x="236" y="846"/>
                        <a:pt x="472" y="846"/>
                      </a:cubicBezTo>
                      <a:cubicBezTo>
                        <a:pt x="659" y="846"/>
                        <a:pt x="846" y="733"/>
                        <a:pt x="891" y="482"/>
                      </a:cubicBezTo>
                      <a:cubicBezTo>
                        <a:pt x="924" y="249"/>
                        <a:pt x="791" y="48"/>
                        <a:pt x="557" y="15"/>
                      </a:cubicBezTo>
                      <a:cubicBezTo>
                        <a:pt x="522" y="5"/>
                        <a:pt x="487" y="0"/>
                        <a:pt x="4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31" name="Google Shape;23831;p65"/>
                <p:cNvSpPr/>
                <p:nvPr/>
              </p:nvSpPr>
              <p:spPr>
                <a:xfrm>
                  <a:off x="5731450" y="4628950"/>
                  <a:ext cx="23675" cy="20825"/>
                </a:xfrm>
                <a:custGeom>
                  <a:rect b="b" l="l" r="r" t="t"/>
                  <a:pathLst>
                    <a:path extrusionOk="0" h="833" w="947">
                      <a:moveTo>
                        <a:pt x="488" y="1"/>
                      </a:moveTo>
                      <a:cubicBezTo>
                        <a:pt x="448" y="1"/>
                        <a:pt x="408" y="6"/>
                        <a:pt x="367" y="18"/>
                      </a:cubicBezTo>
                      <a:cubicBezTo>
                        <a:pt x="134" y="51"/>
                        <a:pt x="0" y="285"/>
                        <a:pt x="67" y="518"/>
                      </a:cubicBezTo>
                      <a:cubicBezTo>
                        <a:pt x="121" y="737"/>
                        <a:pt x="288" y="832"/>
                        <a:pt x="456" y="832"/>
                      </a:cubicBezTo>
                      <a:cubicBezTo>
                        <a:pt x="699" y="832"/>
                        <a:pt x="946" y="633"/>
                        <a:pt x="867" y="318"/>
                      </a:cubicBezTo>
                      <a:cubicBezTo>
                        <a:pt x="840" y="125"/>
                        <a:pt x="676" y="1"/>
                        <a:pt x="48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32" name="Google Shape;23832;p65"/>
                <p:cNvSpPr/>
                <p:nvPr/>
              </p:nvSpPr>
              <p:spPr>
                <a:xfrm>
                  <a:off x="5955725" y="4663375"/>
                  <a:ext cx="30125" cy="21275"/>
                </a:xfrm>
                <a:custGeom>
                  <a:rect b="b" l="l" r="r" t="t"/>
                  <a:pathLst>
                    <a:path extrusionOk="0" h="851" w="1205">
                      <a:moveTo>
                        <a:pt x="583" y="0"/>
                      </a:moveTo>
                      <a:cubicBezTo>
                        <a:pt x="119" y="0"/>
                        <a:pt x="1" y="748"/>
                        <a:pt x="536" y="843"/>
                      </a:cubicBezTo>
                      <a:cubicBezTo>
                        <a:pt x="568" y="848"/>
                        <a:pt x="599" y="851"/>
                        <a:pt x="628" y="851"/>
                      </a:cubicBezTo>
                      <a:cubicBezTo>
                        <a:pt x="1116" y="851"/>
                        <a:pt x="1204" y="103"/>
                        <a:pt x="669" y="9"/>
                      </a:cubicBezTo>
                      <a:cubicBezTo>
                        <a:pt x="639" y="3"/>
                        <a:pt x="610" y="0"/>
                        <a:pt x="58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33" name="Google Shape;23833;p65"/>
                <p:cNvSpPr/>
                <p:nvPr/>
              </p:nvSpPr>
              <p:spPr>
                <a:xfrm>
                  <a:off x="6175925" y="4697775"/>
                  <a:ext cx="28375" cy="21500"/>
                </a:xfrm>
                <a:custGeom>
                  <a:rect b="b" l="l" r="r" t="t"/>
                  <a:pathLst>
                    <a:path extrusionOk="0" h="860" w="1135">
                      <a:moveTo>
                        <a:pt x="568" y="0"/>
                      </a:moveTo>
                      <a:cubicBezTo>
                        <a:pt x="201" y="0"/>
                        <a:pt x="1" y="467"/>
                        <a:pt x="267" y="734"/>
                      </a:cubicBezTo>
                      <a:cubicBezTo>
                        <a:pt x="351" y="818"/>
                        <a:pt x="459" y="859"/>
                        <a:pt x="568" y="859"/>
                      </a:cubicBezTo>
                      <a:cubicBezTo>
                        <a:pt x="676" y="859"/>
                        <a:pt x="784" y="818"/>
                        <a:pt x="868" y="734"/>
                      </a:cubicBezTo>
                      <a:cubicBezTo>
                        <a:pt x="1135" y="467"/>
                        <a:pt x="935" y="0"/>
                        <a:pt x="5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34" name="Google Shape;23834;p65"/>
                <p:cNvSpPr/>
                <p:nvPr/>
              </p:nvSpPr>
              <p:spPr>
                <a:xfrm>
                  <a:off x="6559525" y="4697025"/>
                  <a:ext cx="24225" cy="20775"/>
                </a:xfrm>
                <a:custGeom>
                  <a:rect b="b" l="l" r="r" t="t"/>
                  <a:pathLst>
                    <a:path extrusionOk="0" h="831" w="969">
                      <a:moveTo>
                        <a:pt x="568" y="1"/>
                      </a:moveTo>
                      <a:cubicBezTo>
                        <a:pt x="464" y="1"/>
                        <a:pt x="357" y="41"/>
                        <a:pt x="268" y="130"/>
                      </a:cubicBezTo>
                      <a:cubicBezTo>
                        <a:pt x="1" y="397"/>
                        <a:pt x="201" y="831"/>
                        <a:pt x="568" y="831"/>
                      </a:cubicBezTo>
                      <a:cubicBezTo>
                        <a:pt x="801" y="831"/>
                        <a:pt x="968" y="631"/>
                        <a:pt x="968" y="431"/>
                      </a:cubicBezTo>
                      <a:cubicBezTo>
                        <a:pt x="968" y="164"/>
                        <a:pt x="775" y="1"/>
                        <a:pt x="5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35" name="Google Shape;23835;p65"/>
                <p:cNvSpPr/>
                <p:nvPr/>
              </p:nvSpPr>
              <p:spPr>
                <a:xfrm>
                  <a:off x="6620850" y="4690450"/>
                  <a:ext cx="24600" cy="20875"/>
                </a:xfrm>
                <a:custGeom>
                  <a:rect b="b" l="l" r="r" t="t"/>
                  <a:pathLst>
                    <a:path extrusionOk="0" h="835" w="984">
                      <a:moveTo>
                        <a:pt x="545" y="0"/>
                      </a:moveTo>
                      <a:cubicBezTo>
                        <a:pt x="421" y="0"/>
                        <a:pt x="297" y="59"/>
                        <a:pt x="216" y="193"/>
                      </a:cubicBezTo>
                      <a:cubicBezTo>
                        <a:pt x="0" y="471"/>
                        <a:pt x="213" y="834"/>
                        <a:pt x="536" y="834"/>
                      </a:cubicBezTo>
                      <a:cubicBezTo>
                        <a:pt x="562" y="834"/>
                        <a:pt x="589" y="832"/>
                        <a:pt x="617" y="827"/>
                      </a:cubicBezTo>
                      <a:cubicBezTo>
                        <a:pt x="850" y="794"/>
                        <a:pt x="984" y="560"/>
                        <a:pt x="950" y="327"/>
                      </a:cubicBezTo>
                      <a:cubicBezTo>
                        <a:pt x="910" y="128"/>
                        <a:pt x="728" y="0"/>
                        <a:pt x="54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36" name="Google Shape;23836;p65"/>
                <p:cNvSpPr/>
                <p:nvPr/>
              </p:nvSpPr>
              <p:spPr>
                <a:xfrm>
                  <a:off x="6299350" y="4668575"/>
                  <a:ext cx="27550" cy="20875"/>
                </a:xfrm>
                <a:custGeom>
                  <a:rect b="b" l="l" r="r" t="t"/>
                  <a:pathLst>
                    <a:path extrusionOk="0" h="835" w="1102">
                      <a:moveTo>
                        <a:pt x="534" y="1"/>
                      </a:moveTo>
                      <a:cubicBezTo>
                        <a:pt x="0" y="1"/>
                        <a:pt x="0" y="835"/>
                        <a:pt x="534" y="835"/>
                      </a:cubicBezTo>
                      <a:cubicBezTo>
                        <a:pt x="1101" y="835"/>
                        <a:pt x="1101" y="1"/>
                        <a:pt x="53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37" name="Google Shape;23837;p65"/>
                <p:cNvSpPr/>
                <p:nvPr/>
              </p:nvSpPr>
              <p:spPr>
                <a:xfrm>
                  <a:off x="6156750" y="4742925"/>
                  <a:ext cx="25275" cy="20775"/>
                </a:xfrm>
                <a:custGeom>
                  <a:rect b="b" l="l" r="r" t="t"/>
                  <a:pathLst>
                    <a:path extrusionOk="0" h="831" w="1011">
                      <a:moveTo>
                        <a:pt x="489" y="1"/>
                      </a:moveTo>
                      <a:cubicBezTo>
                        <a:pt x="439" y="1"/>
                        <a:pt x="387" y="10"/>
                        <a:pt x="334" y="29"/>
                      </a:cubicBezTo>
                      <a:cubicBezTo>
                        <a:pt x="134" y="96"/>
                        <a:pt x="0" y="329"/>
                        <a:pt x="100" y="563"/>
                      </a:cubicBezTo>
                      <a:cubicBezTo>
                        <a:pt x="153" y="738"/>
                        <a:pt x="316" y="830"/>
                        <a:pt x="483" y="830"/>
                      </a:cubicBezTo>
                      <a:cubicBezTo>
                        <a:pt x="634" y="830"/>
                        <a:pt x="788" y="754"/>
                        <a:pt x="868" y="596"/>
                      </a:cubicBezTo>
                      <a:cubicBezTo>
                        <a:pt x="1010" y="311"/>
                        <a:pt x="787" y="1"/>
                        <a:pt x="48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38" name="Google Shape;23838;p65"/>
                <p:cNvSpPr/>
                <p:nvPr/>
              </p:nvSpPr>
              <p:spPr>
                <a:xfrm>
                  <a:off x="6466125" y="4748650"/>
                  <a:ext cx="24225" cy="20875"/>
                </a:xfrm>
                <a:custGeom>
                  <a:rect b="b" l="l" r="r" t="t"/>
                  <a:pathLst>
                    <a:path extrusionOk="0" h="835" w="969">
                      <a:moveTo>
                        <a:pt x="535" y="0"/>
                      </a:moveTo>
                      <a:cubicBezTo>
                        <a:pt x="1" y="0"/>
                        <a:pt x="1" y="834"/>
                        <a:pt x="535" y="834"/>
                      </a:cubicBezTo>
                      <a:cubicBezTo>
                        <a:pt x="768" y="834"/>
                        <a:pt x="968" y="634"/>
                        <a:pt x="968" y="434"/>
                      </a:cubicBezTo>
                      <a:cubicBezTo>
                        <a:pt x="968" y="200"/>
                        <a:pt x="768" y="0"/>
                        <a:pt x="53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39" name="Google Shape;23839;p65"/>
                <p:cNvSpPr/>
                <p:nvPr/>
              </p:nvSpPr>
              <p:spPr>
                <a:xfrm>
                  <a:off x="6638450" y="4651700"/>
                  <a:ext cx="24525" cy="21000"/>
                </a:xfrm>
                <a:custGeom>
                  <a:rect b="b" l="l" r="r" t="t"/>
                  <a:pathLst>
                    <a:path extrusionOk="0" h="840" w="981">
                      <a:moveTo>
                        <a:pt x="496" y="0"/>
                      </a:moveTo>
                      <a:cubicBezTo>
                        <a:pt x="338" y="0"/>
                        <a:pt x="180" y="92"/>
                        <a:pt x="113" y="276"/>
                      </a:cubicBezTo>
                      <a:cubicBezTo>
                        <a:pt x="0" y="557"/>
                        <a:pt x="245" y="839"/>
                        <a:pt x="525" y="839"/>
                      </a:cubicBezTo>
                      <a:cubicBezTo>
                        <a:pt x="576" y="839"/>
                        <a:pt x="628" y="830"/>
                        <a:pt x="680" y="809"/>
                      </a:cubicBezTo>
                      <a:cubicBezTo>
                        <a:pt x="880" y="709"/>
                        <a:pt x="980" y="476"/>
                        <a:pt x="880" y="276"/>
                      </a:cubicBezTo>
                      <a:cubicBezTo>
                        <a:pt x="813" y="92"/>
                        <a:pt x="655" y="0"/>
                        <a:pt x="49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40" name="Google Shape;23840;p65"/>
                <p:cNvSpPr/>
                <p:nvPr/>
              </p:nvSpPr>
              <p:spPr>
                <a:xfrm>
                  <a:off x="6580000" y="4639300"/>
                  <a:ext cx="25425" cy="20800"/>
                </a:xfrm>
                <a:custGeom>
                  <a:rect b="b" l="l" r="r" t="t"/>
                  <a:pathLst>
                    <a:path extrusionOk="0" h="832" w="1017">
                      <a:moveTo>
                        <a:pt x="431" y="0"/>
                      </a:moveTo>
                      <a:cubicBezTo>
                        <a:pt x="244" y="0"/>
                        <a:pt x="49" y="158"/>
                        <a:pt x="49" y="371"/>
                      </a:cubicBezTo>
                      <a:cubicBezTo>
                        <a:pt x="1" y="636"/>
                        <a:pt x="214" y="832"/>
                        <a:pt x="449" y="832"/>
                      </a:cubicBezTo>
                      <a:cubicBezTo>
                        <a:pt x="539" y="832"/>
                        <a:pt x="633" y="803"/>
                        <a:pt x="716" y="738"/>
                      </a:cubicBezTo>
                      <a:cubicBezTo>
                        <a:pt x="1016" y="505"/>
                        <a:pt x="850" y="38"/>
                        <a:pt x="483" y="4"/>
                      </a:cubicBezTo>
                      <a:cubicBezTo>
                        <a:pt x="466" y="1"/>
                        <a:pt x="448" y="0"/>
                        <a:pt x="43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41" name="Google Shape;23841;p65"/>
                <p:cNvSpPr/>
                <p:nvPr/>
              </p:nvSpPr>
              <p:spPr>
                <a:xfrm>
                  <a:off x="6520350" y="4712100"/>
                  <a:ext cx="22300" cy="20900"/>
                </a:xfrm>
                <a:custGeom>
                  <a:rect b="b" l="l" r="r" t="t"/>
                  <a:pathLst>
                    <a:path extrusionOk="0" h="836" w="892">
                      <a:moveTo>
                        <a:pt x="447" y="1"/>
                      </a:moveTo>
                      <a:cubicBezTo>
                        <a:pt x="361" y="1"/>
                        <a:pt x="274" y="30"/>
                        <a:pt x="200" y="94"/>
                      </a:cubicBezTo>
                      <a:cubicBezTo>
                        <a:pt x="33" y="261"/>
                        <a:pt x="0" y="528"/>
                        <a:pt x="133" y="695"/>
                      </a:cubicBezTo>
                      <a:cubicBezTo>
                        <a:pt x="230" y="791"/>
                        <a:pt x="347" y="835"/>
                        <a:pt x="460" y="835"/>
                      </a:cubicBezTo>
                      <a:cubicBezTo>
                        <a:pt x="661" y="835"/>
                        <a:pt x="846" y="696"/>
                        <a:pt x="867" y="461"/>
                      </a:cubicBezTo>
                      <a:cubicBezTo>
                        <a:pt x="891" y="196"/>
                        <a:pt x="672" y="1"/>
                        <a:pt x="44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42" name="Google Shape;23842;p65"/>
                <p:cNvSpPr/>
                <p:nvPr/>
              </p:nvSpPr>
              <p:spPr>
                <a:xfrm>
                  <a:off x="6785925" y="4667325"/>
                  <a:ext cx="24650" cy="20625"/>
                </a:xfrm>
                <a:custGeom>
                  <a:rect b="b" l="l" r="r" t="t"/>
                  <a:pathLst>
                    <a:path extrusionOk="0" h="825" w="986">
                      <a:moveTo>
                        <a:pt x="538" y="0"/>
                      </a:moveTo>
                      <a:cubicBezTo>
                        <a:pt x="416" y="0"/>
                        <a:pt x="295" y="48"/>
                        <a:pt x="218" y="151"/>
                      </a:cubicBezTo>
                      <a:cubicBezTo>
                        <a:pt x="1" y="430"/>
                        <a:pt x="188" y="825"/>
                        <a:pt x="510" y="825"/>
                      </a:cubicBezTo>
                      <a:cubicBezTo>
                        <a:pt x="534" y="825"/>
                        <a:pt x="559" y="823"/>
                        <a:pt x="585" y="818"/>
                      </a:cubicBezTo>
                      <a:cubicBezTo>
                        <a:pt x="819" y="785"/>
                        <a:pt x="985" y="585"/>
                        <a:pt x="952" y="351"/>
                      </a:cubicBezTo>
                      <a:cubicBezTo>
                        <a:pt x="931" y="125"/>
                        <a:pt x="733" y="0"/>
                        <a:pt x="53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43" name="Google Shape;23843;p65"/>
                <p:cNvSpPr/>
                <p:nvPr/>
              </p:nvSpPr>
              <p:spPr>
                <a:xfrm>
                  <a:off x="7003575" y="4631275"/>
                  <a:ext cx="24650" cy="20850"/>
                </a:xfrm>
                <a:custGeom>
                  <a:rect b="b" l="l" r="r" t="t"/>
                  <a:pathLst>
                    <a:path extrusionOk="0" h="834" w="986">
                      <a:moveTo>
                        <a:pt x="531" y="0"/>
                      </a:moveTo>
                      <a:cubicBezTo>
                        <a:pt x="393" y="0"/>
                        <a:pt x="257" y="61"/>
                        <a:pt x="185" y="192"/>
                      </a:cubicBezTo>
                      <a:cubicBezTo>
                        <a:pt x="1" y="499"/>
                        <a:pt x="240" y="834"/>
                        <a:pt x="565" y="834"/>
                      </a:cubicBezTo>
                      <a:cubicBezTo>
                        <a:pt x="593" y="834"/>
                        <a:pt x="622" y="831"/>
                        <a:pt x="652" y="826"/>
                      </a:cubicBezTo>
                      <a:cubicBezTo>
                        <a:pt x="852" y="759"/>
                        <a:pt x="986" y="525"/>
                        <a:pt x="952" y="292"/>
                      </a:cubicBezTo>
                      <a:cubicBezTo>
                        <a:pt x="896" y="103"/>
                        <a:pt x="711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44" name="Google Shape;23844;p65"/>
                <p:cNvSpPr/>
                <p:nvPr/>
              </p:nvSpPr>
              <p:spPr>
                <a:xfrm>
                  <a:off x="6827225" y="4679825"/>
                  <a:ext cx="25325" cy="20425"/>
                </a:xfrm>
                <a:custGeom>
                  <a:rect b="b" l="l" r="r" t="t"/>
                  <a:pathLst>
                    <a:path extrusionOk="0" h="817" w="1013">
                      <a:moveTo>
                        <a:pt x="553" y="1"/>
                      </a:moveTo>
                      <a:cubicBezTo>
                        <a:pt x="514" y="1"/>
                        <a:pt x="475" y="6"/>
                        <a:pt x="434" y="18"/>
                      </a:cubicBezTo>
                      <a:cubicBezTo>
                        <a:pt x="67" y="85"/>
                        <a:pt x="0" y="585"/>
                        <a:pt x="334" y="752"/>
                      </a:cubicBezTo>
                      <a:cubicBezTo>
                        <a:pt x="401" y="796"/>
                        <a:pt x="473" y="816"/>
                        <a:pt x="543" y="816"/>
                      </a:cubicBezTo>
                      <a:cubicBezTo>
                        <a:pt x="788" y="816"/>
                        <a:pt x="1012" y="577"/>
                        <a:pt x="934" y="318"/>
                      </a:cubicBezTo>
                      <a:cubicBezTo>
                        <a:pt x="879" y="125"/>
                        <a:pt x="733" y="1"/>
                        <a:pt x="55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45" name="Google Shape;23845;p65"/>
                <p:cNvSpPr/>
                <p:nvPr/>
              </p:nvSpPr>
              <p:spPr>
                <a:xfrm>
                  <a:off x="6791375" y="4716750"/>
                  <a:ext cx="21700" cy="20800"/>
                </a:xfrm>
                <a:custGeom>
                  <a:rect b="b" l="l" r="r" t="t"/>
                  <a:pathLst>
                    <a:path extrusionOk="0" h="832" w="868">
                      <a:moveTo>
                        <a:pt x="452" y="1"/>
                      </a:moveTo>
                      <a:cubicBezTo>
                        <a:pt x="353" y="1"/>
                        <a:pt x="251" y="35"/>
                        <a:pt x="167" y="109"/>
                      </a:cubicBezTo>
                      <a:cubicBezTo>
                        <a:pt x="0" y="275"/>
                        <a:pt x="0" y="542"/>
                        <a:pt x="167" y="709"/>
                      </a:cubicBezTo>
                      <a:cubicBezTo>
                        <a:pt x="252" y="794"/>
                        <a:pt x="354" y="832"/>
                        <a:pt x="453" y="832"/>
                      </a:cubicBezTo>
                      <a:cubicBezTo>
                        <a:pt x="666" y="832"/>
                        <a:pt x="867" y="659"/>
                        <a:pt x="867" y="409"/>
                      </a:cubicBezTo>
                      <a:cubicBezTo>
                        <a:pt x="867" y="158"/>
                        <a:pt x="665" y="1"/>
                        <a:pt x="45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46" name="Google Shape;23846;p65"/>
                <p:cNvSpPr/>
                <p:nvPr/>
              </p:nvSpPr>
              <p:spPr>
                <a:xfrm>
                  <a:off x="7213425" y="4461450"/>
                  <a:ext cx="27450" cy="20950"/>
                </a:xfrm>
                <a:custGeom>
                  <a:rect b="b" l="l" r="r" t="t"/>
                  <a:pathLst>
                    <a:path extrusionOk="0" h="838" w="1098">
                      <a:moveTo>
                        <a:pt x="595" y="1"/>
                      </a:moveTo>
                      <a:cubicBezTo>
                        <a:pt x="527" y="1"/>
                        <a:pt x="459" y="16"/>
                        <a:pt x="397" y="47"/>
                      </a:cubicBezTo>
                      <a:cubicBezTo>
                        <a:pt x="0" y="273"/>
                        <a:pt x="230" y="838"/>
                        <a:pt x="615" y="838"/>
                      </a:cubicBezTo>
                      <a:cubicBezTo>
                        <a:pt x="683" y="838"/>
                        <a:pt x="756" y="820"/>
                        <a:pt x="831" y="780"/>
                      </a:cubicBezTo>
                      <a:cubicBezTo>
                        <a:pt x="1031" y="647"/>
                        <a:pt x="1098" y="413"/>
                        <a:pt x="964" y="213"/>
                      </a:cubicBezTo>
                      <a:cubicBezTo>
                        <a:pt x="895" y="75"/>
                        <a:pt x="746" y="1"/>
                        <a:pt x="59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47" name="Google Shape;23847;p65"/>
                <p:cNvSpPr/>
                <p:nvPr/>
              </p:nvSpPr>
              <p:spPr>
                <a:xfrm>
                  <a:off x="7489750" y="4278125"/>
                  <a:ext cx="27150" cy="20750"/>
                </a:xfrm>
                <a:custGeom>
                  <a:rect b="b" l="l" r="r" t="t"/>
                  <a:pathLst>
                    <a:path extrusionOk="0" h="830" w="1086">
                      <a:moveTo>
                        <a:pt x="538" y="0"/>
                      </a:moveTo>
                      <a:cubicBezTo>
                        <a:pt x="215" y="0"/>
                        <a:pt x="0" y="364"/>
                        <a:pt x="185" y="641"/>
                      </a:cubicBezTo>
                      <a:cubicBezTo>
                        <a:pt x="271" y="770"/>
                        <a:pt x="411" y="829"/>
                        <a:pt x="545" y="829"/>
                      </a:cubicBezTo>
                      <a:cubicBezTo>
                        <a:pt x="620" y="829"/>
                        <a:pt x="692" y="811"/>
                        <a:pt x="752" y="775"/>
                      </a:cubicBezTo>
                      <a:cubicBezTo>
                        <a:pt x="1086" y="541"/>
                        <a:pt x="986" y="74"/>
                        <a:pt x="619" y="8"/>
                      </a:cubicBezTo>
                      <a:cubicBezTo>
                        <a:pt x="591" y="3"/>
                        <a:pt x="564" y="0"/>
                        <a:pt x="53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48" name="Google Shape;23848;p65"/>
                <p:cNvSpPr/>
                <p:nvPr/>
              </p:nvSpPr>
              <p:spPr>
                <a:xfrm>
                  <a:off x="7464350" y="4314000"/>
                  <a:ext cx="23150" cy="20875"/>
                </a:xfrm>
                <a:custGeom>
                  <a:rect b="b" l="l" r="r" t="t"/>
                  <a:pathLst>
                    <a:path extrusionOk="0" h="835" w="926">
                      <a:moveTo>
                        <a:pt x="479" y="0"/>
                      </a:moveTo>
                      <a:cubicBezTo>
                        <a:pt x="366" y="0"/>
                        <a:pt x="251" y="44"/>
                        <a:pt x="167" y="140"/>
                      </a:cubicBezTo>
                      <a:cubicBezTo>
                        <a:pt x="0" y="307"/>
                        <a:pt x="34" y="574"/>
                        <a:pt x="234" y="741"/>
                      </a:cubicBezTo>
                      <a:cubicBezTo>
                        <a:pt x="308" y="806"/>
                        <a:pt x="395" y="834"/>
                        <a:pt x="481" y="834"/>
                      </a:cubicBezTo>
                      <a:cubicBezTo>
                        <a:pt x="705" y="834"/>
                        <a:pt x="925" y="639"/>
                        <a:pt x="901" y="374"/>
                      </a:cubicBezTo>
                      <a:cubicBezTo>
                        <a:pt x="880" y="139"/>
                        <a:pt x="681" y="0"/>
                        <a:pt x="47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49" name="Google Shape;23849;p65"/>
                <p:cNvSpPr/>
                <p:nvPr/>
              </p:nvSpPr>
              <p:spPr>
                <a:xfrm>
                  <a:off x="7336750" y="4444475"/>
                  <a:ext cx="27025" cy="21850"/>
                </a:xfrm>
                <a:custGeom>
                  <a:rect b="b" l="l" r="r" t="t"/>
                  <a:pathLst>
                    <a:path extrusionOk="0" h="874" w="1081">
                      <a:moveTo>
                        <a:pt x="468" y="0"/>
                      </a:moveTo>
                      <a:cubicBezTo>
                        <a:pt x="359" y="0"/>
                        <a:pt x="251" y="42"/>
                        <a:pt x="167" y="125"/>
                      </a:cubicBezTo>
                      <a:cubicBezTo>
                        <a:pt x="1" y="292"/>
                        <a:pt x="1" y="592"/>
                        <a:pt x="201" y="759"/>
                      </a:cubicBezTo>
                      <a:cubicBezTo>
                        <a:pt x="288" y="839"/>
                        <a:pt x="384" y="873"/>
                        <a:pt x="475" y="873"/>
                      </a:cubicBezTo>
                      <a:cubicBezTo>
                        <a:pt x="803" y="873"/>
                        <a:pt x="1081" y="438"/>
                        <a:pt x="768" y="125"/>
                      </a:cubicBezTo>
                      <a:cubicBezTo>
                        <a:pt x="684" y="42"/>
                        <a:pt x="576" y="0"/>
                        <a:pt x="4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50" name="Google Shape;23850;p65"/>
                <p:cNvSpPr/>
                <p:nvPr/>
              </p:nvSpPr>
              <p:spPr>
                <a:xfrm>
                  <a:off x="7459600" y="4405325"/>
                  <a:ext cx="31300" cy="21175"/>
                </a:xfrm>
                <a:custGeom>
                  <a:rect b="b" l="l" r="r" t="t"/>
                  <a:pathLst>
                    <a:path extrusionOk="0" h="847" w="1252">
                      <a:moveTo>
                        <a:pt x="664" y="1"/>
                      </a:moveTo>
                      <a:cubicBezTo>
                        <a:pt x="599" y="1"/>
                        <a:pt x="530" y="18"/>
                        <a:pt x="457" y="57"/>
                      </a:cubicBezTo>
                      <a:cubicBezTo>
                        <a:pt x="1" y="256"/>
                        <a:pt x="227" y="846"/>
                        <a:pt x="615" y="846"/>
                      </a:cubicBezTo>
                      <a:cubicBezTo>
                        <a:pt x="681" y="846"/>
                        <a:pt x="752" y="829"/>
                        <a:pt x="824" y="790"/>
                      </a:cubicBezTo>
                      <a:cubicBezTo>
                        <a:pt x="1252" y="591"/>
                        <a:pt x="1046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51" name="Google Shape;23851;p65"/>
                <p:cNvSpPr/>
                <p:nvPr/>
              </p:nvSpPr>
              <p:spPr>
                <a:xfrm>
                  <a:off x="7586975" y="4286625"/>
                  <a:ext cx="30375" cy="21475"/>
                </a:xfrm>
                <a:custGeom>
                  <a:rect b="b" l="l" r="r" t="t"/>
                  <a:pathLst>
                    <a:path extrusionOk="0" h="859" w="1215">
                      <a:moveTo>
                        <a:pt x="628" y="0"/>
                      </a:moveTo>
                      <a:cubicBezTo>
                        <a:pt x="541" y="0"/>
                        <a:pt x="451" y="31"/>
                        <a:pt x="366" y="101"/>
                      </a:cubicBezTo>
                      <a:cubicBezTo>
                        <a:pt x="1" y="388"/>
                        <a:pt x="288" y="859"/>
                        <a:pt x="622" y="859"/>
                      </a:cubicBezTo>
                      <a:cubicBezTo>
                        <a:pt x="715" y="859"/>
                        <a:pt x="812" y="822"/>
                        <a:pt x="899" y="735"/>
                      </a:cubicBezTo>
                      <a:cubicBezTo>
                        <a:pt x="1215" y="420"/>
                        <a:pt x="950" y="0"/>
                        <a:pt x="62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52" name="Google Shape;23852;p65"/>
                <p:cNvSpPr/>
                <p:nvPr/>
              </p:nvSpPr>
              <p:spPr>
                <a:xfrm>
                  <a:off x="7443500" y="4345500"/>
                  <a:ext cx="23725" cy="20400"/>
                </a:xfrm>
                <a:custGeom>
                  <a:rect b="b" l="l" r="r" t="t"/>
                  <a:pathLst>
                    <a:path extrusionOk="0" h="816" w="949">
                      <a:moveTo>
                        <a:pt x="462" y="1"/>
                      </a:moveTo>
                      <a:cubicBezTo>
                        <a:pt x="399" y="1"/>
                        <a:pt x="332" y="15"/>
                        <a:pt x="267" y="48"/>
                      </a:cubicBezTo>
                      <a:cubicBezTo>
                        <a:pt x="67" y="148"/>
                        <a:pt x="0" y="381"/>
                        <a:pt x="100" y="582"/>
                      </a:cubicBezTo>
                      <a:cubicBezTo>
                        <a:pt x="180" y="740"/>
                        <a:pt x="327" y="816"/>
                        <a:pt x="473" y="816"/>
                      </a:cubicBezTo>
                      <a:cubicBezTo>
                        <a:pt x="636" y="816"/>
                        <a:pt x="798" y="723"/>
                        <a:pt x="868" y="548"/>
                      </a:cubicBezTo>
                      <a:cubicBezTo>
                        <a:pt x="948" y="253"/>
                        <a:pt x="726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53" name="Google Shape;23853;p65"/>
                <p:cNvSpPr/>
                <p:nvPr/>
              </p:nvSpPr>
              <p:spPr>
                <a:xfrm>
                  <a:off x="7420150" y="4407150"/>
                  <a:ext cx="24550" cy="21150"/>
                </a:xfrm>
                <a:custGeom>
                  <a:rect b="b" l="l" r="r" t="t"/>
                  <a:pathLst>
                    <a:path extrusionOk="0" h="846" w="982">
                      <a:moveTo>
                        <a:pt x="484" y="0"/>
                      </a:moveTo>
                      <a:cubicBezTo>
                        <a:pt x="326" y="0"/>
                        <a:pt x="167" y="84"/>
                        <a:pt x="100" y="250"/>
                      </a:cubicBezTo>
                      <a:cubicBezTo>
                        <a:pt x="0" y="484"/>
                        <a:pt x="100" y="717"/>
                        <a:pt x="334" y="818"/>
                      </a:cubicBezTo>
                      <a:cubicBezTo>
                        <a:pt x="382" y="837"/>
                        <a:pt x="430" y="846"/>
                        <a:pt x="477" y="846"/>
                      </a:cubicBezTo>
                      <a:cubicBezTo>
                        <a:pt x="754" y="846"/>
                        <a:pt x="982" y="536"/>
                        <a:pt x="868" y="250"/>
                      </a:cubicBezTo>
                      <a:cubicBezTo>
                        <a:pt x="801" y="84"/>
                        <a:pt x="643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54" name="Google Shape;23854;p65"/>
                <p:cNvSpPr/>
                <p:nvPr/>
              </p:nvSpPr>
              <p:spPr>
                <a:xfrm>
                  <a:off x="7611375" y="4247750"/>
                  <a:ext cx="23125" cy="20950"/>
                </a:xfrm>
                <a:custGeom>
                  <a:rect b="b" l="l" r="r" t="t"/>
                  <a:pathLst>
                    <a:path extrusionOk="0" h="838" w="925">
                      <a:moveTo>
                        <a:pt x="447" y="0"/>
                      </a:moveTo>
                      <a:cubicBezTo>
                        <a:pt x="245" y="0"/>
                        <a:pt x="45" y="153"/>
                        <a:pt x="24" y="389"/>
                      </a:cubicBezTo>
                      <a:cubicBezTo>
                        <a:pt x="0" y="646"/>
                        <a:pt x="222" y="837"/>
                        <a:pt x="449" y="837"/>
                      </a:cubicBezTo>
                      <a:cubicBezTo>
                        <a:pt x="546" y="837"/>
                        <a:pt x="644" y="802"/>
                        <a:pt x="724" y="722"/>
                      </a:cubicBezTo>
                      <a:cubicBezTo>
                        <a:pt x="891" y="589"/>
                        <a:pt x="924" y="322"/>
                        <a:pt x="757" y="155"/>
                      </a:cubicBezTo>
                      <a:cubicBezTo>
                        <a:pt x="674" y="48"/>
                        <a:pt x="560" y="0"/>
                        <a:pt x="44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55" name="Google Shape;23855;p65"/>
                <p:cNvSpPr/>
                <p:nvPr/>
              </p:nvSpPr>
              <p:spPr>
                <a:xfrm>
                  <a:off x="7616325" y="4118975"/>
                  <a:ext cx="24850" cy="20875"/>
                </a:xfrm>
                <a:custGeom>
                  <a:rect b="b" l="l" r="r" t="t"/>
                  <a:pathLst>
                    <a:path extrusionOk="0" h="835" w="994">
                      <a:moveTo>
                        <a:pt x="550" y="0"/>
                      </a:moveTo>
                      <a:cubicBezTo>
                        <a:pt x="208" y="0"/>
                        <a:pt x="0" y="381"/>
                        <a:pt x="192" y="670"/>
                      </a:cubicBezTo>
                      <a:cubicBezTo>
                        <a:pt x="281" y="783"/>
                        <a:pt x="403" y="835"/>
                        <a:pt x="524" y="835"/>
                      </a:cubicBezTo>
                      <a:cubicBezTo>
                        <a:pt x="723" y="835"/>
                        <a:pt x="918" y="697"/>
                        <a:pt x="960" y="469"/>
                      </a:cubicBezTo>
                      <a:cubicBezTo>
                        <a:pt x="993" y="236"/>
                        <a:pt x="826" y="36"/>
                        <a:pt x="593" y="2"/>
                      </a:cubicBezTo>
                      <a:cubicBezTo>
                        <a:pt x="578" y="1"/>
                        <a:pt x="564" y="0"/>
                        <a:pt x="55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56" name="Google Shape;23856;p65"/>
                <p:cNvSpPr/>
                <p:nvPr/>
              </p:nvSpPr>
              <p:spPr>
                <a:xfrm>
                  <a:off x="7553750" y="4179575"/>
                  <a:ext cx="27375" cy="21250"/>
                </a:xfrm>
                <a:custGeom>
                  <a:rect b="b" l="l" r="r" t="t"/>
                  <a:pathLst>
                    <a:path extrusionOk="0" h="850" w="1095">
                      <a:moveTo>
                        <a:pt x="559" y="0"/>
                      </a:moveTo>
                      <a:cubicBezTo>
                        <a:pt x="430" y="0"/>
                        <a:pt x="294" y="60"/>
                        <a:pt x="194" y="180"/>
                      </a:cubicBezTo>
                      <a:cubicBezTo>
                        <a:pt x="1" y="437"/>
                        <a:pt x="211" y="849"/>
                        <a:pt x="554" y="849"/>
                      </a:cubicBezTo>
                      <a:cubicBezTo>
                        <a:pt x="567" y="849"/>
                        <a:pt x="581" y="849"/>
                        <a:pt x="594" y="847"/>
                      </a:cubicBezTo>
                      <a:cubicBezTo>
                        <a:pt x="961" y="781"/>
                        <a:pt x="1094" y="314"/>
                        <a:pt x="794" y="80"/>
                      </a:cubicBezTo>
                      <a:cubicBezTo>
                        <a:pt x="727" y="27"/>
                        <a:pt x="645" y="0"/>
                        <a:pt x="55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57" name="Google Shape;23857;p65"/>
                <p:cNvSpPr/>
                <p:nvPr/>
              </p:nvSpPr>
              <p:spPr>
                <a:xfrm>
                  <a:off x="7591925" y="4184900"/>
                  <a:ext cx="20875" cy="20875"/>
                </a:xfrm>
                <a:custGeom>
                  <a:rect b="b" l="l" r="r" t="t"/>
                  <a:pathLst>
                    <a:path extrusionOk="0" h="835" w="835">
                      <a:moveTo>
                        <a:pt x="435" y="1"/>
                      </a:moveTo>
                      <a:cubicBezTo>
                        <a:pt x="201" y="1"/>
                        <a:pt x="1" y="167"/>
                        <a:pt x="1" y="401"/>
                      </a:cubicBezTo>
                      <a:cubicBezTo>
                        <a:pt x="1" y="634"/>
                        <a:pt x="201" y="835"/>
                        <a:pt x="435" y="835"/>
                      </a:cubicBezTo>
                      <a:cubicBezTo>
                        <a:pt x="668" y="835"/>
                        <a:pt x="835" y="634"/>
                        <a:pt x="835" y="401"/>
                      </a:cubicBezTo>
                      <a:cubicBezTo>
                        <a:pt x="835" y="167"/>
                        <a:pt x="668" y="1"/>
                        <a:pt x="43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58" name="Google Shape;23858;p65"/>
                <p:cNvSpPr/>
                <p:nvPr/>
              </p:nvSpPr>
              <p:spPr>
                <a:xfrm>
                  <a:off x="7725675" y="3915875"/>
                  <a:ext cx="28900" cy="21525"/>
                </a:xfrm>
                <a:custGeom>
                  <a:rect b="b" l="l" r="r" t="t"/>
                  <a:pathLst>
                    <a:path extrusionOk="0" h="861" w="1156">
                      <a:moveTo>
                        <a:pt x="641" y="0"/>
                      </a:moveTo>
                      <a:cubicBezTo>
                        <a:pt x="229" y="0"/>
                        <a:pt x="1" y="620"/>
                        <a:pt x="488" y="821"/>
                      </a:cubicBezTo>
                      <a:cubicBezTo>
                        <a:pt x="542" y="848"/>
                        <a:pt x="601" y="860"/>
                        <a:pt x="659" y="860"/>
                      </a:cubicBezTo>
                      <a:cubicBezTo>
                        <a:pt x="820" y="860"/>
                        <a:pt x="982" y="768"/>
                        <a:pt x="1056" y="621"/>
                      </a:cubicBezTo>
                      <a:cubicBezTo>
                        <a:pt x="1156" y="421"/>
                        <a:pt x="1056" y="154"/>
                        <a:pt x="855" y="54"/>
                      </a:cubicBezTo>
                      <a:cubicBezTo>
                        <a:pt x="781" y="17"/>
                        <a:pt x="709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59" name="Google Shape;23859;p65"/>
                <p:cNvSpPr/>
                <p:nvPr/>
              </p:nvSpPr>
              <p:spPr>
                <a:xfrm>
                  <a:off x="7794325" y="3680800"/>
                  <a:ext cx="25300" cy="21200"/>
                </a:xfrm>
                <a:custGeom>
                  <a:rect b="b" l="l" r="r" t="t"/>
                  <a:pathLst>
                    <a:path extrusionOk="0" h="848" w="1012">
                      <a:moveTo>
                        <a:pt x="531" y="0"/>
                      </a:moveTo>
                      <a:cubicBezTo>
                        <a:pt x="242" y="0"/>
                        <a:pt x="0" y="322"/>
                        <a:pt x="178" y="617"/>
                      </a:cubicBezTo>
                      <a:cubicBezTo>
                        <a:pt x="255" y="772"/>
                        <a:pt x="397" y="848"/>
                        <a:pt x="541" y="848"/>
                      </a:cubicBezTo>
                      <a:cubicBezTo>
                        <a:pt x="706" y="848"/>
                        <a:pt x="873" y="747"/>
                        <a:pt x="945" y="551"/>
                      </a:cubicBezTo>
                      <a:cubicBezTo>
                        <a:pt x="1011" y="317"/>
                        <a:pt x="878" y="84"/>
                        <a:pt x="645" y="17"/>
                      </a:cubicBezTo>
                      <a:cubicBezTo>
                        <a:pt x="606" y="5"/>
                        <a:pt x="568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60" name="Google Shape;23860;p65"/>
                <p:cNvSpPr/>
                <p:nvPr/>
              </p:nvSpPr>
              <p:spPr>
                <a:xfrm>
                  <a:off x="7782900" y="3759175"/>
                  <a:ext cx="26350" cy="21000"/>
                </a:xfrm>
                <a:custGeom>
                  <a:rect b="b" l="l" r="r" t="t"/>
                  <a:pathLst>
                    <a:path extrusionOk="0" h="840" w="1054">
                      <a:moveTo>
                        <a:pt x="461" y="0"/>
                      </a:moveTo>
                      <a:cubicBezTo>
                        <a:pt x="291" y="0"/>
                        <a:pt x="123" y="125"/>
                        <a:pt x="67" y="318"/>
                      </a:cubicBezTo>
                      <a:cubicBezTo>
                        <a:pt x="1" y="518"/>
                        <a:pt x="134" y="751"/>
                        <a:pt x="368" y="818"/>
                      </a:cubicBezTo>
                      <a:cubicBezTo>
                        <a:pt x="416" y="833"/>
                        <a:pt x="461" y="840"/>
                        <a:pt x="504" y="840"/>
                      </a:cubicBezTo>
                      <a:cubicBezTo>
                        <a:pt x="932" y="840"/>
                        <a:pt x="1053" y="139"/>
                        <a:pt x="568" y="17"/>
                      </a:cubicBezTo>
                      <a:cubicBezTo>
                        <a:pt x="533" y="6"/>
                        <a:pt x="497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61" name="Google Shape;23861;p65"/>
                <p:cNvSpPr/>
                <p:nvPr/>
              </p:nvSpPr>
              <p:spPr>
                <a:xfrm>
                  <a:off x="7782075" y="3907875"/>
                  <a:ext cx="24825" cy="21075"/>
                </a:xfrm>
                <a:custGeom>
                  <a:rect b="b" l="l" r="r" t="t"/>
                  <a:pathLst>
                    <a:path extrusionOk="0" h="843" w="993">
                      <a:moveTo>
                        <a:pt x="455" y="0"/>
                      </a:moveTo>
                      <a:cubicBezTo>
                        <a:pt x="254" y="0"/>
                        <a:pt x="55" y="139"/>
                        <a:pt x="34" y="374"/>
                      </a:cubicBezTo>
                      <a:cubicBezTo>
                        <a:pt x="0" y="607"/>
                        <a:pt x="167" y="808"/>
                        <a:pt x="401" y="841"/>
                      </a:cubicBezTo>
                      <a:cubicBezTo>
                        <a:pt x="414" y="842"/>
                        <a:pt x="427" y="843"/>
                        <a:pt x="440" y="843"/>
                      </a:cubicBezTo>
                      <a:cubicBezTo>
                        <a:pt x="784" y="843"/>
                        <a:pt x="993" y="430"/>
                        <a:pt x="768" y="140"/>
                      </a:cubicBezTo>
                      <a:cubicBezTo>
                        <a:pt x="683" y="44"/>
                        <a:pt x="569" y="0"/>
                        <a:pt x="45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62" name="Google Shape;23862;p65"/>
                <p:cNvSpPr/>
                <p:nvPr/>
              </p:nvSpPr>
              <p:spPr>
                <a:xfrm>
                  <a:off x="7859825" y="3647250"/>
                  <a:ext cx="25425" cy="20650"/>
                </a:xfrm>
                <a:custGeom>
                  <a:rect b="b" l="l" r="r" t="t"/>
                  <a:pathLst>
                    <a:path extrusionOk="0" h="826" w="1017">
                      <a:moveTo>
                        <a:pt x="503" y="1"/>
                      </a:moveTo>
                      <a:cubicBezTo>
                        <a:pt x="346" y="1"/>
                        <a:pt x="190" y="88"/>
                        <a:pt x="126" y="291"/>
                      </a:cubicBezTo>
                      <a:cubicBezTo>
                        <a:pt x="1" y="604"/>
                        <a:pt x="267" y="826"/>
                        <a:pt x="524" y="826"/>
                      </a:cubicBezTo>
                      <a:cubicBezTo>
                        <a:pt x="679" y="826"/>
                        <a:pt x="831" y="746"/>
                        <a:pt x="893" y="558"/>
                      </a:cubicBezTo>
                      <a:cubicBezTo>
                        <a:pt x="1017" y="228"/>
                        <a:pt x="758" y="1"/>
                        <a:pt x="50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63" name="Google Shape;23863;p65"/>
                <p:cNvSpPr/>
                <p:nvPr/>
              </p:nvSpPr>
              <p:spPr>
                <a:xfrm>
                  <a:off x="7862125" y="3576050"/>
                  <a:ext cx="23125" cy="21075"/>
                </a:xfrm>
                <a:custGeom>
                  <a:rect b="b" l="l" r="r" t="t"/>
                  <a:pathLst>
                    <a:path extrusionOk="0" h="843" w="925">
                      <a:moveTo>
                        <a:pt x="441" y="0"/>
                      </a:moveTo>
                      <a:cubicBezTo>
                        <a:pt x="258" y="0"/>
                        <a:pt x="77" y="106"/>
                        <a:pt x="34" y="337"/>
                      </a:cubicBezTo>
                      <a:cubicBezTo>
                        <a:pt x="1" y="571"/>
                        <a:pt x="134" y="804"/>
                        <a:pt x="368" y="838"/>
                      </a:cubicBezTo>
                      <a:cubicBezTo>
                        <a:pt x="388" y="841"/>
                        <a:pt x="408" y="842"/>
                        <a:pt x="427" y="842"/>
                      </a:cubicBezTo>
                      <a:cubicBezTo>
                        <a:pt x="635" y="842"/>
                        <a:pt x="807" y="687"/>
                        <a:pt x="868" y="504"/>
                      </a:cubicBezTo>
                      <a:cubicBezTo>
                        <a:pt x="925" y="183"/>
                        <a:pt x="681" y="0"/>
                        <a:pt x="441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64" name="Google Shape;23864;p65"/>
                <p:cNvSpPr/>
                <p:nvPr/>
              </p:nvSpPr>
              <p:spPr>
                <a:xfrm>
                  <a:off x="7960525" y="3726925"/>
                  <a:ext cx="24750" cy="21150"/>
                </a:xfrm>
                <a:custGeom>
                  <a:rect b="b" l="l" r="r" t="t"/>
                  <a:pathLst>
                    <a:path extrusionOk="0" h="846" w="990">
                      <a:moveTo>
                        <a:pt x="466" y="1"/>
                      </a:moveTo>
                      <a:cubicBezTo>
                        <a:pt x="411" y="1"/>
                        <a:pt x="355" y="13"/>
                        <a:pt x="301" y="40"/>
                      </a:cubicBezTo>
                      <a:cubicBezTo>
                        <a:pt x="68" y="140"/>
                        <a:pt x="1" y="373"/>
                        <a:pt x="101" y="607"/>
                      </a:cubicBezTo>
                      <a:cubicBezTo>
                        <a:pt x="179" y="775"/>
                        <a:pt x="315" y="845"/>
                        <a:pt x="450" y="845"/>
                      </a:cubicBezTo>
                      <a:cubicBezTo>
                        <a:pt x="719" y="845"/>
                        <a:pt x="990" y="572"/>
                        <a:pt x="835" y="240"/>
                      </a:cubicBezTo>
                      <a:cubicBezTo>
                        <a:pt x="762" y="93"/>
                        <a:pt x="617" y="1"/>
                        <a:pt x="46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65" name="Google Shape;23865;p65"/>
                <p:cNvSpPr/>
                <p:nvPr/>
              </p:nvSpPr>
              <p:spPr>
                <a:xfrm>
                  <a:off x="8013075" y="3656150"/>
                  <a:ext cx="27300" cy="21250"/>
                </a:xfrm>
                <a:custGeom>
                  <a:rect b="b" l="l" r="r" t="t"/>
                  <a:pathLst>
                    <a:path extrusionOk="0" h="850" w="1092">
                      <a:moveTo>
                        <a:pt x="510" y="0"/>
                      </a:moveTo>
                      <a:cubicBezTo>
                        <a:pt x="496" y="0"/>
                        <a:pt x="482" y="1"/>
                        <a:pt x="467" y="2"/>
                      </a:cubicBezTo>
                      <a:cubicBezTo>
                        <a:pt x="100" y="69"/>
                        <a:pt x="0" y="536"/>
                        <a:pt x="301" y="769"/>
                      </a:cubicBezTo>
                      <a:cubicBezTo>
                        <a:pt x="367" y="823"/>
                        <a:pt x="450" y="849"/>
                        <a:pt x="534" y="849"/>
                      </a:cubicBezTo>
                      <a:cubicBezTo>
                        <a:pt x="659" y="849"/>
                        <a:pt x="788" y="789"/>
                        <a:pt x="868" y="669"/>
                      </a:cubicBezTo>
                      <a:cubicBezTo>
                        <a:pt x="1092" y="381"/>
                        <a:pt x="855" y="0"/>
                        <a:pt x="510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66" name="Google Shape;23866;p65"/>
                <p:cNvSpPr/>
                <p:nvPr/>
              </p:nvSpPr>
              <p:spPr>
                <a:xfrm>
                  <a:off x="7976375" y="3477350"/>
                  <a:ext cx="24650" cy="20475"/>
                </a:xfrm>
                <a:custGeom>
                  <a:rect b="b" l="l" r="r" t="t"/>
                  <a:pathLst>
                    <a:path extrusionOk="0" h="819" w="986">
                      <a:moveTo>
                        <a:pt x="561" y="1"/>
                      </a:moveTo>
                      <a:cubicBezTo>
                        <a:pt x="530" y="1"/>
                        <a:pt x="498" y="5"/>
                        <a:pt x="468" y="16"/>
                      </a:cubicBezTo>
                      <a:cubicBezTo>
                        <a:pt x="101" y="82"/>
                        <a:pt x="1" y="549"/>
                        <a:pt x="301" y="750"/>
                      </a:cubicBezTo>
                      <a:cubicBezTo>
                        <a:pt x="372" y="797"/>
                        <a:pt x="448" y="818"/>
                        <a:pt x="523" y="818"/>
                      </a:cubicBezTo>
                      <a:cubicBezTo>
                        <a:pt x="764" y="818"/>
                        <a:pt x="986" y="596"/>
                        <a:pt x="935" y="316"/>
                      </a:cubicBezTo>
                      <a:cubicBezTo>
                        <a:pt x="906" y="146"/>
                        <a:pt x="734" y="1"/>
                        <a:pt x="56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67" name="Google Shape;23867;p65"/>
                <p:cNvSpPr/>
                <p:nvPr/>
              </p:nvSpPr>
              <p:spPr>
                <a:xfrm>
                  <a:off x="7923850" y="3478700"/>
                  <a:ext cx="24425" cy="20675"/>
                </a:xfrm>
                <a:custGeom>
                  <a:rect b="b" l="l" r="r" t="t"/>
                  <a:pathLst>
                    <a:path extrusionOk="0" h="827" w="977">
                      <a:moveTo>
                        <a:pt x="487" y="0"/>
                      </a:moveTo>
                      <a:cubicBezTo>
                        <a:pt x="438" y="0"/>
                        <a:pt x="387" y="9"/>
                        <a:pt x="334" y="28"/>
                      </a:cubicBezTo>
                      <a:cubicBezTo>
                        <a:pt x="134" y="95"/>
                        <a:pt x="0" y="329"/>
                        <a:pt x="67" y="529"/>
                      </a:cubicBezTo>
                      <a:cubicBezTo>
                        <a:pt x="138" y="725"/>
                        <a:pt x="305" y="826"/>
                        <a:pt x="471" y="826"/>
                      </a:cubicBezTo>
                      <a:cubicBezTo>
                        <a:pt x="614" y="826"/>
                        <a:pt x="757" y="750"/>
                        <a:pt x="834" y="595"/>
                      </a:cubicBezTo>
                      <a:cubicBezTo>
                        <a:pt x="977" y="310"/>
                        <a:pt x="778" y="0"/>
                        <a:pt x="48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68" name="Google Shape;23868;p65"/>
                <p:cNvSpPr/>
                <p:nvPr/>
              </p:nvSpPr>
              <p:spPr>
                <a:xfrm>
                  <a:off x="7945525" y="3521550"/>
                  <a:ext cx="23150" cy="21075"/>
                </a:xfrm>
                <a:custGeom>
                  <a:rect b="b" l="l" r="r" t="t"/>
                  <a:pathLst>
                    <a:path extrusionOk="0" h="843" w="926">
                      <a:moveTo>
                        <a:pt x="472" y="1"/>
                      </a:moveTo>
                      <a:cubicBezTo>
                        <a:pt x="438" y="1"/>
                        <a:pt x="403" y="6"/>
                        <a:pt x="367" y="16"/>
                      </a:cubicBezTo>
                      <a:cubicBezTo>
                        <a:pt x="167" y="49"/>
                        <a:pt x="0" y="282"/>
                        <a:pt x="67" y="516"/>
                      </a:cubicBezTo>
                      <a:lnTo>
                        <a:pt x="34" y="516"/>
                      </a:lnTo>
                      <a:cubicBezTo>
                        <a:pt x="76" y="742"/>
                        <a:pt x="250" y="842"/>
                        <a:pt x="429" y="842"/>
                      </a:cubicBezTo>
                      <a:cubicBezTo>
                        <a:pt x="673" y="842"/>
                        <a:pt x="925" y="657"/>
                        <a:pt x="868" y="349"/>
                      </a:cubicBezTo>
                      <a:cubicBezTo>
                        <a:pt x="839" y="151"/>
                        <a:pt x="667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69" name="Google Shape;23869;p65"/>
                <p:cNvSpPr/>
                <p:nvPr/>
              </p:nvSpPr>
              <p:spPr>
                <a:xfrm>
                  <a:off x="8040125" y="3046400"/>
                  <a:ext cx="25500" cy="21125"/>
                </a:xfrm>
                <a:custGeom>
                  <a:rect b="b" l="l" r="r" t="t"/>
                  <a:pathLst>
                    <a:path extrusionOk="0" h="845" w="1020">
                      <a:moveTo>
                        <a:pt x="572" y="1"/>
                      </a:moveTo>
                      <a:cubicBezTo>
                        <a:pt x="244" y="1"/>
                        <a:pt x="1" y="364"/>
                        <a:pt x="186" y="642"/>
                      </a:cubicBezTo>
                      <a:cubicBezTo>
                        <a:pt x="284" y="781"/>
                        <a:pt x="422" y="845"/>
                        <a:pt x="555" y="845"/>
                      </a:cubicBezTo>
                      <a:cubicBezTo>
                        <a:pt x="740" y="845"/>
                        <a:pt x="914" y="722"/>
                        <a:pt x="953" y="508"/>
                      </a:cubicBezTo>
                      <a:cubicBezTo>
                        <a:pt x="1020" y="275"/>
                        <a:pt x="853" y="75"/>
                        <a:pt x="653" y="8"/>
                      </a:cubicBezTo>
                      <a:cubicBezTo>
                        <a:pt x="625" y="3"/>
                        <a:pt x="598" y="1"/>
                        <a:pt x="57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70" name="Google Shape;23870;p65"/>
                <p:cNvSpPr/>
                <p:nvPr/>
              </p:nvSpPr>
              <p:spPr>
                <a:xfrm>
                  <a:off x="7946000" y="2756325"/>
                  <a:ext cx="24575" cy="20975"/>
                </a:xfrm>
                <a:custGeom>
                  <a:rect b="b" l="l" r="r" t="t"/>
                  <a:pathLst>
                    <a:path extrusionOk="0" h="839" w="983">
                      <a:moveTo>
                        <a:pt x="510" y="1"/>
                      </a:moveTo>
                      <a:cubicBezTo>
                        <a:pt x="262" y="1"/>
                        <a:pt x="1" y="214"/>
                        <a:pt x="81" y="536"/>
                      </a:cubicBezTo>
                      <a:cubicBezTo>
                        <a:pt x="147" y="747"/>
                        <a:pt x="312" y="839"/>
                        <a:pt x="478" y="839"/>
                      </a:cubicBezTo>
                      <a:cubicBezTo>
                        <a:pt x="730" y="839"/>
                        <a:pt x="983" y="626"/>
                        <a:pt x="882" y="303"/>
                      </a:cubicBezTo>
                      <a:cubicBezTo>
                        <a:pt x="829" y="92"/>
                        <a:pt x="672" y="1"/>
                        <a:pt x="51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71" name="Google Shape;23871;p65"/>
                <p:cNvSpPr/>
                <p:nvPr/>
              </p:nvSpPr>
              <p:spPr>
                <a:xfrm>
                  <a:off x="7908825" y="2882050"/>
                  <a:ext cx="24675" cy="20475"/>
                </a:xfrm>
                <a:custGeom>
                  <a:rect b="b" l="l" r="r" t="t"/>
                  <a:pathLst>
                    <a:path extrusionOk="0" h="819" w="987">
                      <a:moveTo>
                        <a:pt x="448" y="1"/>
                      </a:moveTo>
                      <a:cubicBezTo>
                        <a:pt x="257" y="1"/>
                        <a:pt x="74" y="125"/>
                        <a:pt x="34" y="344"/>
                      </a:cubicBezTo>
                      <a:cubicBezTo>
                        <a:pt x="1" y="578"/>
                        <a:pt x="134" y="778"/>
                        <a:pt x="368" y="811"/>
                      </a:cubicBezTo>
                      <a:cubicBezTo>
                        <a:pt x="395" y="816"/>
                        <a:pt x="422" y="819"/>
                        <a:pt x="448" y="819"/>
                      </a:cubicBezTo>
                      <a:cubicBezTo>
                        <a:pt x="772" y="819"/>
                        <a:pt x="986" y="455"/>
                        <a:pt x="801" y="177"/>
                      </a:cubicBezTo>
                      <a:cubicBezTo>
                        <a:pt x="707" y="57"/>
                        <a:pt x="576" y="1"/>
                        <a:pt x="44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72" name="Google Shape;23872;p65"/>
                <p:cNvSpPr/>
                <p:nvPr/>
              </p:nvSpPr>
              <p:spPr>
                <a:xfrm>
                  <a:off x="7983050" y="3078550"/>
                  <a:ext cx="26300" cy="21025"/>
                </a:xfrm>
                <a:custGeom>
                  <a:rect b="b" l="l" r="r" t="t"/>
                  <a:pathLst>
                    <a:path extrusionOk="0" h="841" w="1052">
                      <a:moveTo>
                        <a:pt x="475" y="0"/>
                      </a:moveTo>
                      <a:cubicBezTo>
                        <a:pt x="431" y="0"/>
                        <a:pt x="384" y="7"/>
                        <a:pt x="334" y="23"/>
                      </a:cubicBezTo>
                      <a:cubicBezTo>
                        <a:pt x="134" y="56"/>
                        <a:pt x="0" y="290"/>
                        <a:pt x="67" y="523"/>
                      </a:cubicBezTo>
                      <a:cubicBezTo>
                        <a:pt x="122" y="716"/>
                        <a:pt x="268" y="841"/>
                        <a:pt x="449" y="841"/>
                      </a:cubicBezTo>
                      <a:cubicBezTo>
                        <a:pt x="487" y="841"/>
                        <a:pt x="527" y="835"/>
                        <a:pt x="568" y="824"/>
                      </a:cubicBezTo>
                      <a:cubicBezTo>
                        <a:pt x="1051" y="672"/>
                        <a:pt x="905" y="0"/>
                        <a:pt x="47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73" name="Google Shape;23873;p65"/>
                <p:cNvSpPr/>
                <p:nvPr/>
              </p:nvSpPr>
              <p:spPr>
                <a:xfrm>
                  <a:off x="8048525" y="3011875"/>
                  <a:ext cx="22950" cy="21000"/>
                </a:xfrm>
                <a:custGeom>
                  <a:rect b="b" l="l" r="r" t="t"/>
                  <a:pathLst>
                    <a:path extrusionOk="0" h="840" w="918">
                      <a:moveTo>
                        <a:pt x="467" y="0"/>
                      </a:moveTo>
                      <a:cubicBezTo>
                        <a:pt x="225" y="0"/>
                        <a:pt x="1" y="217"/>
                        <a:pt x="50" y="488"/>
                      </a:cubicBezTo>
                      <a:cubicBezTo>
                        <a:pt x="71" y="715"/>
                        <a:pt x="256" y="839"/>
                        <a:pt x="450" y="839"/>
                      </a:cubicBezTo>
                      <a:cubicBezTo>
                        <a:pt x="570" y="839"/>
                        <a:pt x="694" y="791"/>
                        <a:pt x="784" y="689"/>
                      </a:cubicBezTo>
                      <a:cubicBezTo>
                        <a:pt x="917" y="488"/>
                        <a:pt x="884" y="222"/>
                        <a:pt x="717" y="88"/>
                      </a:cubicBezTo>
                      <a:cubicBezTo>
                        <a:pt x="639" y="27"/>
                        <a:pt x="552" y="0"/>
                        <a:pt x="46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74" name="Google Shape;23874;p65"/>
                <p:cNvSpPr/>
                <p:nvPr/>
              </p:nvSpPr>
              <p:spPr>
                <a:xfrm>
                  <a:off x="8018900" y="2836075"/>
                  <a:ext cx="23125" cy="20900"/>
                </a:xfrm>
                <a:custGeom>
                  <a:rect b="b" l="l" r="r" t="t"/>
                  <a:pathLst>
                    <a:path extrusionOk="0" h="836" w="925">
                      <a:moveTo>
                        <a:pt x="473" y="0"/>
                      </a:moveTo>
                      <a:cubicBezTo>
                        <a:pt x="438" y="0"/>
                        <a:pt x="403" y="5"/>
                        <a:pt x="368" y="15"/>
                      </a:cubicBezTo>
                      <a:cubicBezTo>
                        <a:pt x="168" y="48"/>
                        <a:pt x="1" y="248"/>
                        <a:pt x="34" y="482"/>
                      </a:cubicBezTo>
                      <a:cubicBezTo>
                        <a:pt x="78" y="728"/>
                        <a:pt x="259" y="836"/>
                        <a:pt x="442" y="836"/>
                      </a:cubicBezTo>
                      <a:cubicBezTo>
                        <a:pt x="682" y="836"/>
                        <a:pt x="925" y="651"/>
                        <a:pt x="868" y="349"/>
                      </a:cubicBezTo>
                      <a:cubicBezTo>
                        <a:pt x="840" y="150"/>
                        <a:pt x="667" y="0"/>
                        <a:pt x="47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75" name="Google Shape;23875;p65"/>
                <p:cNvSpPr/>
                <p:nvPr/>
              </p:nvSpPr>
              <p:spPr>
                <a:xfrm>
                  <a:off x="7977200" y="2796575"/>
                  <a:ext cx="27325" cy="20750"/>
                </a:xfrm>
                <a:custGeom>
                  <a:rect b="b" l="l" r="r" t="t"/>
                  <a:pathLst>
                    <a:path extrusionOk="0" h="830" w="1093">
                      <a:moveTo>
                        <a:pt x="566" y="1"/>
                      </a:moveTo>
                      <a:cubicBezTo>
                        <a:pt x="471" y="1"/>
                        <a:pt x="376" y="34"/>
                        <a:pt x="301" y="94"/>
                      </a:cubicBezTo>
                      <a:cubicBezTo>
                        <a:pt x="1" y="327"/>
                        <a:pt x="134" y="794"/>
                        <a:pt x="501" y="828"/>
                      </a:cubicBezTo>
                      <a:cubicBezTo>
                        <a:pt x="516" y="829"/>
                        <a:pt x="530" y="830"/>
                        <a:pt x="544" y="830"/>
                      </a:cubicBezTo>
                      <a:cubicBezTo>
                        <a:pt x="886" y="830"/>
                        <a:pt x="1093" y="449"/>
                        <a:pt x="868" y="161"/>
                      </a:cubicBezTo>
                      <a:cubicBezTo>
                        <a:pt x="795" y="50"/>
                        <a:pt x="681" y="1"/>
                        <a:pt x="56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76" name="Google Shape;23876;p65"/>
                <p:cNvSpPr/>
                <p:nvPr/>
              </p:nvSpPr>
              <p:spPr>
                <a:xfrm>
                  <a:off x="7962200" y="3157775"/>
                  <a:ext cx="24200" cy="21425"/>
                </a:xfrm>
                <a:custGeom>
                  <a:rect b="b" l="l" r="r" t="t"/>
                  <a:pathLst>
                    <a:path extrusionOk="0" h="857" w="968">
                      <a:moveTo>
                        <a:pt x="415" y="0"/>
                      </a:moveTo>
                      <a:cubicBezTo>
                        <a:pt x="202" y="0"/>
                        <a:pt x="1" y="173"/>
                        <a:pt x="1" y="423"/>
                      </a:cubicBezTo>
                      <a:cubicBezTo>
                        <a:pt x="1" y="657"/>
                        <a:pt x="167" y="857"/>
                        <a:pt x="401" y="857"/>
                      </a:cubicBezTo>
                      <a:cubicBezTo>
                        <a:pt x="768" y="857"/>
                        <a:pt x="968" y="390"/>
                        <a:pt x="701" y="123"/>
                      </a:cubicBezTo>
                      <a:cubicBezTo>
                        <a:pt x="616" y="38"/>
                        <a:pt x="514" y="0"/>
                        <a:pt x="415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77" name="Google Shape;23877;p65"/>
                <p:cNvSpPr/>
                <p:nvPr/>
              </p:nvSpPr>
              <p:spPr>
                <a:xfrm>
                  <a:off x="7995125" y="3261700"/>
                  <a:ext cx="24650" cy="21050"/>
                </a:xfrm>
                <a:custGeom>
                  <a:rect b="b" l="l" r="r" t="t"/>
                  <a:pathLst>
                    <a:path extrusionOk="0" h="842" w="986">
                      <a:moveTo>
                        <a:pt x="463" y="0"/>
                      </a:moveTo>
                      <a:cubicBezTo>
                        <a:pt x="222" y="0"/>
                        <a:pt x="0" y="222"/>
                        <a:pt x="51" y="503"/>
                      </a:cubicBezTo>
                      <a:cubicBezTo>
                        <a:pt x="81" y="712"/>
                        <a:pt x="272" y="841"/>
                        <a:pt x="480" y="841"/>
                      </a:cubicBezTo>
                      <a:cubicBezTo>
                        <a:pt x="504" y="841"/>
                        <a:pt x="528" y="840"/>
                        <a:pt x="552" y="836"/>
                      </a:cubicBezTo>
                      <a:cubicBezTo>
                        <a:pt x="918" y="769"/>
                        <a:pt x="985" y="269"/>
                        <a:pt x="685" y="69"/>
                      </a:cubicBezTo>
                      <a:cubicBezTo>
                        <a:pt x="614" y="22"/>
                        <a:pt x="538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78" name="Google Shape;23878;p65"/>
                <p:cNvSpPr/>
                <p:nvPr/>
              </p:nvSpPr>
              <p:spPr>
                <a:xfrm>
                  <a:off x="8036800" y="3136475"/>
                  <a:ext cx="24675" cy="20475"/>
                </a:xfrm>
                <a:custGeom>
                  <a:rect b="b" l="l" r="r" t="t"/>
                  <a:pathLst>
                    <a:path extrusionOk="0" h="819" w="987">
                      <a:moveTo>
                        <a:pt x="539" y="0"/>
                      </a:moveTo>
                      <a:cubicBezTo>
                        <a:pt x="215" y="0"/>
                        <a:pt x="0" y="364"/>
                        <a:pt x="185" y="641"/>
                      </a:cubicBezTo>
                      <a:cubicBezTo>
                        <a:pt x="266" y="762"/>
                        <a:pt x="395" y="818"/>
                        <a:pt x="525" y="818"/>
                      </a:cubicBezTo>
                      <a:cubicBezTo>
                        <a:pt x="718" y="818"/>
                        <a:pt x="913" y="694"/>
                        <a:pt x="953" y="475"/>
                      </a:cubicBezTo>
                      <a:cubicBezTo>
                        <a:pt x="986" y="274"/>
                        <a:pt x="853" y="41"/>
                        <a:pt x="619" y="8"/>
                      </a:cubicBezTo>
                      <a:cubicBezTo>
                        <a:pt x="592" y="3"/>
                        <a:pt x="565" y="0"/>
                        <a:pt x="539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79" name="Google Shape;23879;p65"/>
                <p:cNvSpPr/>
                <p:nvPr/>
              </p:nvSpPr>
              <p:spPr>
                <a:xfrm>
                  <a:off x="7959125" y="2708900"/>
                  <a:ext cx="23200" cy="21600"/>
                </a:xfrm>
                <a:custGeom>
                  <a:rect b="b" l="l" r="r" t="t"/>
                  <a:pathLst>
                    <a:path extrusionOk="0" h="864" w="928">
                      <a:moveTo>
                        <a:pt x="472" y="1"/>
                      </a:moveTo>
                      <a:cubicBezTo>
                        <a:pt x="236" y="1"/>
                        <a:pt x="1" y="182"/>
                        <a:pt x="57" y="499"/>
                      </a:cubicBezTo>
                      <a:cubicBezTo>
                        <a:pt x="86" y="749"/>
                        <a:pt x="266" y="863"/>
                        <a:pt x="451" y="863"/>
                      </a:cubicBezTo>
                      <a:cubicBezTo>
                        <a:pt x="685" y="863"/>
                        <a:pt x="928" y="682"/>
                        <a:pt x="891" y="365"/>
                      </a:cubicBezTo>
                      <a:cubicBezTo>
                        <a:pt x="847" y="115"/>
                        <a:pt x="659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80" name="Google Shape;23880;p65"/>
                <p:cNvSpPr/>
                <p:nvPr/>
              </p:nvSpPr>
              <p:spPr>
                <a:xfrm>
                  <a:off x="7905950" y="2511250"/>
                  <a:ext cx="23900" cy="20875"/>
                </a:xfrm>
                <a:custGeom>
                  <a:rect b="b" l="l" r="r" t="t"/>
                  <a:pathLst>
                    <a:path extrusionOk="0" h="835" w="956">
                      <a:moveTo>
                        <a:pt x="503" y="1"/>
                      </a:moveTo>
                      <a:cubicBezTo>
                        <a:pt x="251" y="1"/>
                        <a:pt x="0" y="206"/>
                        <a:pt x="116" y="532"/>
                      </a:cubicBezTo>
                      <a:cubicBezTo>
                        <a:pt x="172" y="742"/>
                        <a:pt x="333" y="835"/>
                        <a:pt x="496" y="835"/>
                      </a:cubicBezTo>
                      <a:cubicBezTo>
                        <a:pt x="723" y="835"/>
                        <a:pt x="955" y="656"/>
                        <a:pt x="916" y="366"/>
                      </a:cubicBezTo>
                      <a:cubicBezTo>
                        <a:pt x="874" y="111"/>
                        <a:pt x="688" y="1"/>
                        <a:pt x="50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81" name="Google Shape;23881;p65"/>
                <p:cNvSpPr/>
                <p:nvPr/>
              </p:nvSpPr>
              <p:spPr>
                <a:xfrm>
                  <a:off x="7862125" y="2612525"/>
                  <a:ext cx="26525" cy="20825"/>
                </a:xfrm>
                <a:custGeom>
                  <a:rect b="b" l="l" r="r" t="t"/>
                  <a:pathLst>
                    <a:path extrusionOk="0" h="833" w="1061">
                      <a:moveTo>
                        <a:pt x="447" y="0"/>
                      </a:moveTo>
                      <a:cubicBezTo>
                        <a:pt x="259" y="0"/>
                        <a:pt x="95" y="125"/>
                        <a:pt x="67" y="317"/>
                      </a:cubicBezTo>
                      <a:cubicBezTo>
                        <a:pt x="1" y="518"/>
                        <a:pt x="134" y="751"/>
                        <a:pt x="368" y="818"/>
                      </a:cubicBezTo>
                      <a:cubicBezTo>
                        <a:pt x="408" y="828"/>
                        <a:pt x="447" y="833"/>
                        <a:pt x="484" y="833"/>
                      </a:cubicBezTo>
                      <a:cubicBezTo>
                        <a:pt x="928" y="833"/>
                        <a:pt x="1061" y="140"/>
                        <a:pt x="568" y="17"/>
                      </a:cubicBezTo>
                      <a:cubicBezTo>
                        <a:pt x="527" y="6"/>
                        <a:pt x="486" y="0"/>
                        <a:pt x="447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82" name="Google Shape;23882;p65"/>
                <p:cNvSpPr/>
                <p:nvPr/>
              </p:nvSpPr>
              <p:spPr>
                <a:xfrm>
                  <a:off x="7892375" y="2637925"/>
                  <a:ext cx="27325" cy="21300"/>
                </a:xfrm>
                <a:custGeom>
                  <a:rect b="b" l="l" r="r" t="t"/>
                  <a:pathLst>
                    <a:path extrusionOk="0" h="852" w="1093">
                      <a:moveTo>
                        <a:pt x="552" y="0"/>
                      </a:moveTo>
                      <a:cubicBezTo>
                        <a:pt x="209" y="0"/>
                        <a:pt x="0" y="413"/>
                        <a:pt x="225" y="702"/>
                      </a:cubicBezTo>
                      <a:cubicBezTo>
                        <a:pt x="303" y="800"/>
                        <a:pt x="426" y="852"/>
                        <a:pt x="555" y="852"/>
                      </a:cubicBezTo>
                      <a:cubicBezTo>
                        <a:pt x="647" y="852"/>
                        <a:pt x="742" y="825"/>
                        <a:pt x="825" y="769"/>
                      </a:cubicBezTo>
                      <a:cubicBezTo>
                        <a:pt x="1092" y="536"/>
                        <a:pt x="959" y="69"/>
                        <a:pt x="592" y="2"/>
                      </a:cubicBezTo>
                      <a:cubicBezTo>
                        <a:pt x="579" y="1"/>
                        <a:pt x="565" y="0"/>
                        <a:pt x="552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83" name="Google Shape;23883;p65"/>
                <p:cNvSpPr/>
                <p:nvPr/>
              </p:nvSpPr>
              <p:spPr>
                <a:xfrm>
                  <a:off x="7762050" y="2215025"/>
                  <a:ext cx="24925" cy="21125"/>
                </a:xfrm>
                <a:custGeom>
                  <a:rect b="b" l="l" r="r" t="t"/>
                  <a:pathLst>
                    <a:path extrusionOk="0" h="845" w="997">
                      <a:moveTo>
                        <a:pt x="482" y="1"/>
                      </a:moveTo>
                      <a:cubicBezTo>
                        <a:pt x="423" y="1"/>
                        <a:pt x="362" y="13"/>
                        <a:pt x="301" y="39"/>
                      </a:cubicBezTo>
                      <a:cubicBezTo>
                        <a:pt x="101" y="139"/>
                        <a:pt x="1" y="373"/>
                        <a:pt x="101" y="573"/>
                      </a:cubicBezTo>
                      <a:cubicBezTo>
                        <a:pt x="173" y="765"/>
                        <a:pt x="319" y="845"/>
                        <a:pt x="466" y="845"/>
                      </a:cubicBezTo>
                      <a:cubicBezTo>
                        <a:pt x="728" y="845"/>
                        <a:pt x="996" y="593"/>
                        <a:pt x="868" y="273"/>
                      </a:cubicBezTo>
                      <a:cubicBezTo>
                        <a:pt x="794" y="100"/>
                        <a:pt x="647" y="1"/>
                        <a:pt x="48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84" name="Google Shape;23884;p65"/>
                <p:cNvSpPr/>
                <p:nvPr/>
              </p:nvSpPr>
              <p:spPr>
                <a:xfrm>
                  <a:off x="7603275" y="2067500"/>
                  <a:ext cx="24575" cy="20975"/>
                </a:xfrm>
                <a:custGeom>
                  <a:rect b="b" l="l" r="r" t="t"/>
                  <a:pathLst>
                    <a:path extrusionOk="0" h="839" w="983">
                      <a:moveTo>
                        <a:pt x="509" y="1"/>
                      </a:moveTo>
                      <a:cubicBezTo>
                        <a:pt x="261" y="1"/>
                        <a:pt x="0" y="214"/>
                        <a:pt x="81" y="536"/>
                      </a:cubicBezTo>
                      <a:cubicBezTo>
                        <a:pt x="147" y="747"/>
                        <a:pt x="312" y="838"/>
                        <a:pt x="477" y="838"/>
                      </a:cubicBezTo>
                      <a:cubicBezTo>
                        <a:pt x="729" y="838"/>
                        <a:pt x="982" y="626"/>
                        <a:pt x="881" y="303"/>
                      </a:cubicBezTo>
                      <a:cubicBezTo>
                        <a:pt x="828" y="92"/>
                        <a:pt x="671" y="1"/>
                        <a:pt x="509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85" name="Google Shape;23885;p65"/>
                <p:cNvSpPr/>
                <p:nvPr/>
              </p:nvSpPr>
              <p:spPr>
                <a:xfrm>
                  <a:off x="7650300" y="2134025"/>
                  <a:ext cx="23375" cy="20950"/>
                </a:xfrm>
                <a:custGeom>
                  <a:rect b="b" l="l" r="r" t="t"/>
                  <a:pathLst>
                    <a:path extrusionOk="0" h="838" w="935">
                      <a:moveTo>
                        <a:pt x="483" y="1"/>
                      </a:moveTo>
                      <a:cubicBezTo>
                        <a:pt x="388" y="1"/>
                        <a:pt x="291" y="35"/>
                        <a:pt x="201" y="110"/>
                      </a:cubicBezTo>
                      <a:cubicBezTo>
                        <a:pt x="34" y="244"/>
                        <a:pt x="1" y="511"/>
                        <a:pt x="168" y="677"/>
                      </a:cubicBezTo>
                      <a:cubicBezTo>
                        <a:pt x="241" y="788"/>
                        <a:pt x="355" y="837"/>
                        <a:pt x="470" y="837"/>
                      </a:cubicBezTo>
                      <a:cubicBezTo>
                        <a:pt x="565" y="837"/>
                        <a:pt x="660" y="804"/>
                        <a:pt x="735" y="744"/>
                      </a:cubicBezTo>
                      <a:cubicBezTo>
                        <a:pt x="902" y="611"/>
                        <a:pt x="935" y="344"/>
                        <a:pt x="802" y="144"/>
                      </a:cubicBezTo>
                      <a:cubicBezTo>
                        <a:pt x="710" y="52"/>
                        <a:pt x="598" y="1"/>
                        <a:pt x="48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86" name="Google Shape;23886;p65"/>
                <p:cNvSpPr/>
                <p:nvPr/>
              </p:nvSpPr>
              <p:spPr>
                <a:xfrm>
                  <a:off x="7659475" y="2079025"/>
                  <a:ext cx="42575" cy="37950"/>
                </a:xfrm>
                <a:custGeom>
                  <a:rect b="b" l="l" r="r" t="t"/>
                  <a:pathLst>
                    <a:path extrusionOk="0" h="1518" w="1703">
                      <a:moveTo>
                        <a:pt x="886" y="1"/>
                      </a:moveTo>
                      <a:cubicBezTo>
                        <a:pt x="803" y="1"/>
                        <a:pt x="718" y="14"/>
                        <a:pt x="635" y="42"/>
                      </a:cubicBezTo>
                      <a:cubicBezTo>
                        <a:pt x="234" y="175"/>
                        <a:pt x="1" y="609"/>
                        <a:pt x="134" y="1009"/>
                      </a:cubicBezTo>
                      <a:cubicBezTo>
                        <a:pt x="240" y="1326"/>
                        <a:pt x="533" y="1518"/>
                        <a:pt x="850" y="1518"/>
                      </a:cubicBezTo>
                      <a:cubicBezTo>
                        <a:pt x="933" y="1518"/>
                        <a:pt x="1018" y="1504"/>
                        <a:pt x="1102" y="1476"/>
                      </a:cubicBezTo>
                      <a:cubicBezTo>
                        <a:pt x="1502" y="1343"/>
                        <a:pt x="1702" y="909"/>
                        <a:pt x="1569" y="509"/>
                      </a:cubicBezTo>
                      <a:cubicBezTo>
                        <a:pt x="1489" y="192"/>
                        <a:pt x="1201" y="1"/>
                        <a:pt x="88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87" name="Google Shape;23887;p65"/>
                <p:cNvSpPr/>
                <p:nvPr/>
              </p:nvSpPr>
              <p:spPr>
                <a:xfrm>
                  <a:off x="7933875" y="2836900"/>
                  <a:ext cx="45875" cy="38175"/>
                </a:xfrm>
                <a:custGeom>
                  <a:rect b="b" l="l" r="r" t="t"/>
                  <a:pathLst>
                    <a:path extrusionOk="0" h="1527" w="1835">
                      <a:moveTo>
                        <a:pt x="844" y="1"/>
                      </a:moveTo>
                      <a:cubicBezTo>
                        <a:pt x="400" y="1"/>
                        <a:pt x="0" y="386"/>
                        <a:pt x="99" y="883"/>
                      </a:cubicBezTo>
                      <a:cubicBezTo>
                        <a:pt x="159" y="1272"/>
                        <a:pt x="461" y="1527"/>
                        <a:pt x="836" y="1527"/>
                      </a:cubicBezTo>
                      <a:cubicBezTo>
                        <a:pt x="878" y="1527"/>
                        <a:pt x="922" y="1523"/>
                        <a:pt x="967" y="1516"/>
                      </a:cubicBezTo>
                      <a:cubicBezTo>
                        <a:pt x="1634" y="1416"/>
                        <a:pt x="1834" y="549"/>
                        <a:pt x="1300" y="149"/>
                      </a:cubicBezTo>
                      <a:cubicBezTo>
                        <a:pt x="1155" y="46"/>
                        <a:pt x="997" y="1"/>
                        <a:pt x="844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88" name="Google Shape;23888;p65"/>
                <p:cNvSpPr/>
                <p:nvPr/>
              </p:nvSpPr>
              <p:spPr>
                <a:xfrm>
                  <a:off x="7873800" y="3533600"/>
                  <a:ext cx="45725" cy="38425"/>
                </a:xfrm>
                <a:custGeom>
                  <a:rect b="b" l="l" r="r" t="t"/>
                  <a:pathLst>
                    <a:path extrusionOk="0" h="1537" w="1829">
                      <a:moveTo>
                        <a:pt x="878" y="1"/>
                      </a:moveTo>
                      <a:cubicBezTo>
                        <a:pt x="563" y="1"/>
                        <a:pt x="244" y="188"/>
                        <a:pt x="134" y="534"/>
                      </a:cubicBezTo>
                      <a:cubicBezTo>
                        <a:pt x="1" y="935"/>
                        <a:pt x="234" y="1368"/>
                        <a:pt x="634" y="1502"/>
                      </a:cubicBezTo>
                      <a:cubicBezTo>
                        <a:pt x="710" y="1526"/>
                        <a:pt x="785" y="1537"/>
                        <a:pt x="858" y="1537"/>
                      </a:cubicBezTo>
                      <a:cubicBezTo>
                        <a:pt x="1398" y="1537"/>
                        <a:pt x="1829" y="930"/>
                        <a:pt x="1535" y="401"/>
                      </a:cubicBezTo>
                      <a:cubicBezTo>
                        <a:pt x="1399" y="129"/>
                        <a:pt x="1140" y="1"/>
                        <a:pt x="87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89" name="Google Shape;23889;p65"/>
                <p:cNvSpPr/>
                <p:nvPr/>
              </p:nvSpPr>
              <p:spPr>
                <a:xfrm>
                  <a:off x="7368450" y="4279875"/>
                  <a:ext cx="47325" cy="38000"/>
                </a:xfrm>
                <a:custGeom>
                  <a:rect b="b" l="l" r="r" t="t"/>
                  <a:pathLst>
                    <a:path extrusionOk="0" h="1520" w="1893">
                      <a:moveTo>
                        <a:pt x="942" y="1"/>
                      </a:moveTo>
                      <a:cubicBezTo>
                        <a:pt x="829" y="1"/>
                        <a:pt x="714" y="24"/>
                        <a:pt x="601" y="71"/>
                      </a:cubicBezTo>
                      <a:cubicBezTo>
                        <a:pt x="0" y="371"/>
                        <a:pt x="34" y="1239"/>
                        <a:pt x="667" y="1472"/>
                      </a:cubicBezTo>
                      <a:cubicBezTo>
                        <a:pt x="761" y="1505"/>
                        <a:pt x="853" y="1520"/>
                        <a:pt x="942" y="1520"/>
                      </a:cubicBezTo>
                      <a:cubicBezTo>
                        <a:pt x="1485" y="1520"/>
                        <a:pt x="1893" y="954"/>
                        <a:pt x="1635" y="438"/>
                      </a:cubicBezTo>
                      <a:cubicBezTo>
                        <a:pt x="1491" y="151"/>
                        <a:pt x="1227" y="1"/>
                        <a:pt x="942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90" name="Google Shape;23890;p65"/>
                <p:cNvSpPr/>
                <p:nvPr/>
              </p:nvSpPr>
              <p:spPr>
                <a:xfrm>
                  <a:off x="7210000" y="4382775"/>
                  <a:ext cx="43250" cy="37900"/>
                </a:xfrm>
                <a:custGeom>
                  <a:rect b="b" l="l" r="r" t="t"/>
                  <a:pathLst>
                    <a:path extrusionOk="0" h="1516" w="1730">
                      <a:moveTo>
                        <a:pt x="878" y="1"/>
                      </a:moveTo>
                      <a:cubicBezTo>
                        <a:pt x="741" y="1"/>
                        <a:pt x="600" y="39"/>
                        <a:pt x="467" y="125"/>
                      </a:cubicBezTo>
                      <a:cubicBezTo>
                        <a:pt x="100" y="325"/>
                        <a:pt x="0" y="825"/>
                        <a:pt x="234" y="1159"/>
                      </a:cubicBezTo>
                      <a:cubicBezTo>
                        <a:pt x="390" y="1401"/>
                        <a:pt x="638" y="1515"/>
                        <a:pt x="881" y="1515"/>
                      </a:cubicBezTo>
                      <a:cubicBezTo>
                        <a:pt x="1207" y="1515"/>
                        <a:pt x="1525" y="1308"/>
                        <a:pt x="1602" y="925"/>
                      </a:cubicBezTo>
                      <a:cubicBezTo>
                        <a:pt x="1729" y="414"/>
                        <a:pt x="1328" y="1"/>
                        <a:pt x="87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91" name="Google Shape;23891;p65"/>
                <p:cNvSpPr/>
                <p:nvPr/>
              </p:nvSpPr>
              <p:spPr>
                <a:xfrm>
                  <a:off x="6837225" y="4632325"/>
                  <a:ext cx="45150" cy="38200"/>
                </a:xfrm>
                <a:custGeom>
                  <a:rect b="b" l="l" r="r" t="t"/>
                  <a:pathLst>
                    <a:path extrusionOk="0" h="1528" w="1806">
                      <a:moveTo>
                        <a:pt x="826" y="1"/>
                      </a:moveTo>
                      <a:cubicBezTo>
                        <a:pt x="775" y="1"/>
                        <a:pt x="722" y="6"/>
                        <a:pt x="668" y="16"/>
                      </a:cubicBezTo>
                      <a:cubicBezTo>
                        <a:pt x="268" y="117"/>
                        <a:pt x="1" y="517"/>
                        <a:pt x="67" y="917"/>
                      </a:cubicBezTo>
                      <a:cubicBezTo>
                        <a:pt x="165" y="1308"/>
                        <a:pt x="504" y="1527"/>
                        <a:pt x="841" y="1527"/>
                      </a:cubicBezTo>
                      <a:cubicBezTo>
                        <a:pt x="1079" y="1527"/>
                        <a:pt x="1317" y="1418"/>
                        <a:pt x="1468" y="1184"/>
                      </a:cubicBezTo>
                      <a:cubicBezTo>
                        <a:pt x="1806" y="663"/>
                        <a:pt x="1410" y="1"/>
                        <a:pt x="826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92" name="Google Shape;23892;p65"/>
                <p:cNvSpPr/>
                <p:nvPr/>
              </p:nvSpPr>
              <p:spPr>
                <a:xfrm>
                  <a:off x="6416925" y="4679325"/>
                  <a:ext cx="45450" cy="38075"/>
                </a:xfrm>
                <a:custGeom>
                  <a:rect b="b" l="l" r="r" t="t"/>
                  <a:pathLst>
                    <a:path extrusionOk="0" h="1523" w="1818">
                      <a:moveTo>
                        <a:pt x="816" y="0"/>
                      </a:moveTo>
                      <a:cubicBezTo>
                        <a:pt x="789" y="0"/>
                        <a:pt x="762" y="2"/>
                        <a:pt x="735" y="4"/>
                      </a:cubicBezTo>
                      <a:cubicBezTo>
                        <a:pt x="334" y="38"/>
                        <a:pt x="1" y="405"/>
                        <a:pt x="67" y="838"/>
                      </a:cubicBezTo>
                      <a:cubicBezTo>
                        <a:pt x="110" y="1261"/>
                        <a:pt x="459" y="1523"/>
                        <a:pt x="820" y="1523"/>
                      </a:cubicBezTo>
                      <a:cubicBezTo>
                        <a:pt x="1030" y="1523"/>
                        <a:pt x="1243" y="1435"/>
                        <a:pt x="1402" y="1239"/>
                      </a:cubicBezTo>
                      <a:cubicBezTo>
                        <a:pt x="1818" y="727"/>
                        <a:pt x="1436" y="0"/>
                        <a:pt x="816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93" name="Google Shape;23893;p65"/>
                <p:cNvSpPr/>
                <p:nvPr/>
              </p:nvSpPr>
              <p:spPr>
                <a:xfrm>
                  <a:off x="5985500" y="4634325"/>
                  <a:ext cx="52325" cy="38500"/>
                </a:xfrm>
                <a:custGeom>
                  <a:rect b="b" l="l" r="r" t="t"/>
                  <a:pathLst>
                    <a:path extrusionOk="0" h="1540" w="2093">
                      <a:moveTo>
                        <a:pt x="1047" y="1"/>
                      </a:moveTo>
                      <a:cubicBezTo>
                        <a:pt x="75" y="1"/>
                        <a:pt x="0" y="1440"/>
                        <a:pt x="979" y="1538"/>
                      </a:cubicBezTo>
                      <a:cubicBezTo>
                        <a:pt x="1001" y="1539"/>
                        <a:pt x="1022" y="1540"/>
                        <a:pt x="1042" y="1540"/>
                      </a:cubicBezTo>
                      <a:cubicBezTo>
                        <a:pt x="1985" y="1540"/>
                        <a:pt x="2092" y="68"/>
                        <a:pt x="1113" y="3"/>
                      </a:cubicBezTo>
                      <a:cubicBezTo>
                        <a:pt x="1090" y="2"/>
                        <a:pt x="1068" y="1"/>
                        <a:pt x="1047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94" name="Google Shape;23894;p65"/>
                <p:cNvSpPr/>
                <p:nvPr/>
              </p:nvSpPr>
              <p:spPr>
                <a:xfrm>
                  <a:off x="5839125" y="4603000"/>
                  <a:ext cx="45775" cy="38575"/>
                </a:xfrm>
                <a:custGeom>
                  <a:rect b="b" l="l" r="r" t="t"/>
                  <a:pathLst>
                    <a:path extrusionOk="0" h="1543" w="1831">
                      <a:moveTo>
                        <a:pt x="858" y="1"/>
                      </a:moveTo>
                      <a:cubicBezTo>
                        <a:pt x="514" y="1"/>
                        <a:pt x="187" y="246"/>
                        <a:pt x="130" y="589"/>
                      </a:cubicBezTo>
                      <a:cubicBezTo>
                        <a:pt x="0" y="1106"/>
                        <a:pt x="412" y="1543"/>
                        <a:pt x="867" y="1543"/>
                      </a:cubicBezTo>
                      <a:cubicBezTo>
                        <a:pt x="1000" y="1543"/>
                        <a:pt x="1136" y="1506"/>
                        <a:pt x="1264" y="1423"/>
                      </a:cubicBezTo>
                      <a:cubicBezTo>
                        <a:pt x="1831" y="1056"/>
                        <a:pt x="1697" y="155"/>
                        <a:pt x="1030" y="22"/>
                      </a:cubicBezTo>
                      <a:cubicBezTo>
                        <a:pt x="973" y="8"/>
                        <a:pt x="915" y="1"/>
                        <a:pt x="85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95" name="Google Shape;23895;p65"/>
                <p:cNvSpPr/>
                <p:nvPr/>
              </p:nvSpPr>
              <p:spPr>
                <a:xfrm>
                  <a:off x="5672700" y="4521425"/>
                  <a:ext cx="55850" cy="38925"/>
                </a:xfrm>
                <a:custGeom>
                  <a:rect b="b" l="l" r="r" t="t"/>
                  <a:pathLst>
                    <a:path extrusionOk="0" h="1557" w="2234">
                      <a:moveTo>
                        <a:pt x="1068" y="0"/>
                      </a:moveTo>
                      <a:cubicBezTo>
                        <a:pt x="350" y="0"/>
                        <a:pt x="0" y="1107"/>
                        <a:pt x="782" y="1484"/>
                      </a:cubicBezTo>
                      <a:cubicBezTo>
                        <a:pt x="899" y="1534"/>
                        <a:pt x="1012" y="1556"/>
                        <a:pt x="1117" y="1556"/>
                      </a:cubicBezTo>
                      <a:cubicBezTo>
                        <a:pt x="1850" y="1556"/>
                        <a:pt x="2233" y="462"/>
                        <a:pt x="1416" y="83"/>
                      </a:cubicBezTo>
                      <a:cubicBezTo>
                        <a:pt x="1293" y="26"/>
                        <a:pt x="1177" y="0"/>
                        <a:pt x="1068" y="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96" name="Google Shape;23896;p65"/>
                <p:cNvSpPr/>
                <p:nvPr/>
              </p:nvSpPr>
              <p:spPr>
                <a:xfrm>
                  <a:off x="5498350" y="4439075"/>
                  <a:ext cx="56850" cy="39275"/>
                </a:xfrm>
                <a:custGeom>
                  <a:rect b="b" l="l" r="r" t="t"/>
                  <a:pathLst>
                    <a:path extrusionOk="0" h="1571" w="2274">
                      <a:moveTo>
                        <a:pt x="1115" y="1"/>
                      </a:moveTo>
                      <a:cubicBezTo>
                        <a:pt x="448" y="1"/>
                        <a:pt x="0" y="973"/>
                        <a:pt x="718" y="1442"/>
                      </a:cubicBezTo>
                      <a:cubicBezTo>
                        <a:pt x="863" y="1531"/>
                        <a:pt x="1008" y="1570"/>
                        <a:pt x="1144" y="1570"/>
                      </a:cubicBezTo>
                      <a:cubicBezTo>
                        <a:pt x="1817" y="1570"/>
                        <a:pt x="2274" y="613"/>
                        <a:pt x="1552" y="141"/>
                      </a:cubicBezTo>
                      <a:cubicBezTo>
                        <a:pt x="1402" y="43"/>
                        <a:pt x="1254" y="1"/>
                        <a:pt x="1115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3897" name="Google Shape;23897;p65"/>
            <p:cNvGrpSpPr/>
            <p:nvPr/>
          </p:nvGrpSpPr>
          <p:grpSpPr>
            <a:xfrm>
              <a:off x="4255514" y="2525314"/>
              <a:ext cx="632651" cy="557579"/>
              <a:chOff x="2153912" y="2324775"/>
              <a:chExt cx="966175" cy="851526"/>
            </a:xfrm>
          </p:grpSpPr>
          <p:sp>
            <p:nvSpPr>
              <p:cNvPr id="23898" name="Google Shape;23898;p65"/>
              <p:cNvSpPr/>
              <p:nvPr/>
            </p:nvSpPr>
            <p:spPr>
              <a:xfrm>
                <a:off x="2153912" y="2324775"/>
                <a:ext cx="966175" cy="851526"/>
              </a:xfrm>
              <a:custGeom>
                <a:rect b="b" l="l" r="r" t="t"/>
                <a:pathLst>
                  <a:path extrusionOk="0" h="6536" w="7416">
                    <a:moveTo>
                      <a:pt x="3709" y="0"/>
                    </a:moveTo>
                    <a:cubicBezTo>
                      <a:pt x="3291" y="0"/>
                      <a:pt x="2866" y="80"/>
                      <a:pt x="2456" y="250"/>
                    </a:cubicBezTo>
                    <a:cubicBezTo>
                      <a:pt x="787" y="939"/>
                      <a:pt x="0" y="2851"/>
                      <a:pt x="690" y="4520"/>
                    </a:cubicBezTo>
                    <a:cubicBezTo>
                      <a:pt x="1210" y="5779"/>
                      <a:pt x="2425" y="6536"/>
                      <a:pt x="3707" y="6536"/>
                    </a:cubicBezTo>
                    <a:cubicBezTo>
                      <a:pt x="4125" y="6536"/>
                      <a:pt x="4550" y="6455"/>
                      <a:pt x="4960" y="6286"/>
                    </a:cubicBezTo>
                    <a:cubicBezTo>
                      <a:pt x="6630" y="5597"/>
                      <a:pt x="7416" y="3685"/>
                      <a:pt x="6726" y="2016"/>
                    </a:cubicBezTo>
                    <a:cubicBezTo>
                      <a:pt x="6206" y="757"/>
                      <a:pt x="4991" y="0"/>
                      <a:pt x="370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9" name="Google Shape;23899;p65"/>
              <p:cNvSpPr/>
              <p:nvPr/>
            </p:nvSpPr>
            <p:spPr>
              <a:xfrm>
                <a:off x="2245371" y="2357216"/>
                <a:ext cx="784952" cy="786646"/>
              </a:xfrm>
              <a:custGeom>
                <a:rect b="b" l="l" r="r" t="t"/>
                <a:pathLst>
                  <a:path extrusionOk="0" h="6038" w="6025">
                    <a:moveTo>
                      <a:pt x="3012" y="1"/>
                    </a:moveTo>
                    <a:cubicBezTo>
                      <a:pt x="1343" y="1"/>
                      <a:pt x="0" y="1356"/>
                      <a:pt x="0" y="3025"/>
                    </a:cubicBezTo>
                    <a:cubicBezTo>
                      <a:pt x="0" y="4682"/>
                      <a:pt x="1343" y="6037"/>
                      <a:pt x="3012" y="6037"/>
                    </a:cubicBezTo>
                    <a:cubicBezTo>
                      <a:pt x="4669" y="6037"/>
                      <a:pt x="6024" y="4682"/>
                      <a:pt x="6024" y="3025"/>
                    </a:cubicBezTo>
                    <a:cubicBezTo>
                      <a:pt x="6024" y="1356"/>
                      <a:pt x="4669" y="1"/>
                      <a:pt x="301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900" name="Google Shape;23900;p65"/>
              <p:cNvGrpSpPr/>
              <p:nvPr/>
            </p:nvGrpSpPr>
            <p:grpSpPr>
              <a:xfrm>
                <a:off x="2309991" y="2430565"/>
                <a:ext cx="679295" cy="638386"/>
                <a:chOff x="2309991" y="2430565"/>
                <a:chExt cx="679295" cy="638386"/>
              </a:xfrm>
            </p:grpSpPr>
            <p:sp>
              <p:nvSpPr>
                <p:cNvPr id="23901" name="Google Shape;23901;p65"/>
                <p:cNvSpPr/>
                <p:nvPr/>
              </p:nvSpPr>
              <p:spPr>
                <a:xfrm>
                  <a:off x="2309991" y="2430565"/>
                  <a:ext cx="547838" cy="333132"/>
                </a:xfrm>
                <a:custGeom>
                  <a:rect b="b" l="l" r="r" t="t"/>
                  <a:pathLst>
                    <a:path extrusionOk="0" h="2557" w="4205">
                      <a:moveTo>
                        <a:pt x="2421" y="0"/>
                      </a:moveTo>
                      <a:cubicBezTo>
                        <a:pt x="2333" y="0"/>
                        <a:pt x="2247" y="6"/>
                        <a:pt x="2165" y="18"/>
                      </a:cubicBezTo>
                      <a:cubicBezTo>
                        <a:pt x="1355" y="139"/>
                        <a:pt x="520" y="950"/>
                        <a:pt x="157" y="1664"/>
                      </a:cubicBezTo>
                      <a:cubicBezTo>
                        <a:pt x="36" y="1833"/>
                        <a:pt x="0" y="2051"/>
                        <a:pt x="61" y="2256"/>
                      </a:cubicBezTo>
                      <a:cubicBezTo>
                        <a:pt x="139" y="2456"/>
                        <a:pt x="361" y="2556"/>
                        <a:pt x="587" y="2556"/>
                      </a:cubicBezTo>
                      <a:cubicBezTo>
                        <a:pt x="676" y="2556"/>
                        <a:pt x="765" y="2541"/>
                        <a:pt x="847" y="2510"/>
                      </a:cubicBezTo>
                      <a:cubicBezTo>
                        <a:pt x="1137" y="2401"/>
                        <a:pt x="1355" y="2172"/>
                        <a:pt x="1597" y="1990"/>
                      </a:cubicBezTo>
                      <a:cubicBezTo>
                        <a:pt x="1797" y="1847"/>
                        <a:pt x="2036" y="1719"/>
                        <a:pt x="2270" y="1719"/>
                      </a:cubicBezTo>
                      <a:cubicBezTo>
                        <a:pt x="2332" y="1719"/>
                        <a:pt x="2395" y="1728"/>
                        <a:pt x="2456" y="1748"/>
                      </a:cubicBezTo>
                      <a:cubicBezTo>
                        <a:pt x="2601" y="1797"/>
                        <a:pt x="2722" y="1906"/>
                        <a:pt x="2867" y="1966"/>
                      </a:cubicBezTo>
                      <a:cubicBezTo>
                        <a:pt x="2953" y="2003"/>
                        <a:pt x="3042" y="2020"/>
                        <a:pt x="3132" y="2020"/>
                      </a:cubicBezTo>
                      <a:cubicBezTo>
                        <a:pt x="3485" y="2020"/>
                        <a:pt x="3837" y="1757"/>
                        <a:pt x="3944" y="1410"/>
                      </a:cubicBezTo>
                      <a:cubicBezTo>
                        <a:pt x="4205" y="485"/>
                        <a:pt x="3213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02" name="Google Shape;23902;p65"/>
                <p:cNvSpPr/>
                <p:nvPr/>
              </p:nvSpPr>
              <p:spPr>
                <a:xfrm>
                  <a:off x="2330446" y="2822198"/>
                  <a:ext cx="164026" cy="144744"/>
                </a:xfrm>
                <a:custGeom>
                  <a:rect b="b" l="l" r="r" t="t"/>
                  <a:pathLst>
                    <a:path extrusionOk="0" h="1111" w="1259">
                      <a:moveTo>
                        <a:pt x="861" y="0"/>
                      </a:moveTo>
                      <a:cubicBezTo>
                        <a:pt x="812" y="0"/>
                        <a:pt x="762" y="8"/>
                        <a:pt x="714" y="25"/>
                      </a:cubicBezTo>
                      <a:cubicBezTo>
                        <a:pt x="569" y="73"/>
                        <a:pt x="448" y="158"/>
                        <a:pt x="327" y="254"/>
                      </a:cubicBezTo>
                      <a:lnTo>
                        <a:pt x="218" y="448"/>
                      </a:lnTo>
                      <a:cubicBezTo>
                        <a:pt x="49" y="545"/>
                        <a:pt x="0" y="762"/>
                        <a:pt x="109" y="920"/>
                      </a:cubicBezTo>
                      <a:cubicBezTo>
                        <a:pt x="199" y="1040"/>
                        <a:pt x="348" y="1110"/>
                        <a:pt x="499" y="1110"/>
                      </a:cubicBezTo>
                      <a:cubicBezTo>
                        <a:pt x="530" y="1110"/>
                        <a:pt x="562" y="1107"/>
                        <a:pt x="593" y="1101"/>
                      </a:cubicBezTo>
                      <a:cubicBezTo>
                        <a:pt x="775" y="1053"/>
                        <a:pt x="932" y="944"/>
                        <a:pt x="1053" y="799"/>
                      </a:cubicBezTo>
                      <a:cubicBezTo>
                        <a:pt x="1137" y="702"/>
                        <a:pt x="1198" y="581"/>
                        <a:pt x="1234" y="460"/>
                      </a:cubicBezTo>
                      <a:cubicBezTo>
                        <a:pt x="1258" y="327"/>
                        <a:pt x="1222" y="194"/>
                        <a:pt x="1137" y="97"/>
                      </a:cubicBezTo>
                      <a:cubicBezTo>
                        <a:pt x="1057" y="33"/>
                        <a:pt x="960" y="0"/>
                        <a:pt x="861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03" name="Google Shape;23903;p65"/>
                <p:cNvSpPr/>
                <p:nvPr/>
              </p:nvSpPr>
              <p:spPr>
                <a:xfrm>
                  <a:off x="2582544" y="2661558"/>
                  <a:ext cx="406742" cy="407393"/>
                </a:xfrm>
                <a:custGeom>
                  <a:rect b="b" l="l" r="r" t="t"/>
                  <a:pathLst>
                    <a:path extrusionOk="0" h="3127" w="3122">
                      <a:moveTo>
                        <a:pt x="2591" y="0"/>
                      </a:moveTo>
                      <a:cubicBezTo>
                        <a:pt x="2354" y="0"/>
                        <a:pt x="2115" y="172"/>
                        <a:pt x="1960" y="374"/>
                      </a:cubicBezTo>
                      <a:cubicBezTo>
                        <a:pt x="1755" y="616"/>
                        <a:pt x="1598" y="907"/>
                        <a:pt x="1331" y="1076"/>
                      </a:cubicBezTo>
                      <a:cubicBezTo>
                        <a:pt x="1239" y="1131"/>
                        <a:pt x="1144" y="1149"/>
                        <a:pt x="1051" y="1149"/>
                      </a:cubicBezTo>
                      <a:cubicBezTo>
                        <a:pt x="875" y="1149"/>
                        <a:pt x="702" y="1085"/>
                        <a:pt x="554" y="1085"/>
                      </a:cubicBezTo>
                      <a:cubicBezTo>
                        <a:pt x="504" y="1085"/>
                        <a:pt x="456" y="1093"/>
                        <a:pt x="412" y="1112"/>
                      </a:cubicBezTo>
                      <a:cubicBezTo>
                        <a:pt x="134" y="1233"/>
                        <a:pt x="1" y="1911"/>
                        <a:pt x="1" y="2165"/>
                      </a:cubicBezTo>
                      <a:cubicBezTo>
                        <a:pt x="1" y="2576"/>
                        <a:pt x="255" y="2951"/>
                        <a:pt x="642" y="3096"/>
                      </a:cubicBezTo>
                      <a:cubicBezTo>
                        <a:pt x="717" y="3117"/>
                        <a:pt x="793" y="3126"/>
                        <a:pt x="869" y="3126"/>
                      </a:cubicBezTo>
                      <a:cubicBezTo>
                        <a:pt x="1193" y="3126"/>
                        <a:pt x="1514" y="2954"/>
                        <a:pt x="1779" y="2758"/>
                      </a:cubicBezTo>
                      <a:cubicBezTo>
                        <a:pt x="2311" y="2346"/>
                        <a:pt x="2735" y="1802"/>
                        <a:pt x="2989" y="1173"/>
                      </a:cubicBezTo>
                      <a:cubicBezTo>
                        <a:pt x="3073" y="979"/>
                        <a:pt x="3122" y="762"/>
                        <a:pt x="3110" y="556"/>
                      </a:cubicBezTo>
                      <a:cubicBezTo>
                        <a:pt x="3098" y="326"/>
                        <a:pt x="2965" y="133"/>
                        <a:pt x="2771" y="36"/>
                      </a:cubicBezTo>
                      <a:cubicBezTo>
                        <a:pt x="2712" y="11"/>
                        <a:pt x="2652" y="0"/>
                        <a:pt x="2591" y="0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3904" name="Google Shape;23904;p65"/>
          <p:cNvGrpSpPr/>
          <p:nvPr/>
        </p:nvGrpSpPr>
        <p:grpSpPr>
          <a:xfrm>
            <a:off x="3384950" y="1668737"/>
            <a:ext cx="1465441" cy="417313"/>
            <a:chOff x="2566250" y="3168137"/>
            <a:chExt cx="1465441" cy="417313"/>
          </a:xfrm>
        </p:grpSpPr>
        <p:cxnSp>
          <p:nvCxnSpPr>
            <p:cNvPr id="23905" name="Google Shape;23905;p65"/>
            <p:cNvCxnSpPr/>
            <p:nvPr/>
          </p:nvCxnSpPr>
          <p:spPr>
            <a:xfrm flipH="1" rot="10800000">
              <a:off x="2566250" y="3372150"/>
              <a:ext cx="1255800" cy="213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906" name="Google Shape;23906;p65"/>
            <p:cNvSpPr/>
            <p:nvPr/>
          </p:nvSpPr>
          <p:spPr>
            <a:xfrm>
              <a:off x="3622008" y="3168137"/>
              <a:ext cx="409683" cy="407983"/>
            </a:xfrm>
            <a:custGeom>
              <a:rect b="b" l="l" r="r" t="t"/>
              <a:pathLst>
                <a:path extrusionOk="0" h="2639" w="2650">
                  <a:moveTo>
                    <a:pt x="2105" y="424"/>
                  </a:moveTo>
                  <a:cubicBezTo>
                    <a:pt x="2601" y="848"/>
                    <a:pt x="2649" y="1598"/>
                    <a:pt x="2226" y="2094"/>
                  </a:cubicBezTo>
                  <a:cubicBezTo>
                    <a:pt x="1790" y="2590"/>
                    <a:pt x="1040" y="2638"/>
                    <a:pt x="557" y="2215"/>
                  </a:cubicBezTo>
                  <a:cubicBezTo>
                    <a:pt x="61" y="1791"/>
                    <a:pt x="0" y="1041"/>
                    <a:pt x="436" y="545"/>
                  </a:cubicBezTo>
                  <a:cubicBezTo>
                    <a:pt x="859" y="49"/>
                    <a:pt x="1609" y="1"/>
                    <a:pt x="2105" y="4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07" name="Google Shape;23907;p65"/>
          <p:cNvGrpSpPr/>
          <p:nvPr/>
        </p:nvGrpSpPr>
        <p:grpSpPr>
          <a:xfrm>
            <a:off x="4936015" y="3001580"/>
            <a:ext cx="1190059" cy="639952"/>
            <a:chOff x="5398790" y="3585030"/>
            <a:chExt cx="1190059" cy="639952"/>
          </a:xfrm>
        </p:grpSpPr>
        <p:cxnSp>
          <p:nvCxnSpPr>
            <p:cNvPr id="23908" name="Google Shape;23908;p65"/>
            <p:cNvCxnSpPr/>
            <p:nvPr/>
          </p:nvCxnSpPr>
          <p:spPr>
            <a:xfrm flipH="1">
              <a:off x="5652849" y="3585030"/>
              <a:ext cx="936000" cy="387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909" name="Google Shape;23909;p65"/>
            <p:cNvSpPr/>
            <p:nvPr/>
          </p:nvSpPr>
          <p:spPr>
            <a:xfrm>
              <a:off x="5398790" y="3719983"/>
              <a:ext cx="507078" cy="504999"/>
            </a:xfrm>
            <a:custGeom>
              <a:rect b="b" l="l" r="r" t="t"/>
              <a:pathLst>
                <a:path extrusionOk="0" h="2639" w="2650">
                  <a:moveTo>
                    <a:pt x="2105" y="424"/>
                  </a:moveTo>
                  <a:cubicBezTo>
                    <a:pt x="2601" y="848"/>
                    <a:pt x="2649" y="1598"/>
                    <a:pt x="2226" y="2094"/>
                  </a:cubicBezTo>
                  <a:cubicBezTo>
                    <a:pt x="1790" y="2590"/>
                    <a:pt x="1040" y="2638"/>
                    <a:pt x="557" y="2215"/>
                  </a:cubicBezTo>
                  <a:cubicBezTo>
                    <a:pt x="61" y="1791"/>
                    <a:pt x="0" y="1041"/>
                    <a:pt x="436" y="545"/>
                  </a:cubicBezTo>
                  <a:cubicBezTo>
                    <a:pt x="859" y="49"/>
                    <a:pt x="1609" y="1"/>
                    <a:pt x="2105" y="4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10" name="Google Shape;23910;p65"/>
          <p:cNvSpPr txBox="1"/>
          <p:nvPr/>
        </p:nvSpPr>
        <p:spPr>
          <a:xfrm>
            <a:off x="1549575" y="1930225"/>
            <a:ext cx="1749300" cy="17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Learning new techniques for data visualization and machine learning</a:t>
            </a:r>
            <a:endParaRPr sz="2100">
              <a:solidFill>
                <a:schemeClr val="accent3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3911" name="Google Shape;23911;p65"/>
          <p:cNvSpPr txBox="1"/>
          <p:nvPr/>
        </p:nvSpPr>
        <p:spPr>
          <a:xfrm>
            <a:off x="6334425" y="2878960"/>
            <a:ext cx="1749300" cy="13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Learning</a:t>
            </a:r>
            <a:r>
              <a:rPr lang="en" sz="2200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how to work efficiently and building teamwork</a:t>
            </a:r>
            <a:endParaRPr sz="2200">
              <a:solidFill>
                <a:schemeClr val="accent3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grpSp>
        <p:nvGrpSpPr>
          <p:cNvPr id="23912" name="Google Shape;23912;p65"/>
          <p:cNvGrpSpPr/>
          <p:nvPr/>
        </p:nvGrpSpPr>
        <p:grpSpPr>
          <a:xfrm>
            <a:off x="646413" y="3581513"/>
            <a:ext cx="671925" cy="1165550"/>
            <a:chOff x="1383800" y="1586525"/>
            <a:chExt cx="671925" cy="1165550"/>
          </a:xfrm>
        </p:grpSpPr>
        <p:sp>
          <p:nvSpPr>
            <p:cNvPr id="23913" name="Google Shape;23913;p65"/>
            <p:cNvSpPr/>
            <p:nvPr/>
          </p:nvSpPr>
          <p:spPr>
            <a:xfrm>
              <a:off x="1410250" y="2060625"/>
              <a:ext cx="149425" cy="259150"/>
            </a:xfrm>
            <a:custGeom>
              <a:rect b="b" l="l" r="r" t="t"/>
              <a:pathLst>
                <a:path extrusionOk="0" h="10366" w="5977">
                  <a:moveTo>
                    <a:pt x="5977" y="0"/>
                  </a:moveTo>
                  <a:lnTo>
                    <a:pt x="0" y="4534"/>
                  </a:lnTo>
                  <a:lnTo>
                    <a:pt x="0" y="10366"/>
                  </a:lnTo>
                  <a:lnTo>
                    <a:pt x="5977" y="7600"/>
                  </a:lnTo>
                  <a:lnTo>
                    <a:pt x="59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4" name="Google Shape;23914;p65"/>
            <p:cNvSpPr/>
            <p:nvPr/>
          </p:nvSpPr>
          <p:spPr>
            <a:xfrm>
              <a:off x="1879825" y="2060625"/>
              <a:ext cx="149425" cy="259150"/>
            </a:xfrm>
            <a:custGeom>
              <a:rect b="b" l="l" r="r" t="t"/>
              <a:pathLst>
                <a:path extrusionOk="0" h="10366" w="5977">
                  <a:moveTo>
                    <a:pt x="0" y="0"/>
                  </a:moveTo>
                  <a:lnTo>
                    <a:pt x="0" y="7600"/>
                  </a:lnTo>
                  <a:lnTo>
                    <a:pt x="5977" y="10366"/>
                  </a:lnTo>
                  <a:lnTo>
                    <a:pt x="5977" y="45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5" name="Google Shape;23915;p65"/>
            <p:cNvSpPr/>
            <p:nvPr/>
          </p:nvSpPr>
          <p:spPr>
            <a:xfrm>
              <a:off x="1383800" y="2149900"/>
              <a:ext cx="149125" cy="259175"/>
            </a:xfrm>
            <a:custGeom>
              <a:rect b="b" l="l" r="r" t="t"/>
              <a:pathLst>
                <a:path extrusionOk="0" h="10367" w="5965">
                  <a:moveTo>
                    <a:pt x="5965" y="1"/>
                  </a:moveTo>
                  <a:lnTo>
                    <a:pt x="0" y="4546"/>
                  </a:lnTo>
                  <a:lnTo>
                    <a:pt x="0" y="10366"/>
                  </a:lnTo>
                  <a:lnTo>
                    <a:pt x="5965" y="7612"/>
                  </a:lnTo>
                  <a:lnTo>
                    <a:pt x="59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6" name="Google Shape;23916;p65"/>
            <p:cNvSpPr/>
            <p:nvPr/>
          </p:nvSpPr>
          <p:spPr>
            <a:xfrm>
              <a:off x="1906275" y="2149900"/>
              <a:ext cx="149450" cy="259175"/>
            </a:xfrm>
            <a:custGeom>
              <a:rect b="b" l="l" r="r" t="t"/>
              <a:pathLst>
                <a:path extrusionOk="0" h="10367" w="5978">
                  <a:moveTo>
                    <a:pt x="1" y="1"/>
                  </a:moveTo>
                  <a:lnTo>
                    <a:pt x="1" y="7612"/>
                  </a:lnTo>
                  <a:lnTo>
                    <a:pt x="5977" y="10366"/>
                  </a:lnTo>
                  <a:lnTo>
                    <a:pt x="5977" y="45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7" name="Google Shape;23917;p65"/>
            <p:cNvSpPr/>
            <p:nvPr/>
          </p:nvSpPr>
          <p:spPr>
            <a:xfrm>
              <a:off x="1499225" y="1586525"/>
              <a:ext cx="220400" cy="855000"/>
            </a:xfrm>
            <a:custGeom>
              <a:rect b="b" l="l" r="r" t="t"/>
              <a:pathLst>
                <a:path extrusionOk="0" h="34200" w="8816">
                  <a:moveTo>
                    <a:pt x="8815" y="1"/>
                  </a:moveTo>
                  <a:lnTo>
                    <a:pt x="8683" y="133"/>
                  </a:lnTo>
                  <a:cubicBezTo>
                    <a:pt x="8599" y="217"/>
                    <a:pt x="8466" y="349"/>
                    <a:pt x="8310" y="518"/>
                  </a:cubicBezTo>
                  <a:cubicBezTo>
                    <a:pt x="8154" y="686"/>
                    <a:pt x="7961" y="903"/>
                    <a:pt x="7757" y="1143"/>
                  </a:cubicBezTo>
                  <a:lnTo>
                    <a:pt x="7420" y="1540"/>
                  </a:lnTo>
                  <a:lnTo>
                    <a:pt x="7059" y="1985"/>
                  </a:lnTo>
                  <a:cubicBezTo>
                    <a:pt x="6470" y="2718"/>
                    <a:pt x="5929" y="3488"/>
                    <a:pt x="5424" y="4282"/>
                  </a:cubicBezTo>
                  <a:cubicBezTo>
                    <a:pt x="4811" y="5232"/>
                    <a:pt x="4246" y="6218"/>
                    <a:pt x="3728" y="7240"/>
                  </a:cubicBezTo>
                  <a:cubicBezTo>
                    <a:pt x="3151" y="8370"/>
                    <a:pt x="2646" y="9549"/>
                    <a:pt x="2201" y="10739"/>
                  </a:cubicBezTo>
                  <a:cubicBezTo>
                    <a:pt x="1720" y="12014"/>
                    <a:pt x="1323" y="13324"/>
                    <a:pt x="1011" y="14647"/>
                  </a:cubicBezTo>
                  <a:cubicBezTo>
                    <a:pt x="337" y="17437"/>
                    <a:pt x="1" y="20287"/>
                    <a:pt x="1" y="23149"/>
                  </a:cubicBezTo>
                  <a:cubicBezTo>
                    <a:pt x="1" y="24592"/>
                    <a:pt x="85" y="26035"/>
                    <a:pt x="241" y="27466"/>
                  </a:cubicBezTo>
                  <a:cubicBezTo>
                    <a:pt x="410" y="28873"/>
                    <a:pt x="650" y="30268"/>
                    <a:pt x="987" y="31651"/>
                  </a:cubicBezTo>
                  <a:cubicBezTo>
                    <a:pt x="1191" y="32516"/>
                    <a:pt x="1432" y="33370"/>
                    <a:pt x="1708" y="34200"/>
                  </a:cubicBezTo>
                  <a:cubicBezTo>
                    <a:pt x="3930" y="33249"/>
                    <a:pt x="6316" y="32757"/>
                    <a:pt x="8728" y="32757"/>
                  </a:cubicBezTo>
                  <a:cubicBezTo>
                    <a:pt x="8757" y="32757"/>
                    <a:pt x="8786" y="32757"/>
                    <a:pt x="8815" y="32757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8" name="Google Shape;23918;p65"/>
            <p:cNvSpPr/>
            <p:nvPr/>
          </p:nvSpPr>
          <p:spPr>
            <a:xfrm>
              <a:off x="1719600" y="1586525"/>
              <a:ext cx="220675" cy="855000"/>
            </a:xfrm>
            <a:custGeom>
              <a:rect b="b" l="l" r="r" t="t"/>
              <a:pathLst>
                <a:path extrusionOk="0" h="34200" w="8827">
                  <a:moveTo>
                    <a:pt x="0" y="1"/>
                  </a:moveTo>
                  <a:lnTo>
                    <a:pt x="0" y="32757"/>
                  </a:lnTo>
                  <a:cubicBezTo>
                    <a:pt x="29" y="32757"/>
                    <a:pt x="58" y="32757"/>
                    <a:pt x="88" y="32757"/>
                  </a:cubicBezTo>
                  <a:cubicBezTo>
                    <a:pt x="2511" y="32757"/>
                    <a:pt x="4897" y="33249"/>
                    <a:pt x="7119" y="34200"/>
                  </a:cubicBezTo>
                  <a:cubicBezTo>
                    <a:pt x="7383" y="33370"/>
                    <a:pt x="7636" y="32516"/>
                    <a:pt x="7840" y="31651"/>
                  </a:cubicBezTo>
                  <a:cubicBezTo>
                    <a:pt x="8177" y="30268"/>
                    <a:pt x="8418" y="28873"/>
                    <a:pt x="8586" y="27466"/>
                  </a:cubicBezTo>
                  <a:cubicBezTo>
                    <a:pt x="8742" y="26035"/>
                    <a:pt x="8826" y="24592"/>
                    <a:pt x="8826" y="23149"/>
                  </a:cubicBezTo>
                  <a:cubicBezTo>
                    <a:pt x="8826" y="20287"/>
                    <a:pt x="8490" y="17437"/>
                    <a:pt x="7816" y="14647"/>
                  </a:cubicBezTo>
                  <a:cubicBezTo>
                    <a:pt x="7504" y="13324"/>
                    <a:pt x="7107" y="12014"/>
                    <a:pt x="6626" y="10739"/>
                  </a:cubicBezTo>
                  <a:cubicBezTo>
                    <a:pt x="6181" y="9549"/>
                    <a:pt x="5664" y="8370"/>
                    <a:pt x="5099" y="7240"/>
                  </a:cubicBezTo>
                  <a:cubicBezTo>
                    <a:pt x="4582" y="6218"/>
                    <a:pt x="4016" y="5232"/>
                    <a:pt x="3403" y="4282"/>
                  </a:cubicBezTo>
                  <a:cubicBezTo>
                    <a:pt x="2898" y="3488"/>
                    <a:pt x="2345" y="2718"/>
                    <a:pt x="1768" y="1985"/>
                  </a:cubicBezTo>
                  <a:lnTo>
                    <a:pt x="1407" y="1540"/>
                  </a:lnTo>
                  <a:lnTo>
                    <a:pt x="1070" y="1143"/>
                  </a:lnTo>
                  <a:cubicBezTo>
                    <a:pt x="866" y="891"/>
                    <a:pt x="673" y="686"/>
                    <a:pt x="517" y="518"/>
                  </a:cubicBezTo>
                  <a:cubicBezTo>
                    <a:pt x="361" y="337"/>
                    <a:pt x="229" y="217"/>
                    <a:pt x="144" y="13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9" name="Google Shape;23919;p65"/>
            <p:cNvSpPr/>
            <p:nvPr/>
          </p:nvSpPr>
          <p:spPr>
            <a:xfrm>
              <a:off x="1677200" y="2136675"/>
              <a:ext cx="87500" cy="409775"/>
            </a:xfrm>
            <a:custGeom>
              <a:rect b="b" l="l" r="r" t="t"/>
              <a:pathLst>
                <a:path extrusionOk="0" h="16391" w="3500">
                  <a:moveTo>
                    <a:pt x="1576" y="0"/>
                  </a:moveTo>
                  <a:cubicBezTo>
                    <a:pt x="1576" y="0"/>
                    <a:pt x="1540" y="61"/>
                    <a:pt x="1456" y="181"/>
                  </a:cubicBezTo>
                  <a:cubicBezTo>
                    <a:pt x="1371" y="301"/>
                    <a:pt x="1275" y="481"/>
                    <a:pt x="1143" y="698"/>
                  </a:cubicBezTo>
                  <a:cubicBezTo>
                    <a:pt x="830" y="1287"/>
                    <a:pt x="590" y="1912"/>
                    <a:pt x="409" y="2550"/>
                  </a:cubicBezTo>
                  <a:cubicBezTo>
                    <a:pt x="289" y="2959"/>
                    <a:pt x="193" y="3380"/>
                    <a:pt x="121" y="3800"/>
                  </a:cubicBezTo>
                  <a:cubicBezTo>
                    <a:pt x="37" y="4245"/>
                    <a:pt x="1" y="4714"/>
                    <a:pt x="13" y="5183"/>
                  </a:cubicBezTo>
                  <a:cubicBezTo>
                    <a:pt x="25" y="5676"/>
                    <a:pt x="85" y="6169"/>
                    <a:pt x="181" y="6662"/>
                  </a:cubicBezTo>
                  <a:cubicBezTo>
                    <a:pt x="277" y="7167"/>
                    <a:pt x="361" y="7684"/>
                    <a:pt x="421" y="8189"/>
                  </a:cubicBezTo>
                  <a:cubicBezTo>
                    <a:pt x="518" y="9212"/>
                    <a:pt x="638" y="10234"/>
                    <a:pt x="770" y="11196"/>
                  </a:cubicBezTo>
                  <a:cubicBezTo>
                    <a:pt x="830" y="11677"/>
                    <a:pt x="890" y="12146"/>
                    <a:pt x="963" y="12579"/>
                  </a:cubicBezTo>
                  <a:cubicBezTo>
                    <a:pt x="1023" y="13024"/>
                    <a:pt x="1095" y="13432"/>
                    <a:pt x="1143" y="13817"/>
                  </a:cubicBezTo>
                  <a:cubicBezTo>
                    <a:pt x="1203" y="14214"/>
                    <a:pt x="1263" y="14563"/>
                    <a:pt x="1323" y="14875"/>
                  </a:cubicBezTo>
                  <a:cubicBezTo>
                    <a:pt x="1371" y="15188"/>
                    <a:pt x="1419" y="15453"/>
                    <a:pt x="1456" y="15681"/>
                  </a:cubicBezTo>
                  <a:cubicBezTo>
                    <a:pt x="1540" y="16126"/>
                    <a:pt x="1588" y="16391"/>
                    <a:pt x="1588" y="16391"/>
                  </a:cubicBezTo>
                  <a:lnTo>
                    <a:pt x="1925" y="16391"/>
                  </a:lnTo>
                  <a:cubicBezTo>
                    <a:pt x="1925" y="16391"/>
                    <a:pt x="1973" y="16138"/>
                    <a:pt x="2045" y="15681"/>
                  </a:cubicBezTo>
                  <a:cubicBezTo>
                    <a:pt x="2093" y="15453"/>
                    <a:pt x="2141" y="15188"/>
                    <a:pt x="2189" y="14875"/>
                  </a:cubicBezTo>
                  <a:cubicBezTo>
                    <a:pt x="2237" y="14551"/>
                    <a:pt x="2297" y="14202"/>
                    <a:pt x="2357" y="13817"/>
                  </a:cubicBezTo>
                  <a:cubicBezTo>
                    <a:pt x="2418" y="13432"/>
                    <a:pt x="2478" y="13024"/>
                    <a:pt x="2550" y="12579"/>
                  </a:cubicBezTo>
                  <a:cubicBezTo>
                    <a:pt x="2610" y="12146"/>
                    <a:pt x="2670" y="11677"/>
                    <a:pt x="2742" y="11196"/>
                  </a:cubicBezTo>
                  <a:cubicBezTo>
                    <a:pt x="2875" y="10234"/>
                    <a:pt x="2983" y="9212"/>
                    <a:pt x="3091" y="8189"/>
                  </a:cubicBezTo>
                  <a:cubicBezTo>
                    <a:pt x="3139" y="7684"/>
                    <a:pt x="3235" y="7167"/>
                    <a:pt x="3319" y="6662"/>
                  </a:cubicBezTo>
                  <a:cubicBezTo>
                    <a:pt x="3416" y="6181"/>
                    <a:pt x="3476" y="5676"/>
                    <a:pt x="3500" y="5183"/>
                  </a:cubicBezTo>
                  <a:cubicBezTo>
                    <a:pt x="3500" y="4726"/>
                    <a:pt x="3464" y="4257"/>
                    <a:pt x="3380" y="3800"/>
                  </a:cubicBezTo>
                  <a:cubicBezTo>
                    <a:pt x="3307" y="3380"/>
                    <a:pt x="3211" y="2971"/>
                    <a:pt x="3091" y="2562"/>
                  </a:cubicBezTo>
                  <a:cubicBezTo>
                    <a:pt x="2911" y="1912"/>
                    <a:pt x="2658" y="1287"/>
                    <a:pt x="2345" y="698"/>
                  </a:cubicBezTo>
                  <a:cubicBezTo>
                    <a:pt x="2237" y="481"/>
                    <a:pt x="2129" y="301"/>
                    <a:pt x="2045" y="181"/>
                  </a:cubicBezTo>
                  <a:cubicBezTo>
                    <a:pt x="1973" y="61"/>
                    <a:pt x="1925" y="0"/>
                    <a:pt x="19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0" name="Google Shape;23920;p65"/>
            <p:cNvSpPr/>
            <p:nvPr/>
          </p:nvSpPr>
          <p:spPr>
            <a:xfrm>
              <a:off x="1592725" y="1831550"/>
              <a:ext cx="265475" cy="255125"/>
            </a:xfrm>
            <a:custGeom>
              <a:rect b="b" l="l" r="r" t="t"/>
              <a:pathLst>
                <a:path extrusionOk="0" h="10205" w="10619">
                  <a:moveTo>
                    <a:pt x="5482" y="0"/>
                  </a:moveTo>
                  <a:cubicBezTo>
                    <a:pt x="5475" y="0"/>
                    <a:pt x="5467" y="0"/>
                    <a:pt x="5460" y="0"/>
                  </a:cubicBezTo>
                  <a:cubicBezTo>
                    <a:pt x="3392" y="12"/>
                    <a:pt x="1552" y="1275"/>
                    <a:pt x="770" y="3187"/>
                  </a:cubicBezTo>
                  <a:cubicBezTo>
                    <a:pt x="1" y="5099"/>
                    <a:pt x="445" y="7287"/>
                    <a:pt x="1925" y="8742"/>
                  </a:cubicBezTo>
                  <a:cubicBezTo>
                    <a:pt x="2896" y="9698"/>
                    <a:pt x="4189" y="10205"/>
                    <a:pt x="5503" y="10205"/>
                  </a:cubicBezTo>
                  <a:cubicBezTo>
                    <a:pt x="6174" y="10205"/>
                    <a:pt x="6850" y="10073"/>
                    <a:pt x="7492" y="9800"/>
                  </a:cubicBezTo>
                  <a:cubicBezTo>
                    <a:pt x="9392" y="8995"/>
                    <a:pt x="10619" y="7119"/>
                    <a:pt x="10607" y="5051"/>
                  </a:cubicBezTo>
                  <a:cubicBezTo>
                    <a:pt x="10571" y="2244"/>
                    <a:pt x="8286" y="0"/>
                    <a:pt x="54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1" name="Google Shape;23921;p65"/>
            <p:cNvSpPr/>
            <p:nvPr/>
          </p:nvSpPr>
          <p:spPr>
            <a:xfrm>
              <a:off x="1582200" y="1812900"/>
              <a:ext cx="265475" cy="255150"/>
            </a:xfrm>
            <a:custGeom>
              <a:rect b="b" l="l" r="r" t="t"/>
              <a:pathLst>
                <a:path extrusionOk="0" h="10206" w="10619">
                  <a:moveTo>
                    <a:pt x="5482" y="1"/>
                  </a:moveTo>
                  <a:cubicBezTo>
                    <a:pt x="5475" y="1"/>
                    <a:pt x="5467" y="1"/>
                    <a:pt x="5460" y="1"/>
                  </a:cubicBezTo>
                  <a:cubicBezTo>
                    <a:pt x="3392" y="25"/>
                    <a:pt x="1552" y="1287"/>
                    <a:pt x="770" y="3199"/>
                  </a:cubicBezTo>
                  <a:cubicBezTo>
                    <a:pt x="1" y="5111"/>
                    <a:pt x="458" y="7300"/>
                    <a:pt x="1925" y="8743"/>
                  </a:cubicBezTo>
                  <a:cubicBezTo>
                    <a:pt x="2904" y="9698"/>
                    <a:pt x="4194" y="10205"/>
                    <a:pt x="5506" y="10205"/>
                  </a:cubicBezTo>
                  <a:cubicBezTo>
                    <a:pt x="6175" y="10205"/>
                    <a:pt x="6850" y="10073"/>
                    <a:pt x="7492" y="9801"/>
                  </a:cubicBezTo>
                  <a:cubicBezTo>
                    <a:pt x="9392" y="8995"/>
                    <a:pt x="10619" y="7131"/>
                    <a:pt x="10607" y="5063"/>
                  </a:cubicBezTo>
                  <a:cubicBezTo>
                    <a:pt x="10571" y="2257"/>
                    <a:pt x="8286" y="1"/>
                    <a:pt x="54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2" name="Google Shape;23922;p65"/>
            <p:cNvSpPr/>
            <p:nvPr/>
          </p:nvSpPr>
          <p:spPr>
            <a:xfrm>
              <a:off x="1601450" y="1851975"/>
              <a:ext cx="207450" cy="177450"/>
            </a:xfrm>
            <a:custGeom>
              <a:rect b="b" l="l" r="r" t="t"/>
              <a:pathLst>
                <a:path extrusionOk="0" h="7098" w="8298">
                  <a:moveTo>
                    <a:pt x="4724" y="1"/>
                  </a:moveTo>
                  <a:cubicBezTo>
                    <a:pt x="4717" y="1"/>
                    <a:pt x="4710" y="1"/>
                    <a:pt x="4702" y="1"/>
                  </a:cubicBezTo>
                  <a:cubicBezTo>
                    <a:pt x="1539" y="25"/>
                    <a:pt x="0" y="3861"/>
                    <a:pt x="2249" y="6073"/>
                  </a:cubicBezTo>
                  <a:cubicBezTo>
                    <a:pt x="2968" y="6781"/>
                    <a:pt x="3846" y="7097"/>
                    <a:pt x="4708" y="7097"/>
                  </a:cubicBezTo>
                  <a:cubicBezTo>
                    <a:pt x="6542" y="7097"/>
                    <a:pt x="8298" y="5664"/>
                    <a:pt x="8273" y="3512"/>
                  </a:cubicBezTo>
                  <a:cubicBezTo>
                    <a:pt x="8261" y="1560"/>
                    <a:pt x="6674" y="1"/>
                    <a:pt x="47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3" name="Google Shape;23923;p65"/>
            <p:cNvSpPr/>
            <p:nvPr/>
          </p:nvSpPr>
          <p:spPr>
            <a:xfrm>
              <a:off x="1683825" y="1892575"/>
              <a:ext cx="148225" cy="136525"/>
            </a:xfrm>
            <a:custGeom>
              <a:rect b="b" l="l" r="r" t="t"/>
              <a:pathLst>
                <a:path extrusionOk="0" h="5461" w="5929">
                  <a:moveTo>
                    <a:pt x="4413" y="0"/>
                  </a:moveTo>
                  <a:lnTo>
                    <a:pt x="4221" y="157"/>
                  </a:lnTo>
                  <a:cubicBezTo>
                    <a:pt x="2682" y="1407"/>
                    <a:pt x="746" y="3139"/>
                    <a:pt x="0" y="5159"/>
                  </a:cubicBezTo>
                  <a:cubicBezTo>
                    <a:pt x="445" y="5353"/>
                    <a:pt x="913" y="5460"/>
                    <a:pt x="1391" y="5460"/>
                  </a:cubicBezTo>
                  <a:cubicBezTo>
                    <a:pt x="1416" y="5460"/>
                    <a:pt x="1442" y="5460"/>
                    <a:pt x="1467" y="5460"/>
                  </a:cubicBezTo>
                  <a:cubicBezTo>
                    <a:pt x="4257" y="5435"/>
                    <a:pt x="5928" y="2345"/>
                    <a:pt x="44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4" name="Google Shape;23924;p65"/>
            <p:cNvSpPr/>
            <p:nvPr/>
          </p:nvSpPr>
          <p:spPr>
            <a:xfrm>
              <a:off x="1672700" y="1679725"/>
              <a:ext cx="94100" cy="94125"/>
            </a:xfrm>
            <a:custGeom>
              <a:rect b="b" l="l" r="r" t="t"/>
              <a:pathLst>
                <a:path extrusionOk="0" h="3765" w="3764">
                  <a:moveTo>
                    <a:pt x="1876" y="1"/>
                  </a:moveTo>
                  <a:cubicBezTo>
                    <a:pt x="842" y="1"/>
                    <a:pt x="0" y="842"/>
                    <a:pt x="0" y="1888"/>
                  </a:cubicBezTo>
                  <a:cubicBezTo>
                    <a:pt x="0" y="2923"/>
                    <a:pt x="842" y="3764"/>
                    <a:pt x="1876" y="3764"/>
                  </a:cubicBezTo>
                  <a:cubicBezTo>
                    <a:pt x="2922" y="3764"/>
                    <a:pt x="3764" y="2923"/>
                    <a:pt x="3764" y="1888"/>
                  </a:cubicBezTo>
                  <a:cubicBezTo>
                    <a:pt x="3764" y="842"/>
                    <a:pt x="2922" y="1"/>
                    <a:pt x="18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5" name="Google Shape;23925;p65"/>
            <p:cNvSpPr/>
            <p:nvPr/>
          </p:nvSpPr>
          <p:spPr>
            <a:xfrm>
              <a:off x="1682300" y="1698975"/>
              <a:ext cx="65275" cy="55975"/>
            </a:xfrm>
            <a:custGeom>
              <a:rect b="b" l="l" r="r" t="t"/>
              <a:pathLst>
                <a:path extrusionOk="0" h="2239" w="2611">
                  <a:moveTo>
                    <a:pt x="1492" y="0"/>
                  </a:moveTo>
                  <a:cubicBezTo>
                    <a:pt x="506" y="0"/>
                    <a:pt x="1" y="1203"/>
                    <a:pt x="710" y="1912"/>
                  </a:cubicBezTo>
                  <a:cubicBezTo>
                    <a:pt x="936" y="2137"/>
                    <a:pt x="1214" y="2238"/>
                    <a:pt x="1487" y="2238"/>
                  </a:cubicBezTo>
                  <a:cubicBezTo>
                    <a:pt x="2059" y="2238"/>
                    <a:pt x="2610" y="1794"/>
                    <a:pt x="2610" y="1118"/>
                  </a:cubicBezTo>
                  <a:cubicBezTo>
                    <a:pt x="2610" y="493"/>
                    <a:pt x="2117" y="0"/>
                    <a:pt x="1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6" name="Google Shape;23926;p65"/>
            <p:cNvSpPr/>
            <p:nvPr/>
          </p:nvSpPr>
          <p:spPr>
            <a:xfrm>
              <a:off x="1536800" y="1960800"/>
              <a:ext cx="64975" cy="438350"/>
            </a:xfrm>
            <a:custGeom>
              <a:rect b="b" l="l" r="r" t="t"/>
              <a:pathLst>
                <a:path extrusionOk="0" h="17534" w="2599">
                  <a:moveTo>
                    <a:pt x="915" y="1"/>
                  </a:moveTo>
                  <a:cubicBezTo>
                    <a:pt x="915" y="1"/>
                    <a:pt x="867" y="277"/>
                    <a:pt x="819" y="758"/>
                  </a:cubicBezTo>
                  <a:cubicBezTo>
                    <a:pt x="795" y="999"/>
                    <a:pt x="770" y="1288"/>
                    <a:pt x="746" y="1612"/>
                  </a:cubicBezTo>
                  <a:cubicBezTo>
                    <a:pt x="722" y="1949"/>
                    <a:pt x="698" y="2322"/>
                    <a:pt x="674" y="2731"/>
                  </a:cubicBezTo>
                  <a:cubicBezTo>
                    <a:pt x="662" y="3139"/>
                    <a:pt x="650" y="3572"/>
                    <a:pt x="638" y="4041"/>
                  </a:cubicBezTo>
                  <a:cubicBezTo>
                    <a:pt x="626" y="4510"/>
                    <a:pt x="638" y="5003"/>
                    <a:pt x="650" y="5508"/>
                  </a:cubicBezTo>
                  <a:cubicBezTo>
                    <a:pt x="662" y="6025"/>
                    <a:pt x="674" y="6542"/>
                    <a:pt x="722" y="7084"/>
                  </a:cubicBezTo>
                  <a:cubicBezTo>
                    <a:pt x="734" y="7348"/>
                    <a:pt x="746" y="7613"/>
                    <a:pt x="770" y="7889"/>
                  </a:cubicBezTo>
                  <a:lnTo>
                    <a:pt x="843" y="8695"/>
                  </a:lnTo>
                  <a:cubicBezTo>
                    <a:pt x="891" y="9224"/>
                    <a:pt x="963" y="9765"/>
                    <a:pt x="1035" y="10294"/>
                  </a:cubicBezTo>
                  <a:cubicBezTo>
                    <a:pt x="1047" y="10427"/>
                    <a:pt x="1071" y="10559"/>
                    <a:pt x="1083" y="10691"/>
                  </a:cubicBezTo>
                  <a:cubicBezTo>
                    <a:pt x="1095" y="10823"/>
                    <a:pt x="1131" y="10944"/>
                    <a:pt x="1143" y="11076"/>
                  </a:cubicBezTo>
                  <a:cubicBezTo>
                    <a:pt x="1191" y="11328"/>
                    <a:pt x="1239" y="11581"/>
                    <a:pt x="1276" y="11821"/>
                  </a:cubicBezTo>
                  <a:cubicBezTo>
                    <a:pt x="1324" y="12062"/>
                    <a:pt x="1360" y="12326"/>
                    <a:pt x="1408" y="12555"/>
                  </a:cubicBezTo>
                  <a:cubicBezTo>
                    <a:pt x="1468" y="12795"/>
                    <a:pt x="1516" y="13024"/>
                    <a:pt x="1564" y="13252"/>
                  </a:cubicBezTo>
                  <a:cubicBezTo>
                    <a:pt x="1612" y="13481"/>
                    <a:pt x="1648" y="13709"/>
                    <a:pt x="1708" y="13914"/>
                  </a:cubicBezTo>
                  <a:cubicBezTo>
                    <a:pt x="1769" y="14118"/>
                    <a:pt x="1817" y="14323"/>
                    <a:pt x="1865" y="14515"/>
                  </a:cubicBezTo>
                  <a:cubicBezTo>
                    <a:pt x="1961" y="14900"/>
                    <a:pt x="2045" y="15261"/>
                    <a:pt x="2141" y="15573"/>
                  </a:cubicBezTo>
                  <a:cubicBezTo>
                    <a:pt x="2238" y="15886"/>
                    <a:pt x="2322" y="16162"/>
                    <a:pt x="2394" y="16379"/>
                  </a:cubicBezTo>
                  <a:lnTo>
                    <a:pt x="2598" y="17088"/>
                  </a:lnTo>
                  <a:lnTo>
                    <a:pt x="975" y="17533"/>
                  </a:lnTo>
                  <a:lnTo>
                    <a:pt x="831" y="16788"/>
                  </a:lnTo>
                  <a:cubicBezTo>
                    <a:pt x="782" y="16547"/>
                    <a:pt x="722" y="16247"/>
                    <a:pt x="650" y="15922"/>
                  </a:cubicBezTo>
                  <a:cubicBezTo>
                    <a:pt x="590" y="15585"/>
                    <a:pt x="542" y="15200"/>
                    <a:pt x="470" y="14792"/>
                  </a:cubicBezTo>
                  <a:cubicBezTo>
                    <a:pt x="434" y="14587"/>
                    <a:pt x="410" y="14371"/>
                    <a:pt x="374" y="14154"/>
                  </a:cubicBezTo>
                  <a:cubicBezTo>
                    <a:pt x="338" y="13926"/>
                    <a:pt x="314" y="13697"/>
                    <a:pt x="289" y="13457"/>
                  </a:cubicBezTo>
                  <a:cubicBezTo>
                    <a:pt x="265" y="13216"/>
                    <a:pt x="241" y="12976"/>
                    <a:pt x="205" y="12723"/>
                  </a:cubicBezTo>
                  <a:cubicBezTo>
                    <a:pt x="181" y="12483"/>
                    <a:pt x="157" y="12218"/>
                    <a:pt x="145" y="11966"/>
                  </a:cubicBezTo>
                  <a:cubicBezTo>
                    <a:pt x="121" y="11701"/>
                    <a:pt x="109" y="11437"/>
                    <a:pt x="85" y="11172"/>
                  </a:cubicBezTo>
                  <a:lnTo>
                    <a:pt x="61" y="10775"/>
                  </a:lnTo>
                  <a:lnTo>
                    <a:pt x="49" y="10366"/>
                  </a:lnTo>
                  <a:cubicBezTo>
                    <a:pt x="37" y="9825"/>
                    <a:pt x="1" y="9272"/>
                    <a:pt x="13" y="8719"/>
                  </a:cubicBezTo>
                  <a:lnTo>
                    <a:pt x="13" y="7889"/>
                  </a:lnTo>
                  <a:cubicBezTo>
                    <a:pt x="13" y="7613"/>
                    <a:pt x="25" y="7336"/>
                    <a:pt x="37" y="7072"/>
                  </a:cubicBezTo>
                  <a:cubicBezTo>
                    <a:pt x="49" y="6530"/>
                    <a:pt x="85" y="5989"/>
                    <a:pt x="121" y="5484"/>
                  </a:cubicBezTo>
                  <a:cubicBezTo>
                    <a:pt x="157" y="4967"/>
                    <a:pt x="217" y="4474"/>
                    <a:pt x="253" y="4005"/>
                  </a:cubicBezTo>
                  <a:cubicBezTo>
                    <a:pt x="301" y="3536"/>
                    <a:pt x="362" y="3091"/>
                    <a:pt x="422" y="2682"/>
                  </a:cubicBezTo>
                  <a:cubicBezTo>
                    <a:pt x="638" y="1071"/>
                    <a:pt x="915" y="1"/>
                    <a:pt x="915" y="1"/>
                  </a:cubicBezTo>
                  <a:close/>
                </a:path>
              </a:pathLst>
            </a:custGeom>
            <a:solidFill>
              <a:srgbClr val="F4F7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7" name="Google Shape;23927;p65"/>
            <p:cNvSpPr/>
            <p:nvPr/>
          </p:nvSpPr>
          <p:spPr>
            <a:xfrm>
              <a:off x="1837725" y="1960800"/>
              <a:ext cx="64975" cy="438350"/>
            </a:xfrm>
            <a:custGeom>
              <a:rect b="b" l="l" r="r" t="t"/>
              <a:pathLst>
                <a:path extrusionOk="0" h="17534" w="2599">
                  <a:moveTo>
                    <a:pt x="1684" y="1"/>
                  </a:moveTo>
                  <a:cubicBezTo>
                    <a:pt x="1684" y="1"/>
                    <a:pt x="1732" y="277"/>
                    <a:pt x="1781" y="758"/>
                  </a:cubicBezTo>
                  <a:cubicBezTo>
                    <a:pt x="1805" y="999"/>
                    <a:pt x="1829" y="1288"/>
                    <a:pt x="1853" y="1612"/>
                  </a:cubicBezTo>
                  <a:cubicBezTo>
                    <a:pt x="1877" y="1949"/>
                    <a:pt x="1901" y="2322"/>
                    <a:pt x="1925" y="2731"/>
                  </a:cubicBezTo>
                  <a:cubicBezTo>
                    <a:pt x="1937" y="3139"/>
                    <a:pt x="1949" y="3572"/>
                    <a:pt x="1961" y="4041"/>
                  </a:cubicBezTo>
                  <a:cubicBezTo>
                    <a:pt x="1973" y="4510"/>
                    <a:pt x="1961" y="5003"/>
                    <a:pt x="1949" y="5508"/>
                  </a:cubicBezTo>
                  <a:cubicBezTo>
                    <a:pt x="1937" y="6025"/>
                    <a:pt x="1925" y="6542"/>
                    <a:pt x="1877" y="7084"/>
                  </a:cubicBezTo>
                  <a:cubicBezTo>
                    <a:pt x="1865" y="7348"/>
                    <a:pt x="1853" y="7613"/>
                    <a:pt x="1829" y="7889"/>
                  </a:cubicBezTo>
                  <a:cubicBezTo>
                    <a:pt x="1805" y="8154"/>
                    <a:pt x="1781" y="8418"/>
                    <a:pt x="1757" y="8695"/>
                  </a:cubicBezTo>
                  <a:cubicBezTo>
                    <a:pt x="1708" y="9224"/>
                    <a:pt x="1624" y="9765"/>
                    <a:pt x="1564" y="10294"/>
                  </a:cubicBezTo>
                  <a:lnTo>
                    <a:pt x="1516" y="10691"/>
                  </a:lnTo>
                  <a:cubicBezTo>
                    <a:pt x="1492" y="10823"/>
                    <a:pt x="1468" y="10944"/>
                    <a:pt x="1444" y="11076"/>
                  </a:cubicBezTo>
                  <a:cubicBezTo>
                    <a:pt x="1408" y="11328"/>
                    <a:pt x="1360" y="11581"/>
                    <a:pt x="1324" y="11821"/>
                  </a:cubicBezTo>
                  <a:cubicBezTo>
                    <a:pt x="1276" y="12062"/>
                    <a:pt x="1239" y="12326"/>
                    <a:pt x="1191" y="12555"/>
                  </a:cubicBezTo>
                  <a:cubicBezTo>
                    <a:pt x="1131" y="12795"/>
                    <a:pt x="1083" y="13024"/>
                    <a:pt x="1035" y="13252"/>
                  </a:cubicBezTo>
                  <a:cubicBezTo>
                    <a:pt x="987" y="13481"/>
                    <a:pt x="951" y="13709"/>
                    <a:pt x="891" y="13914"/>
                  </a:cubicBezTo>
                  <a:cubicBezTo>
                    <a:pt x="843" y="14118"/>
                    <a:pt x="795" y="14323"/>
                    <a:pt x="746" y="14515"/>
                  </a:cubicBezTo>
                  <a:cubicBezTo>
                    <a:pt x="638" y="14900"/>
                    <a:pt x="566" y="15261"/>
                    <a:pt x="470" y="15573"/>
                  </a:cubicBezTo>
                  <a:cubicBezTo>
                    <a:pt x="374" y="15886"/>
                    <a:pt x="289" y="16162"/>
                    <a:pt x="217" y="16379"/>
                  </a:cubicBezTo>
                  <a:cubicBezTo>
                    <a:pt x="85" y="16836"/>
                    <a:pt x="1" y="17088"/>
                    <a:pt x="1" y="17088"/>
                  </a:cubicBezTo>
                  <a:lnTo>
                    <a:pt x="1624" y="17533"/>
                  </a:lnTo>
                  <a:cubicBezTo>
                    <a:pt x="1624" y="17533"/>
                    <a:pt x="1684" y="17257"/>
                    <a:pt x="1781" y="16788"/>
                  </a:cubicBezTo>
                  <a:cubicBezTo>
                    <a:pt x="1829" y="16547"/>
                    <a:pt x="1889" y="16247"/>
                    <a:pt x="1949" y="15922"/>
                  </a:cubicBezTo>
                  <a:cubicBezTo>
                    <a:pt x="2021" y="15585"/>
                    <a:pt x="2069" y="15200"/>
                    <a:pt x="2141" y="14792"/>
                  </a:cubicBezTo>
                  <a:cubicBezTo>
                    <a:pt x="2165" y="14587"/>
                    <a:pt x="2201" y="14371"/>
                    <a:pt x="2238" y="14154"/>
                  </a:cubicBezTo>
                  <a:cubicBezTo>
                    <a:pt x="2274" y="13926"/>
                    <a:pt x="2286" y="13697"/>
                    <a:pt x="2322" y="13457"/>
                  </a:cubicBezTo>
                  <a:cubicBezTo>
                    <a:pt x="2346" y="13216"/>
                    <a:pt x="2370" y="12976"/>
                    <a:pt x="2394" y="12723"/>
                  </a:cubicBezTo>
                  <a:cubicBezTo>
                    <a:pt x="2430" y="12483"/>
                    <a:pt x="2442" y="12218"/>
                    <a:pt x="2466" y="11966"/>
                  </a:cubicBezTo>
                  <a:cubicBezTo>
                    <a:pt x="2478" y="11701"/>
                    <a:pt x="2502" y="11437"/>
                    <a:pt x="2514" y="11172"/>
                  </a:cubicBezTo>
                  <a:lnTo>
                    <a:pt x="2550" y="10775"/>
                  </a:lnTo>
                  <a:lnTo>
                    <a:pt x="2562" y="10366"/>
                  </a:lnTo>
                  <a:cubicBezTo>
                    <a:pt x="2574" y="9825"/>
                    <a:pt x="2598" y="9272"/>
                    <a:pt x="2598" y="8719"/>
                  </a:cubicBezTo>
                  <a:lnTo>
                    <a:pt x="2598" y="7889"/>
                  </a:lnTo>
                  <a:cubicBezTo>
                    <a:pt x="2598" y="7613"/>
                    <a:pt x="2574" y="7336"/>
                    <a:pt x="2562" y="7072"/>
                  </a:cubicBezTo>
                  <a:cubicBezTo>
                    <a:pt x="2550" y="6530"/>
                    <a:pt x="2514" y="5989"/>
                    <a:pt x="2478" y="5484"/>
                  </a:cubicBezTo>
                  <a:cubicBezTo>
                    <a:pt x="2442" y="4967"/>
                    <a:pt x="2394" y="4474"/>
                    <a:pt x="2346" y="4005"/>
                  </a:cubicBezTo>
                  <a:cubicBezTo>
                    <a:pt x="2298" y="3536"/>
                    <a:pt x="2250" y="3091"/>
                    <a:pt x="2177" y="2682"/>
                  </a:cubicBezTo>
                  <a:cubicBezTo>
                    <a:pt x="1961" y="1071"/>
                    <a:pt x="1684" y="1"/>
                    <a:pt x="1684" y="1"/>
                  </a:cubicBezTo>
                  <a:close/>
                </a:path>
              </a:pathLst>
            </a:custGeom>
            <a:solidFill>
              <a:srgbClr val="F4F7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8" name="Google Shape;23928;p65"/>
            <p:cNvSpPr/>
            <p:nvPr/>
          </p:nvSpPr>
          <p:spPr>
            <a:xfrm>
              <a:off x="1587925" y="2443925"/>
              <a:ext cx="72475" cy="308150"/>
            </a:xfrm>
            <a:custGeom>
              <a:rect b="b" l="l" r="r" t="t"/>
              <a:pathLst>
                <a:path extrusionOk="0" h="12326" w="2899">
                  <a:moveTo>
                    <a:pt x="1455" y="0"/>
                  </a:moveTo>
                  <a:cubicBezTo>
                    <a:pt x="0" y="1828"/>
                    <a:pt x="132" y="4582"/>
                    <a:pt x="132" y="4582"/>
                  </a:cubicBezTo>
                  <a:lnTo>
                    <a:pt x="734" y="3102"/>
                  </a:lnTo>
                  <a:lnTo>
                    <a:pt x="1455" y="12326"/>
                  </a:lnTo>
                  <a:lnTo>
                    <a:pt x="2177" y="3102"/>
                  </a:lnTo>
                  <a:lnTo>
                    <a:pt x="2778" y="4582"/>
                  </a:lnTo>
                  <a:cubicBezTo>
                    <a:pt x="2778" y="4582"/>
                    <a:pt x="2898" y="1828"/>
                    <a:pt x="1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9" name="Google Shape;23929;p65"/>
            <p:cNvSpPr/>
            <p:nvPr/>
          </p:nvSpPr>
          <p:spPr>
            <a:xfrm>
              <a:off x="1781825" y="2443925"/>
              <a:ext cx="72175" cy="308150"/>
            </a:xfrm>
            <a:custGeom>
              <a:rect b="b" l="l" r="r" t="t"/>
              <a:pathLst>
                <a:path extrusionOk="0" h="12326" w="2887">
                  <a:moveTo>
                    <a:pt x="1443" y="0"/>
                  </a:moveTo>
                  <a:cubicBezTo>
                    <a:pt x="0" y="1828"/>
                    <a:pt x="120" y="4582"/>
                    <a:pt x="120" y="4582"/>
                  </a:cubicBezTo>
                  <a:lnTo>
                    <a:pt x="722" y="3102"/>
                  </a:lnTo>
                  <a:lnTo>
                    <a:pt x="1443" y="12326"/>
                  </a:lnTo>
                  <a:lnTo>
                    <a:pt x="2177" y="3102"/>
                  </a:lnTo>
                  <a:lnTo>
                    <a:pt x="2778" y="4582"/>
                  </a:lnTo>
                  <a:cubicBezTo>
                    <a:pt x="2778" y="4582"/>
                    <a:pt x="2886" y="1828"/>
                    <a:pt x="1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33" name="Shape 2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34" name="Google Shape;23934;p66"/>
          <p:cNvSpPr txBox="1"/>
          <p:nvPr>
            <p:ph type="title"/>
          </p:nvPr>
        </p:nvSpPr>
        <p:spPr>
          <a:xfrm>
            <a:off x="1063777" y="1598450"/>
            <a:ext cx="3778200" cy="10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3935" name="Google Shape;23935;p66"/>
          <p:cNvSpPr txBox="1"/>
          <p:nvPr/>
        </p:nvSpPr>
        <p:spPr>
          <a:xfrm>
            <a:off x="1063763" y="4320386"/>
            <a:ext cx="22461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Please keep this slide for attribution</a:t>
            </a:r>
            <a:endParaRPr sz="1000"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70" name="Shape 2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1" name="Google Shape;21271;p44"/>
          <p:cNvSpPr txBox="1"/>
          <p:nvPr>
            <p:ph type="title"/>
          </p:nvPr>
        </p:nvSpPr>
        <p:spPr>
          <a:xfrm>
            <a:off x="713250" y="389850"/>
            <a:ext cx="7717500" cy="21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0"/>
              <a:t>EXPLORATION OF EXOPLANET HABITABILITY</a:t>
            </a:r>
            <a:endParaRPr b="1" sz="5500"/>
          </a:p>
        </p:txBody>
      </p:sp>
      <p:grpSp>
        <p:nvGrpSpPr>
          <p:cNvPr id="21272" name="Google Shape;21272;p44"/>
          <p:cNvGrpSpPr/>
          <p:nvPr/>
        </p:nvGrpSpPr>
        <p:grpSpPr>
          <a:xfrm>
            <a:off x="3719491" y="3545650"/>
            <a:ext cx="181376" cy="180762"/>
            <a:chOff x="2499728" y="3023581"/>
            <a:chExt cx="181376" cy="180762"/>
          </a:xfrm>
        </p:grpSpPr>
        <p:sp>
          <p:nvSpPr>
            <p:cNvPr id="21273" name="Google Shape;21273;p44"/>
            <p:cNvSpPr/>
            <p:nvPr/>
          </p:nvSpPr>
          <p:spPr>
            <a:xfrm>
              <a:off x="2499728" y="3023581"/>
              <a:ext cx="181376" cy="180762"/>
            </a:xfrm>
            <a:custGeom>
              <a:rect b="b" l="l" r="r" t="t"/>
              <a:pathLst>
                <a:path extrusionOk="0" h="5009" w="5026">
                  <a:moveTo>
                    <a:pt x="5025" y="2496"/>
                  </a:moveTo>
                  <a:cubicBezTo>
                    <a:pt x="5025" y="3889"/>
                    <a:pt x="3889" y="5009"/>
                    <a:pt x="2513" y="5009"/>
                  </a:cubicBezTo>
                  <a:cubicBezTo>
                    <a:pt x="1121" y="5009"/>
                    <a:pt x="1" y="3889"/>
                    <a:pt x="1" y="2496"/>
                  </a:cubicBezTo>
                  <a:cubicBezTo>
                    <a:pt x="1" y="1120"/>
                    <a:pt x="1121" y="0"/>
                    <a:pt x="2513" y="0"/>
                  </a:cubicBezTo>
                  <a:cubicBezTo>
                    <a:pt x="3889" y="0"/>
                    <a:pt x="5025" y="1120"/>
                    <a:pt x="5025" y="24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4" name="Google Shape;21274;p44"/>
            <p:cNvSpPr/>
            <p:nvPr/>
          </p:nvSpPr>
          <p:spPr>
            <a:xfrm>
              <a:off x="2539603" y="3025891"/>
              <a:ext cx="97039" cy="23313"/>
            </a:xfrm>
            <a:custGeom>
              <a:rect b="b" l="l" r="r" t="t"/>
              <a:pathLst>
                <a:path extrusionOk="0" h="646" w="2689">
                  <a:moveTo>
                    <a:pt x="1968" y="0"/>
                  </a:moveTo>
                  <a:cubicBezTo>
                    <a:pt x="1672" y="266"/>
                    <a:pt x="1318" y="344"/>
                    <a:pt x="1002" y="344"/>
                  </a:cubicBezTo>
                  <a:cubicBezTo>
                    <a:pt x="670" y="344"/>
                    <a:pt x="379" y="257"/>
                    <a:pt x="240" y="208"/>
                  </a:cubicBezTo>
                  <a:cubicBezTo>
                    <a:pt x="160" y="256"/>
                    <a:pt x="80" y="304"/>
                    <a:pt x="0" y="368"/>
                  </a:cubicBezTo>
                  <a:cubicBezTo>
                    <a:pt x="160" y="400"/>
                    <a:pt x="320" y="464"/>
                    <a:pt x="480" y="528"/>
                  </a:cubicBezTo>
                  <a:cubicBezTo>
                    <a:pt x="676" y="612"/>
                    <a:pt x="884" y="646"/>
                    <a:pt x="1098" y="646"/>
                  </a:cubicBezTo>
                  <a:cubicBezTo>
                    <a:pt x="1620" y="646"/>
                    <a:pt x="2178" y="447"/>
                    <a:pt x="2688" y="288"/>
                  </a:cubicBezTo>
                  <a:cubicBezTo>
                    <a:pt x="2464" y="144"/>
                    <a:pt x="2224" y="48"/>
                    <a:pt x="1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5" name="Google Shape;21275;p44"/>
            <p:cNvSpPr/>
            <p:nvPr/>
          </p:nvSpPr>
          <p:spPr>
            <a:xfrm>
              <a:off x="2504925" y="3056672"/>
              <a:ext cx="174447" cy="52796"/>
            </a:xfrm>
            <a:custGeom>
              <a:rect b="b" l="l" r="r" t="t"/>
              <a:pathLst>
                <a:path extrusionOk="0" h="1463" w="4834">
                  <a:moveTo>
                    <a:pt x="3357" y="1"/>
                  </a:moveTo>
                  <a:cubicBezTo>
                    <a:pt x="3082" y="1"/>
                    <a:pt x="2865" y="307"/>
                    <a:pt x="2081" y="443"/>
                  </a:cubicBezTo>
                  <a:cubicBezTo>
                    <a:pt x="1735" y="501"/>
                    <a:pt x="1488" y="525"/>
                    <a:pt x="1294" y="525"/>
                  </a:cubicBezTo>
                  <a:cubicBezTo>
                    <a:pt x="842" y="525"/>
                    <a:pt x="683" y="392"/>
                    <a:pt x="257" y="235"/>
                  </a:cubicBezTo>
                  <a:cubicBezTo>
                    <a:pt x="145" y="411"/>
                    <a:pt x="65" y="587"/>
                    <a:pt x="1" y="779"/>
                  </a:cubicBezTo>
                  <a:cubicBezTo>
                    <a:pt x="54" y="790"/>
                    <a:pt x="111" y="795"/>
                    <a:pt x="169" y="795"/>
                  </a:cubicBezTo>
                  <a:cubicBezTo>
                    <a:pt x="284" y="795"/>
                    <a:pt x="401" y="774"/>
                    <a:pt x="497" y="731"/>
                  </a:cubicBezTo>
                  <a:cubicBezTo>
                    <a:pt x="627" y="672"/>
                    <a:pt x="754" y="646"/>
                    <a:pt x="877" y="646"/>
                  </a:cubicBezTo>
                  <a:cubicBezTo>
                    <a:pt x="1317" y="646"/>
                    <a:pt x="1715" y="972"/>
                    <a:pt x="2065" y="1259"/>
                  </a:cubicBezTo>
                  <a:cubicBezTo>
                    <a:pt x="2231" y="1402"/>
                    <a:pt x="2347" y="1463"/>
                    <a:pt x="2479" y="1463"/>
                  </a:cubicBezTo>
                  <a:cubicBezTo>
                    <a:pt x="2704" y="1463"/>
                    <a:pt x="2979" y="1287"/>
                    <a:pt x="3633" y="1035"/>
                  </a:cubicBezTo>
                  <a:cubicBezTo>
                    <a:pt x="3856" y="946"/>
                    <a:pt x="4050" y="910"/>
                    <a:pt x="4220" y="910"/>
                  </a:cubicBezTo>
                  <a:cubicBezTo>
                    <a:pt x="4478" y="910"/>
                    <a:pt x="4679" y="993"/>
                    <a:pt x="4833" y="1099"/>
                  </a:cubicBezTo>
                  <a:cubicBezTo>
                    <a:pt x="4801" y="1003"/>
                    <a:pt x="4785" y="907"/>
                    <a:pt x="4753" y="811"/>
                  </a:cubicBezTo>
                  <a:cubicBezTo>
                    <a:pt x="4449" y="699"/>
                    <a:pt x="4177" y="539"/>
                    <a:pt x="3937" y="331"/>
                  </a:cubicBezTo>
                  <a:cubicBezTo>
                    <a:pt x="3665" y="87"/>
                    <a:pt x="3503" y="1"/>
                    <a:pt x="3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6" name="Google Shape;21276;p44"/>
            <p:cNvSpPr/>
            <p:nvPr/>
          </p:nvSpPr>
          <p:spPr>
            <a:xfrm>
              <a:off x="2509544" y="3144000"/>
              <a:ext cx="147309" cy="50198"/>
            </a:xfrm>
            <a:custGeom>
              <a:rect b="b" l="l" r="r" t="t"/>
              <a:pathLst>
                <a:path extrusionOk="0" h="1391" w="4082">
                  <a:moveTo>
                    <a:pt x="474" y="0"/>
                  </a:moveTo>
                  <a:cubicBezTo>
                    <a:pt x="250" y="0"/>
                    <a:pt x="99" y="139"/>
                    <a:pt x="1" y="296"/>
                  </a:cubicBezTo>
                  <a:cubicBezTo>
                    <a:pt x="129" y="552"/>
                    <a:pt x="305" y="776"/>
                    <a:pt x="513" y="984"/>
                  </a:cubicBezTo>
                  <a:cubicBezTo>
                    <a:pt x="584" y="973"/>
                    <a:pt x="662" y="967"/>
                    <a:pt x="745" y="967"/>
                  </a:cubicBezTo>
                  <a:cubicBezTo>
                    <a:pt x="1053" y="967"/>
                    <a:pt x="1446" y="1048"/>
                    <a:pt x="1937" y="1288"/>
                  </a:cubicBezTo>
                  <a:cubicBezTo>
                    <a:pt x="2085" y="1362"/>
                    <a:pt x="2222" y="1390"/>
                    <a:pt x="2351" y="1390"/>
                  </a:cubicBezTo>
                  <a:cubicBezTo>
                    <a:pt x="2799" y="1390"/>
                    <a:pt x="3147" y="1041"/>
                    <a:pt x="3511" y="1041"/>
                  </a:cubicBezTo>
                  <a:cubicBezTo>
                    <a:pt x="3562" y="1041"/>
                    <a:pt x="3613" y="1048"/>
                    <a:pt x="3665" y="1064"/>
                  </a:cubicBezTo>
                  <a:cubicBezTo>
                    <a:pt x="3729" y="1080"/>
                    <a:pt x="3777" y="1080"/>
                    <a:pt x="3841" y="1096"/>
                  </a:cubicBezTo>
                  <a:cubicBezTo>
                    <a:pt x="3921" y="1016"/>
                    <a:pt x="4017" y="936"/>
                    <a:pt x="4081" y="856"/>
                  </a:cubicBezTo>
                  <a:cubicBezTo>
                    <a:pt x="3937" y="808"/>
                    <a:pt x="3809" y="728"/>
                    <a:pt x="3713" y="600"/>
                  </a:cubicBezTo>
                  <a:cubicBezTo>
                    <a:pt x="3520" y="337"/>
                    <a:pt x="3386" y="238"/>
                    <a:pt x="3254" y="238"/>
                  </a:cubicBezTo>
                  <a:cubicBezTo>
                    <a:pt x="3080" y="238"/>
                    <a:pt x="2909" y="409"/>
                    <a:pt x="2609" y="600"/>
                  </a:cubicBezTo>
                  <a:cubicBezTo>
                    <a:pt x="2416" y="720"/>
                    <a:pt x="2277" y="787"/>
                    <a:pt x="2127" y="787"/>
                  </a:cubicBezTo>
                  <a:cubicBezTo>
                    <a:pt x="1879" y="787"/>
                    <a:pt x="1600" y="608"/>
                    <a:pt x="993" y="200"/>
                  </a:cubicBezTo>
                  <a:cubicBezTo>
                    <a:pt x="788" y="56"/>
                    <a:pt x="616" y="0"/>
                    <a:pt x="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7" name="Google Shape;21277;p44"/>
            <p:cNvSpPr/>
            <p:nvPr/>
          </p:nvSpPr>
          <p:spPr>
            <a:xfrm>
              <a:off x="2519359" y="3048408"/>
              <a:ext cx="95451" cy="17142"/>
            </a:xfrm>
            <a:custGeom>
              <a:rect b="b" l="l" r="r" t="t"/>
              <a:pathLst>
                <a:path extrusionOk="0" h="475" w="2645">
                  <a:moveTo>
                    <a:pt x="241" y="0"/>
                  </a:moveTo>
                  <a:cubicBezTo>
                    <a:pt x="145" y="80"/>
                    <a:pt x="65" y="160"/>
                    <a:pt x="1" y="256"/>
                  </a:cubicBezTo>
                  <a:cubicBezTo>
                    <a:pt x="305" y="320"/>
                    <a:pt x="721" y="384"/>
                    <a:pt x="1201" y="448"/>
                  </a:cubicBezTo>
                  <a:cubicBezTo>
                    <a:pt x="1347" y="467"/>
                    <a:pt x="1483" y="475"/>
                    <a:pt x="1606" y="475"/>
                  </a:cubicBezTo>
                  <a:cubicBezTo>
                    <a:pt x="2341" y="475"/>
                    <a:pt x="2645" y="192"/>
                    <a:pt x="2247" y="192"/>
                  </a:cubicBezTo>
                  <a:cubicBezTo>
                    <a:pt x="2194" y="192"/>
                    <a:pt x="2128" y="197"/>
                    <a:pt x="2049" y="208"/>
                  </a:cubicBezTo>
                  <a:cubicBezTo>
                    <a:pt x="1959" y="222"/>
                    <a:pt x="1860" y="229"/>
                    <a:pt x="1754" y="229"/>
                  </a:cubicBezTo>
                  <a:cubicBezTo>
                    <a:pt x="1256" y="229"/>
                    <a:pt x="624" y="93"/>
                    <a:pt x="2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8" name="Google Shape;21278;p44"/>
            <p:cNvSpPr/>
            <p:nvPr/>
          </p:nvSpPr>
          <p:spPr>
            <a:xfrm>
              <a:off x="2643711" y="3095681"/>
              <a:ext cx="37387" cy="18369"/>
            </a:xfrm>
            <a:custGeom>
              <a:rect b="b" l="l" r="r" t="t"/>
              <a:pathLst>
                <a:path extrusionOk="0" h="509" w="1036">
                  <a:moveTo>
                    <a:pt x="161" y="0"/>
                  </a:moveTo>
                  <a:cubicBezTo>
                    <a:pt x="53" y="0"/>
                    <a:pt x="0" y="39"/>
                    <a:pt x="59" y="146"/>
                  </a:cubicBezTo>
                  <a:cubicBezTo>
                    <a:pt x="170" y="381"/>
                    <a:pt x="601" y="508"/>
                    <a:pt x="902" y="508"/>
                  </a:cubicBezTo>
                  <a:cubicBezTo>
                    <a:pt x="951" y="508"/>
                    <a:pt x="996" y="505"/>
                    <a:pt x="1035" y="498"/>
                  </a:cubicBezTo>
                  <a:cubicBezTo>
                    <a:pt x="1035" y="418"/>
                    <a:pt x="1019" y="322"/>
                    <a:pt x="1019" y="226"/>
                  </a:cubicBezTo>
                  <a:cubicBezTo>
                    <a:pt x="807" y="152"/>
                    <a:pt x="376" y="0"/>
                    <a:pt x="1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9" name="Google Shape;21279;p44"/>
            <p:cNvSpPr/>
            <p:nvPr/>
          </p:nvSpPr>
          <p:spPr>
            <a:xfrm>
              <a:off x="2643530" y="3042635"/>
              <a:ext cx="29483" cy="35257"/>
            </a:xfrm>
            <a:custGeom>
              <a:rect b="b" l="l" r="r" t="t"/>
              <a:pathLst>
                <a:path extrusionOk="0" h="977" w="817">
                  <a:moveTo>
                    <a:pt x="80" y="0"/>
                  </a:moveTo>
                  <a:cubicBezTo>
                    <a:pt x="16" y="64"/>
                    <a:pt x="0" y="144"/>
                    <a:pt x="0" y="224"/>
                  </a:cubicBezTo>
                  <a:cubicBezTo>
                    <a:pt x="48" y="512"/>
                    <a:pt x="512" y="800"/>
                    <a:pt x="816" y="976"/>
                  </a:cubicBezTo>
                  <a:cubicBezTo>
                    <a:pt x="656" y="592"/>
                    <a:pt x="400" y="256"/>
                    <a:pt x="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0" name="Google Shape;21280;p44"/>
            <p:cNvSpPr/>
            <p:nvPr/>
          </p:nvSpPr>
          <p:spPr>
            <a:xfrm>
              <a:off x="2500306" y="3087670"/>
              <a:ext cx="180221" cy="64813"/>
            </a:xfrm>
            <a:custGeom>
              <a:rect b="b" l="l" r="r" t="t"/>
              <a:pathLst>
                <a:path extrusionOk="0" h="1796" w="4994">
                  <a:moveTo>
                    <a:pt x="691" y="0"/>
                  </a:moveTo>
                  <a:cubicBezTo>
                    <a:pt x="457" y="0"/>
                    <a:pt x="233" y="72"/>
                    <a:pt x="49" y="160"/>
                  </a:cubicBezTo>
                  <a:cubicBezTo>
                    <a:pt x="17" y="272"/>
                    <a:pt x="1" y="400"/>
                    <a:pt x="1" y="528"/>
                  </a:cubicBezTo>
                  <a:cubicBezTo>
                    <a:pt x="148" y="479"/>
                    <a:pt x="301" y="455"/>
                    <a:pt x="454" y="455"/>
                  </a:cubicBezTo>
                  <a:cubicBezTo>
                    <a:pt x="650" y="455"/>
                    <a:pt x="845" y="495"/>
                    <a:pt x="1025" y="576"/>
                  </a:cubicBezTo>
                  <a:cubicBezTo>
                    <a:pt x="1585" y="880"/>
                    <a:pt x="657" y="720"/>
                    <a:pt x="1" y="896"/>
                  </a:cubicBezTo>
                  <a:cubicBezTo>
                    <a:pt x="1" y="1104"/>
                    <a:pt x="49" y="1312"/>
                    <a:pt x="113" y="1504"/>
                  </a:cubicBezTo>
                  <a:cubicBezTo>
                    <a:pt x="304" y="1286"/>
                    <a:pt x="681" y="1130"/>
                    <a:pt x="1024" y="1130"/>
                  </a:cubicBezTo>
                  <a:cubicBezTo>
                    <a:pt x="1285" y="1130"/>
                    <a:pt x="1525" y="1220"/>
                    <a:pt x="1649" y="1440"/>
                  </a:cubicBezTo>
                  <a:cubicBezTo>
                    <a:pt x="1793" y="1689"/>
                    <a:pt x="2025" y="1796"/>
                    <a:pt x="2286" y="1796"/>
                  </a:cubicBezTo>
                  <a:cubicBezTo>
                    <a:pt x="2662" y="1796"/>
                    <a:pt x="3097" y="1573"/>
                    <a:pt x="3409" y="1232"/>
                  </a:cubicBezTo>
                  <a:cubicBezTo>
                    <a:pt x="3501" y="1138"/>
                    <a:pt x="3575" y="1101"/>
                    <a:pt x="3638" y="1101"/>
                  </a:cubicBezTo>
                  <a:cubicBezTo>
                    <a:pt x="3890" y="1101"/>
                    <a:pt x="3948" y="1713"/>
                    <a:pt x="4118" y="1713"/>
                  </a:cubicBezTo>
                  <a:cubicBezTo>
                    <a:pt x="4157" y="1713"/>
                    <a:pt x="4202" y="1680"/>
                    <a:pt x="4257" y="1600"/>
                  </a:cubicBezTo>
                  <a:cubicBezTo>
                    <a:pt x="4449" y="1344"/>
                    <a:pt x="4689" y="1168"/>
                    <a:pt x="4977" y="1072"/>
                  </a:cubicBezTo>
                  <a:cubicBezTo>
                    <a:pt x="4993" y="992"/>
                    <a:pt x="4993" y="928"/>
                    <a:pt x="4993" y="864"/>
                  </a:cubicBezTo>
                  <a:lnTo>
                    <a:pt x="4993" y="864"/>
                  </a:lnTo>
                  <a:cubicBezTo>
                    <a:pt x="4890" y="934"/>
                    <a:pt x="4748" y="993"/>
                    <a:pt x="4603" y="993"/>
                  </a:cubicBezTo>
                  <a:cubicBezTo>
                    <a:pt x="4479" y="993"/>
                    <a:pt x="4352" y="950"/>
                    <a:pt x="4241" y="832"/>
                  </a:cubicBezTo>
                  <a:cubicBezTo>
                    <a:pt x="4044" y="636"/>
                    <a:pt x="3901" y="542"/>
                    <a:pt x="3750" y="542"/>
                  </a:cubicBezTo>
                  <a:cubicBezTo>
                    <a:pt x="3569" y="542"/>
                    <a:pt x="3378" y="676"/>
                    <a:pt x="3073" y="928"/>
                  </a:cubicBezTo>
                  <a:cubicBezTo>
                    <a:pt x="2912" y="1057"/>
                    <a:pt x="2770" y="1115"/>
                    <a:pt x="2630" y="1115"/>
                  </a:cubicBezTo>
                  <a:cubicBezTo>
                    <a:pt x="2283" y="1115"/>
                    <a:pt x="1952" y="763"/>
                    <a:pt x="1393" y="272"/>
                  </a:cubicBezTo>
                  <a:cubicBezTo>
                    <a:pt x="1169" y="72"/>
                    <a:pt x="925" y="0"/>
                    <a:pt x="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81" name="Google Shape;21281;p44"/>
          <p:cNvGrpSpPr/>
          <p:nvPr/>
        </p:nvGrpSpPr>
        <p:grpSpPr>
          <a:xfrm>
            <a:off x="4105790" y="3226903"/>
            <a:ext cx="195811" cy="195775"/>
            <a:chOff x="2886027" y="2704835"/>
            <a:chExt cx="195811" cy="195775"/>
          </a:xfrm>
        </p:grpSpPr>
        <p:sp>
          <p:nvSpPr>
            <p:cNvPr id="21282" name="Google Shape;21282;p44"/>
            <p:cNvSpPr/>
            <p:nvPr/>
          </p:nvSpPr>
          <p:spPr>
            <a:xfrm>
              <a:off x="2886027" y="2704835"/>
              <a:ext cx="195811" cy="195775"/>
            </a:xfrm>
            <a:custGeom>
              <a:rect b="b" l="l" r="r" t="t"/>
              <a:pathLst>
                <a:path extrusionOk="0" h="5425" w="5426">
                  <a:moveTo>
                    <a:pt x="3121" y="225"/>
                  </a:moveTo>
                  <a:cubicBezTo>
                    <a:pt x="4497" y="465"/>
                    <a:pt x="5425" y="1761"/>
                    <a:pt x="5201" y="3137"/>
                  </a:cubicBezTo>
                  <a:cubicBezTo>
                    <a:pt x="4961" y="4497"/>
                    <a:pt x="3665" y="5425"/>
                    <a:pt x="2289" y="5201"/>
                  </a:cubicBezTo>
                  <a:cubicBezTo>
                    <a:pt x="929" y="4961"/>
                    <a:pt x="1" y="3665"/>
                    <a:pt x="225" y="2289"/>
                  </a:cubicBezTo>
                  <a:cubicBezTo>
                    <a:pt x="465" y="929"/>
                    <a:pt x="1761" y="1"/>
                    <a:pt x="3121" y="2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3" name="Google Shape;21283;p44"/>
            <p:cNvSpPr/>
            <p:nvPr/>
          </p:nvSpPr>
          <p:spPr>
            <a:xfrm>
              <a:off x="2925866" y="2711691"/>
              <a:ext cx="108623" cy="24720"/>
            </a:xfrm>
            <a:custGeom>
              <a:rect b="b" l="l" r="r" t="t"/>
              <a:pathLst>
                <a:path extrusionOk="0" h="685" w="3010">
                  <a:moveTo>
                    <a:pt x="1589" y="0"/>
                  </a:moveTo>
                  <a:cubicBezTo>
                    <a:pt x="1020" y="0"/>
                    <a:pt x="455" y="193"/>
                    <a:pt x="1" y="579"/>
                  </a:cubicBezTo>
                  <a:cubicBezTo>
                    <a:pt x="172" y="649"/>
                    <a:pt x="359" y="685"/>
                    <a:pt x="546" y="685"/>
                  </a:cubicBezTo>
                  <a:cubicBezTo>
                    <a:pt x="743" y="685"/>
                    <a:pt x="940" y="645"/>
                    <a:pt x="1121" y="563"/>
                  </a:cubicBezTo>
                  <a:cubicBezTo>
                    <a:pt x="1488" y="437"/>
                    <a:pt x="1883" y="399"/>
                    <a:pt x="2270" y="399"/>
                  </a:cubicBezTo>
                  <a:cubicBezTo>
                    <a:pt x="2524" y="399"/>
                    <a:pt x="2774" y="416"/>
                    <a:pt x="3009" y="435"/>
                  </a:cubicBezTo>
                  <a:cubicBezTo>
                    <a:pt x="2578" y="145"/>
                    <a:pt x="2082" y="0"/>
                    <a:pt x="1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4" name="Google Shape;21284;p44"/>
            <p:cNvSpPr/>
            <p:nvPr/>
          </p:nvSpPr>
          <p:spPr>
            <a:xfrm>
              <a:off x="2902194" y="2747993"/>
              <a:ext cx="169828" cy="49259"/>
            </a:xfrm>
            <a:custGeom>
              <a:rect b="b" l="l" r="r" t="t"/>
              <a:pathLst>
                <a:path extrusionOk="0" h="1365" w="4706">
                  <a:moveTo>
                    <a:pt x="3043" y="1"/>
                  </a:moveTo>
                  <a:cubicBezTo>
                    <a:pt x="2481" y="1"/>
                    <a:pt x="1847" y="67"/>
                    <a:pt x="1153" y="133"/>
                  </a:cubicBezTo>
                  <a:cubicBezTo>
                    <a:pt x="985" y="157"/>
                    <a:pt x="817" y="169"/>
                    <a:pt x="649" y="169"/>
                  </a:cubicBezTo>
                  <a:cubicBezTo>
                    <a:pt x="481" y="169"/>
                    <a:pt x="313" y="157"/>
                    <a:pt x="145" y="133"/>
                  </a:cubicBezTo>
                  <a:cubicBezTo>
                    <a:pt x="97" y="213"/>
                    <a:pt x="49" y="293"/>
                    <a:pt x="1" y="389"/>
                  </a:cubicBezTo>
                  <a:cubicBezTo>
                    <a:pt x="433" y="453"/>
                    <a:pt x="1009" y="709"/>
                    <a:pt x="1777" y="1125"/>
                  </a:cubicBezTo>
                  <a:cubicBezTo>
                    <a:pt x="2102" y="1299"/>
                    <a:pt x="2323" y="1364"/>
                    <a:pt x="2495" y="1364"/>
                  </a:cubicBezTo>
                  <a:cubicBezTo>
                    <a:pt x="2939" y="1364"/>
                    <a:pt x="3050" y="923"/>
                    <a:pt x="3777" y="773"/>
                  </a:cubicBezTo>
                  <a:cubicBezTo>
                    <a:pt x="3856" y="761"/>
                    <a:pt x="3934" y="755"/>
                    <a:pt x="4012" y="755"/>
                  </a:cubicBezTo>
                  <a:cubicBezTo>
                    <a:pt x="4252" y="755"/>
                    <a:pt x="4488" y="812"/>
                    <a:pt x="4705" y="933"/>
                  </a:cubicBezTo>
                  <a:cubicBezTo>
                    <a:pt x="4657" y="677"/>
                    <a:pt x="4561" y="437"/>
                    <a:pt x="4417" y="229"/>
                  </a:cubicBezTo>
                  <a:cubicBezTo>
                    <a:pt x="4030" y="58"/>
                    <a:pt x="3568" y="1"/>
                    <a:pt x="30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5" name="Google Shape;21285;p44"/>
            <p:cNvSpPr/>
            <p:nvPr/>
          </p:nvSpPr>
          <p:spPr>
            <a:xfrm>
              <a:off x="2994032" y="2795627"/>
              <a:ext cx="80295" cy="94585"/>
            </a:xfrm>
            <a:custGeom>
              <a:rect b="b" l="l" r="r" t="t"/>
              <a:pathLst>
                <a:path extrusionOk="0" h="2621" w="2225">
                  <a:moveTo>
                    <a:pt x="1414" y="1"/>
                  </a:moveTo>
                  <a:cubicBezTo>
                    <a:pt x="415" y="1"/>
                    <a:pt x="1698" y="1184"/>
                    <a:pt x="800" y="1405"/>
                  </a:cubicBezTo>
                  <a:cubicBezTo>
                    <a:pt x="0" y="1597"/>
                    <a:pt x="272" y="2333"/>
                    <a:pt x="400" y="2621"/>
                  </a:cubicBezTo>
                  <a:cubicBezTo>
                    <a:pt x="1472" y="2317"/>
                    <a:pt x="2224" y="1325"/>
                    <a:pt x="2224" y="189"/>
                  </a:cubicBezTo>
                  <a:lnTo>
                    <a:pt x="2224" y="125"/>
                  </a:lnTo>
                  <a:cubicBezTo>
                    <a:pt x="2080" y="77"/>
                    <a:pt x="1920" y="45"/>
                    <a:pt x="1728" y="29"/>
                  </a:cubicBezTo>
                  <a:cubicBezTo>
                    <a:pt x="1604" y="10"/>
                    <a:pt x="1501" y="1"/>
                    <a:pt x="14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6" name="Google Shape;21286;p44"/>
            <p:cNvSpPr/>
            <p:nvPr/>
          </p:nvSpPr>
          <p:spPr>
            <a:xfrm>
              <a:off x="2892956" y="2767191"/>
              <a:ext cx="93539" cy="99349"/>
            </a:xfrm>
            <a:custGeom>
              <a:rect b="b" l="l" r="r" t="t"/>
              <a:pathLst>
                <a:path extrusionOk="0" h="2753" w="2592">
                  <a:moveTo>
                    <a:pt x="193" y="1"/>
                  </a:moveTo>
                  <a:cubicBezTo>
                    <a:pt x="65" y="305"/>
                    <a:pt x="1" y="641"/>
                    <a:pt x="1" y="977"/>
                  </a:cubicBezTo>
                  <a:cubicBezTo>
                    <a:pt x="1" y="1649"/>
                    <a:pt x="257" y="2289"/>
                    <a:pt x="737" y="2753"/>
                  </a:cubicBezTo>
                  <a:cubicBezTo>
                    <a:pt x="1041" y="2577"/>
                    <a:pt x="1185" y="2321"/>
                    <a:pt x="929" y="2097"/>
                  </a:cubicBezTo>
                  <a:cubicBezTo>
                    <a:pt x="514" y="1743"/>
                    <a:pt x="489" y="1606"/>
                    <a:pt x="871" y="1606"/>
                  </a:cubicBezTo>
                  <a:cubicBezTo>
                    <a:pt x="1093" y="1606"/>
                    <a:pt x="1453" y="1652"/>
                    <a:pt x="1953" y="1729"/>
                  </a:cubicBezTo>
                  <a:cubicBezTo>
                    <a:pt x="2014" y="1738"/>
                    <a:pt x="2069" y="1742"/>
                    <a:pt x="2116" y="1742"/>
                  </a:cubicBezTo>
                  <a:cubicBezTo>
                    <a:pt x="2592" y="1742"/>
                    <a:pt x="2375" y="1307"/>
                    <a:pt x="1153" y="449"/>
                  </a:cubicBezTo>
                  <a:cubicBezTo>
                    <a:pt x="865" y="225"/>
                    <a:pt x="545" y="81"/>
                    <a:pt x="1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7" name="Google Shape;21287;p44"/>
            <p:cNvSpPr/>
            <p:nvPr/>
          </p:nvSpPr>
          <p:spPr>
            <a:xfrm>
              <a:off x="2933372" y="2814608"/>
              <a:ext cx="99962" cy="78490"/>
            </a:xfrm>
            <a:custGeom>
              <a:rect b="b" l="l" r="r" t="t"/>
              <a:pathLst>
                <a:path extrusionOk="0" h="2175" w="2770">
                  <a:moveTo>
                    <a:pt x="1899" y="1"/>
                  </a:moveTo>
                  <a:cubicBezTo>
                    <a:pt x="1360" y="1"/>
                    <a:pt x="1458" y="1344"/>
                    <a:pt x="657" y="1359"/>
                  </a:cubicBezTo>
                  <a:cubicBezTo>
                    <a:pt x="161" y="1375"/>
                    <a:pt x="33" y="1599"/>
                    <a:pt x="1" y="1759"/>
                  </a:cubicBezTo>
                  <a:cubicBezTo>
                    <a:pt x="417" y="2031"/>
                    <a:pt x="897" y="2175"/>
                    <a:pt x="1393" y="2175"/>
                  </a:cubicBezTo>
                  <a:cubicBezTo>
                    <a:pt x="1537" y="2175"/>
                    <a:pt x="1697" y="2159"/>
                    <a:pt x="1841" y="2143"/>
                  </a:cubicBezTo>
                  <a:cubicBezTo>
                    <a:pt x="1697" y="1775"/>
                    <a:pt x="1617" y="1295"/>
                    <a:pt x="1809" y="927"/>
                  </a:cubicBezTo>
                  <a:cubicBezTo>
                    <a:pt x="2129" y="319"/>
                    <a:pt x="2769" y="207"/>
                    <a:pt x="2001" y="15"/>
                  </a:cubicBezTo>
                  <a:cubicBezTo>
                    <a:pt x="1965" y="5"/>
                    <a:pt x="1931" y="1"/>
                    <a:pt x="18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8" name="Google Shape;21288;p44"/>
            <p:cNvSpPr/>
            <p:nvPr/>
          </p:nvSpPr>
          <p:spPr>
            <a:xfrm>
              <a:off x="2934671" y="2832362"/>
              <a:ext cx="39805" cy="17791"/>
            </a:xfrm>
            <a:custGeom>
              <a:rect b="b" l="l" r="r" t="t"/>
              <a:pathLst>
                <a:path extrusionOk="0" h="493" w="1103">
                  <a:moveTo>
                    <a:pt x="204" y="1"/>
                  </a:moveTo>
                  <a:cubicBezTo>
                    <a:pt x="125" y="1"/>
                    <a:pt x="65" y="23"/>
                    <a:pt x="45" y="83"/>
                  </a:cubicBezTo>
                  <a:cubicBezTo>
                    <a:pt x="0" y="249"/>
                    <a:pt x="634" y="493"/>
                    <a:pt x="919" y="493"/>
                  </a:cubicBezTo>
                  <a:cubicBezTo>
                    <a:pt x="1045" y="493"/>
                    <a:pt x="1103" y="445"/>
                    <a:pt x="1005" y="323"/>
                  </a:cubicBezTo>
                  <a:cubicBezTo>
                    <a:pt x="957" y="259"/>
                    <a:pt x="893" y="195"/>
                    <a:pt x="813" y="179"/>
                  </a:cubicBezTo>
                  <a:cubicBezTo>
                    <a:pt x="658" y="113"/>
                    <a:pt x="382" y="1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9" name="Google Shape;21289;p44"/>
            <p:cNvSpPr/>
            <p:nvPr/>
          </p:nvSpPr>
          <p:spPr>
            <a:xfrm>
              <a:off x="2948384" y="2733126"/>
              <a:ext cx="105736" cy="11584"/>
            </a:xfrm>
            <a:custGeom>
              <a:rect b="b" l="l" r="r" t="t"/>
              <a:pathLst>
                <a:path extrusionOk="0" h="321" w="2930">
                  <a:moveTo>
                    <a:pt x="2609" y="1"/>
                  </a:moveTo>
                  <a:cubicBezTo>
                    <a:pt x="2369" y="1"/>
                    <a:pt x="2113" y="1"/>
                    <a:pt x="1873" y="33"/>
                  </a:cubicBezTo>
                  <a:cubicBezTo>
                    <a:pt x="657" y="129"/>
                    <a:pt x="1" y="129"/>
                    <a:pt x="497" y="209"/>
                  </a:cubicBezTo>
                  <a:cubicBezTo>
                    <a:pt x="1009" y="289"/>
                    <a:pt x="2497" y="289"/>
                    <a:pt x="2929" y="321"/>
                  </a:cubicBezTo>
                  <a:cubicBezTo>
                    <a:pt x="2833" y="209"/>
                    <a:pt x="2721" y="97"/>
                    <a:pt x="2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90" name="Google Shape;21290;p44"/>
          <p:cNvGrpSpPr/>
          <p:nvPr/>
        </p:nvGrpSpPr>
        <p:grpSpPr>
          <a:xfrm>
            <a:off x="4876656" y="3136255"/>
            <a:ext cx="345935" cy="346512"/>
            <a:chOff x="3656893" y="2614187"/>
            <a:chExt cx="345935" cy="346512"/>
          </a:xfrm>
        </p:grpSpPr>
        <p:sp>
          <p:nvSpPr>
            <p:cNvPr id="21291" name="Google Shape;21291;p44"/>
            <p:cNvSpPr/>
            <p:nvPr/>
          </p:nvSpPr>
          <p:spPr>
            <a:xfrm>
              <a:off x="3656893" y="2614187"/>
              <a:ext cx="345935" cy="346512"/>
            </a:xfrm>
            <a:custGeom>
              <a:rect b="b" l="l" r="r" t="t"/>
              <a:pathLst>
                <a:path extrusionOk="0" h="9602" w="9586">
                  <a:moveTo>
                    <a:pt x="7873" y="1713"/>
                  </a:moveTo>
                  <a:cubicBezTo>
                    <a:pt x="9585" y="3425"/>
                    <a:pt x="9585" y="6177"/>
                    <a:pt x="7873" y="7889"/>
                  </a:cubicBezTo>
                  <a:cubicBezTo>
                    <a:pt x="6177" y="9601"/>
                    <a:pt x="3409" y="9601"/>
                    <a:pt x="1697" y="7889"/>
                  </a:cubicBezTo>
                  <a:cubicBezTo>
                    <a:pt x="0" y="6177"/>
                    <a:pt x="0" y="3425"/>
                    <a:pt x="1697" y="1713"/>
                  </a:cubicBezTo>
                  <a:cubicBezTo>
                    <a:pt x="3409" y="0"/>
                    <a:pt x="6177" y="0"/>
                    <a:pt x="7873" y="17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2" name="Google Shape;21292;p44"/>
            <p:cNvSpPr/>
            <p:nvPr/>
          </p:nvSpPr>
          <p:spPr>
            <a:xfrm>
              <a:off x="3770167" y="2836476"/>
              <a:ext cx="162755" cy="108732"/>
            </a:xfrm>
            <a:custGeom>
              <a:rect b="b" l="l" r="r" t="t"/>
              <a:pathLst>
                <a:path extrusionOk="0" h="3013" w="4510">
                  <a:moveTo>
                    <a:pt x="2455" y="1"/>
                  </a:moveTo>
                  <a:cubicBezTo>
                    <a:pt x="980" y="1"/>
                    <a:pt x="1" y="1544"/>
                    <a:pt x="638" y="2897"/>
                  </a:cubicBezTo>
                  <a:cubicBezTo>
                    <a:pt x="968" y="2975"/>
                    <a:pt x="1303" y="3013"/>
                    <a:pt x="1637" y="3013"/>
                  </a:cubicBezTo>
                  <a:cubicBezTo>
                    <a:pt x="2676" y="3013"/>
                    <a:pt x="3698" y="2643"/>
                    <a:pt x="4510" y="1953"/>
                  </a:cubicBezTo>
                  <a:cubicBezTo>
                    <a:pt x="4462" y="865"/>
                    <a:pt x="3566" y="1"/>
                    <a:pt x="2478" y="1"/>
                  </a:cubicBezTo>
                  <a:cubicBezTo>
                    <a:pt x="2470" y="1"/>
                    <a:pt x="2463" y="1"/>
                    <a:pt x="24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3" name="Google Shape;21293;p44"/>
            <p:cNvSpPr/>
            <p:nvPr/>
          </p:nvSpPr>
          <p:spPr>
            <a:xfrm>
              <a:off x="3824332" y="2836187"/>
              <a:ext cx="108587" cy="82352"/>
            </a:xfrm>
            <a:custGeom>
              <a:rect b="b" l="l" r="r" t="t"/>
              <a:pathLst>
                <a:path extrusionOk="0" h="2282" w="3009">
                  <a:moveTo>
                    <a:pt x="968" y="0"/>
                  </a:moveTo>
                  <a:cubicBezTo>
                    <a:pt x="646" y="0"/>
                    <a:pt x="315" y="78"/>
                    <a:pt x="1" y="249"/>
                  </a:cubicBezTo>
                  <a:cubicBezTo>
                    <a:pt x="161" y="201"/>
                    <a:pt x="337" y="185"/>
                    <a:pt x="497" y="185"/>
                  </a:cubicBezTo>
                  <a:cubicBezTo>
                    <a:pt x="1489" y="185"/>
                    <a:pt x="2385" y="1273"/>
                    <a:pt x="2577" y="2281"/>
                  </a:cubicBezTo>
                  <a:cubicBezTo>
                    <a:pt x="2721" y="2185"/>
                    <a:pt x="2865" y="2073"/>
                    <a:pt x="3009" y="1961"/>
                  </a:cubicBezTo>
                  <a:cubicBezTo>
                    <a:pt x="2960" y="813"/>
                    <a:pt x="2007" y="0"/>
                    <a:pt x="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4" name="Google Shape;21294;p44"/>
            <p:cNvSpPr/>
            <p:nvPr/>
          </p:nvSpPr>
          <p:spPr>
            <a:xfrm>
              <a:off x="3910360" y="2788554"/>
              <a:ext cx="68783" cy="59003"/>
            </a:xfrm>
            <a:custGeom>
              <a:rect b="b" l="l" r="r" t="t"/>
              <a:pathLst>
                <a:path extrusionOk="0" h="1635" w="1906">
                  <a:moveTo>
                    <a:pt x="1089" y="1"/>
                  </a:moveTo>
                  <a:cubicBezTo>
                    <a:pt x="369" y="1"/>
                    <a:pt x="1" y="881"/>
                    <a:pt x="513" y="1393"/>
                  </a:cubicBezTo>
                  <a:cubicBezTo>
                    <a:pt x="680" y="1560"/>
                    <a:pt x="886" y="1635"/>
                    <a:pt x="1087" y="1635"/>
                  </a:cubicBezTo>
                  <a:cubicBezTo>
                    <a:pt x="1505" y="1635"/>
                    <a:pt x="1905" y="1313"/>
                    <a:pt x="1905" y="817"/>
                  </a:cubicBezTo>
                  <a:cubicBezTo>
                    <a:pt x="1905" y="369"/>
                    <a:pt x="1537" y="1"/>
                    <a:pt x="10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5" name="Google Shape;21295;p44"/>
            <p:cNvSpPr/>
            <p:nvPr/>
          </p:nvSpPr>
          <p:spPr>
            <a:xfrm>
              <a:off x="3890730" y="2644210"/>
              <a:ext cx="68783" cy="61818"/>
            </a:xfrm>
            <a:custGeom>
              <a:rect b="b" l="l" r="r" t="t"/>
              <a:pathLst>
                <a:path extrusionOk="0" h="1713" w="1906">
                  <a:moveTo>
                    <a:pt x="113" y="1"/>
                  </a:moveTo>
                  <a:cubicBezTo>
                    <a:pt x="33" y="161"/>
                    <a:pt x="1" y="337"/>
                    <a:pt x="1" y="513"/>
                  </a:cubicBezTo>
                  <a:cubicBezTo>
                    <a:pt x="1" y="1185"/>
                    <a:pt x="529" y="1713"/>
                    <a:pt x="1201" y="1713"/>
                  </a:cubicBezTo>
                  <a:cubicBezTo>
                    <a:pt x="1457" y="1713"/>
                    <a:pt x="1697" y="1633"/>
                    <a:pt x="1905" y="1489"/>
                  </a:cubicBezTo>
                  <a:cubicBezTo>
                    <a:pt x="1457" y="833"/>
                    <a:pt x="833" y="321"/>
                    <a:pt x="1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6" name="Google Shape;21296;p44"/>
            <p:cNvSpPr/>
            <p:nvPr/>
          </p:nvSpPr>
          <p:spPr>
            <a:xfrm>
              <a:off x="3826064" y="2730816"/>
              <a:ext cx="93575" cy="79862"/>
            </a:xfrm>
            <a:custGeom>
              <a:rect b="b" l="l" r="r" t="t"/>
              <a:pathLst>
                <a:path extrusionOk="0" h="2213" w="2593">
                  <a:moveTo>
                    <a:pt x="1489" y="1"/>
                  </a:moveTo>
                  <a:cubicBezTo>
                    <a:pt x="497" y="1"/>
                    <a:pt x="1" y="1185"/>
                    <a:pt x="705" y="1889"/>
                  </a:cubicBezTo>
                  <a:cubicBezTo>
                    <a:pt x="928" y="2112"/>
                    <a:pt x="1204" y="2212"/>
                    <a:pt x="1477" y="2212"/>
                  </a:cubicBezTo>
                  <a:cubicBezTo>
                    <a:pt x="2045" y="2212"/>
                    <a:pt x="2593" y="1775"/>
                    <a:pt x="2593" y="1105"/>
                  </a:cubicBezTo>
                  <a:cubicBezTo>
                    <a:pt x="2593" y="497"/>
                    <a:pt x="2097" y="1"/>
                    <a:pt x="14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7" name="Google Shape;21297;p44"/>
            <p:cNvSpPr/>
            <p:nvPr/>
          </p:nvSpPr>
          <p:spPr>
            <a:xfrm>
              <a:off x="3853200" y="2733126"/>
              <a:ext cx="73366" cy="77336"/>
            </a:xfrm>
            <a:custGeom>
              <a:rect b="b" l="l" r="r" t="t"/>
              <a:pathLst>
                <a:path extrusionOk="0" h="2143" w="2033">
                  <a:moveTo>
                    <a:pt x="1137" y="1"/>
                  </a:moveTo>
                  <a:cubicBezTo>
                    <a:pt x="1905" y="673"/>
                    <a:pt x="1425" y="1953"/>
                    <a:pt x="401" y="1953"/>
                  </a:cubicBezTo>
                  <a:cubicBezTo>
                    <a:pt x="273" y="1937"/>
                    <a:pt x="129" y="1921"/>
                    <a:pt x="1" y="1873"/>
                  </a:cubicBezTo>
                  <a:lnTo>
                    <a:pt x="1" y="1873"/>
                  </a:lnTo>
                  <a:cubicBezTo>
                    <a:pt x="209" y="2055"/>
                    <a:pt x="466" y="2142"/>
                    <a:pt x="721" y="2142"/>
                  </a:cubicBezTo>
                  <a:cubicBezTo>
                    <a:pt x="1093" y="2142"/>
                    <a:pt x="1463" y="1958"/>
                    <a:pt x="1681" y="1617"/>
                  </a:cubicBezTo>
                  <a:cubicBezTo>
                    <a:pt x="2033" y="1025"/>
                    <a:pt x="1777" y="257"/>
                    <a:pt x="1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8" name="Google Shape;21298;p44"/>
            <p:cNvSpPr/>
            <p:nvPr/>
          </p:nvSpPr>
          <p:spPr>
            <a:xfrm>
              <a:off x="3801814" y="2678853"/>
              <a:ext cx="39299" cy="34139"/>
            </a:xfrm>
            <a:custGeom>
              <a:rect b="b" l="l" r="r" t="t"/>
              <a:pathLst>
                <a:path extrusionOk="0" h="946" w="1089">
                  <a:moveTo>
                    <a:pt x="625" y="1"/>
                  </a:moveTo>
                  <a:cubicBezTo>
                    <a:pt x="209" y="1"/>
                    <a:pt x="1" y="513"/>
                    <a:pt x="289" y="801"/>
                  </a:cubicBezTo>
                  <a:cubicBezTo>
                    <a:pt x="389" y="901"/>
                    <a:pt x="510" y="945"/>
                    <a:pt x="627" y="945"/>
                  </a:cubicBezTo>
                  <a:cubicBezTo>
                    <a:pt x="865" y="945"/>
                    <a:pt x="1089" y="760"/>
                    <a:pt x="1089" y="481"/>
                  </a:cubicBezTo>
                  <a:cubicBezTo>
                    <a:pt x="1089" y="209"/>
                    <a:pt x="881" y="1"/>
                    <a:pt x="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9" name="Google Shape;21299;p44"/>
            <p:cNvSpPr/>
            <p:nvPr/>
          </p:nvSpPr>
          <p:spPr>
            <a:xfrm>
              <a:off x="3681143" y="2662686"/>
              <a:ext cx="73763" cy="82640"/>
            </a:xfrm>
            <a:custGeom>
              <a:rect b="b" l="l" r="r" t="t"/>
              <a:pathLst>
                <a:path extrusionOk="0" h="2290" w="2044">
                  <a:moveTo>
                    <a:pt x="1457" y="1"/>
                  </a:moveTo>
                  <a:cubicBezTo>
                    <a:pt x="801" y="513"/>
                    <a:pt x="288" y="1201"/>
                    <a:pt x="0" y="2001"/>
                  </a:cubicBezTo>
                  <a:cubicBezTo>
                    <a:pt x="242" y="2200"/>
                    <a:pt x="520" y="2289"/>
                    <a:pt x="792" y="2289"/>
                  </a:cubicBezTo>
                  <a:cubicBezTo>
                    <a:pt x="1437" y="2289"/>
                    <a:pt x="2044" y="1784"/>
                    <a:pt x="2033" y="1041"/>
                  </a:cubicBezTo>
                  <a:cubicBezTo>
                    <a:pt x="2033" y="625"/>
                    <a:pt x="1809" y="225"/>
                    <a:pt x="14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0" name="Google Shape;21300;p44"/>
            <p:cNvSpPr/>
            <p:nvPr/>
          </p:nvSpPr>
          <p:spPr>
            <a:xfrm>
              <a:off x="3684607" y="2662109"/>
              <a:ext cx="77660" cy="81666"/>
            </a:xfrm>
            <a:custGeom>
              <a:rect b="b" l="l" r="r" t="t"/>
              <a:pathLst>
                <a:path extrusionOk="0" h="2263" w="2152">
                  <a:moveTo>
                    <a:pt x="1361" y="1"/>
                  </a:moveTo>
                  <a:lnTo>
                    <a:pt x="1329" y="33"/>
                  </a:lnTo>
                  <a:cubicBezTo>
                    <a:pt x="2151" y="869"/>
                    <a:pt x="1480" y="2155"/>
                    <a:pt x="468" y="2155"/>
                  </a:cubicBezTo>
                  <a:cubicBezTo>
                    <a:pt x="318" y="2155"/>
                    <a:pt x="161" y="2127"/>
                    <a:pt x="0" y="2065"/>
                  </a:cubicBezTo>
                  <a:lnTo>
                    <a:pt x="0" y="2065"/>
                  </a:lnTo>
                  <a:cubicBezTo>
                    <a:pt x="205" y="2199"/>
                    <a:pt x="437" y="2263"/>
                    <a:pt x="667" y="2263"/>
                  </a:cubicBezTo>
                  <a:cubicBezTo>
                    <a:pt x="1070" y="2263"/>
                    <a:pt x="1469" y="2069"/>
                    <a:pt x="1713" y="1713"/>
                  </a:cubicBezTo>
                  <a:cubicBezTo>
                    <a:pt x="2081" y="1137"/>
                    <a:pt x="1937" y="385"/>
                    <a:pt x="1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1" name="Google Shape;21301;p44"/>
            <p:cNvSpPr/>
            <p:nvPr/>
          </p:nvSpPr>
          <p:spPr>
            <a:xfrm>
              <a:off x="3768904" y="2768923"/>
              <a:ext cx="50847" cy="43522"/>
            </a:xfrm>
            <a:custGeom>
              <a:rect b="b" l="l" r="r" t="t"/>
              <a:pathLst>
                <a:path extrusionOk="0" h="1206" w="1409">
                  <a:moveTo>
                    <a:pt x="817" y="1"/>
                  </a:moveTo>
                  <a:cubicBezTo>
                    <a:pt x="273" y="1"/>
                    <a:pt x="1" y="641"/>
                    <a:pt x="385" y="1025"/>
                  </a:cubicBezTo>
                  <a:cubicBezTo>
                    <a:pt x="509" y="1150"/>
                    <a:pt x="661" y="1205"/>
                    <a:pt x="809" y="1205"/>
                  </a:cubicBezTo>
                  <a:cubicBezTo>
                    <a:pt x="1117" y="1205"/>
                    <a:pt x="1409" y="965"/>
                    <a:pt x="1409" y="609"/>
                  </a:cubicBezTo>
                  <a:cubicBezTo>
                    <a:pt x="1409" y="273"/>
                    <a:pt x="1137" y="1"/>
                    <a:pt x="8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2" name="Google Shape;21302;p44"/>
            <p:cNvSpPr/>
            <p:nvPr/>
          </p:nvSpPr>
          <p:spPr>
            <a:xfrm>
              <a:off x="3683453" y="2841095"/>
              <a:ext cx="78562" cy="73402"/>
            </a:xfrm>
            <a:custGeom>
              <a:rect b="b" l="l" r="r" t="t"/>
              <a:pathLst>
                <a:path extrusionOk="0" h="2034" w="2177">
                  <a:moveTo>
                    <a:pt x="561" y="1"/>
                  </a:moveTo>
                  <a:cubicBezTo>
                    <a:pt x="353" y="1"/>
                    <a:pt x="160" y="49"/>
                    <a:pt x="0" y="129"/>
                  </a:cubicBezTo>
                  <a:cubicBezTo>
                    <a:pt x="304" y="897"/>
                    <a:pt x="801" y="1553"/>
                    <a:pt x="1473" y="2033"/>
                  </a:cubicBezTo>
                  <a:cubicBezTo>
                    <a:pt x="2177" y="1249"/>
                    <a:pt x="1617" y="1"/>
                    <a:pt x="5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3" name="Google Shape;21303;p44"/>
            <p:cNvSpPr/>
            <p:nvPr/>
          </p:nvSpPr>
          <p:spPr>
            <a:xfrm>
              <a:off x="3671905" y="2765675"/>
              <a:ext cx="56044" cy="65246"/>
            </a:xfrm>
            <a:custGeom>
              <a:rect b="b" l="l" r="r" t="t"/>
              <a:pathLst>
                <a:path extrusionOk="0" h="1808" w="1553">
                  <a:moveTo>
                    <a:pt x="637" y="1"/>
                  </a:moveTo>
                  <a:cubicBezTo>
                    <a:pt x="420" y="1"/>
                    <a:pt x="199" y="78"/>
                    <a:pt x="16" y="251"/>
                  </a:cubicBezTo>
                  <a:cubicBezTo>
                    <a:pt x="16" y="363"/>
                    <a:pt x="0" y="491"/>
                    <a:pt x="0" y="603"/>
                  </a:cubicBezTo>
                  <a:cubicBezTo>
                    <a:pt x="0" y="955"/>
                    <a:pt x="48" y="1307"/>
                    <a:pt x="128" y="1643"/>
                  </a:cubicBezTo>
                  <a:cubicBezTo>
                    <a:pt x="294" y="1756"/>
                    <a:pt x="476" y="1808"/>
                    <a:pt x="652" y="1808"/>
                  </a:cubicBezTo>
                  <a:cubicBezTo>
                    <a:pt x="1121" y="1808"/>
                    <a:pt x="1553" y="1442"/>
                    <a:pt x="1553" y="907"/>
                  </a:cubicBezTo>
                  <a:cubicBezTo>
                    <a:pt x="1553" y="360"/>
                    <a:pt x="1105" y="1"/>
                    <a:pt x="6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4" name="Google Shape;21304;p44"/>
            <p:cNvSpPr/>
            <p:nvPr/>
          </p:nvSpPr>
          <p:spPr>
            <a:xfrm>
              <a:off x="3685762" y="2765459"/>
              <a:ext cx="53157" cy="65282"/>
            </a:xfrm>
            <a:custGeom>
              <a:rect b="b" l="l" r="r" t="t"/>
              <a:pathLst>
                <a:path extrusionOk="0" h="1809" w="1473">
                  <a:moveTo>
                    <a:pt x="273" y="1"/>
                  </a:moveTo>
                  <a:cubicBezTo>
                    <a:pt x="176" y="1"/>
                    <a:pt x="80" y="17"/>
                    <a:pt x="0" y="49"/>
                  </a:cubicBezTo>
                  <a:cubicBezTo>
                    <a:pt x="977" y="145"/>
                    <a:pt x="1105" y="1505"/>
                    <a:pt x="176" y="1809"/>
                  </a:cubicBezTo>
                  <a:lnTo>
                    <a:pt x="273" y="1809"/>
                  </a:lnTo>
                  <a:cubicBezTo>
                    <a:pt x="1473" y="1809"/>
                    <a:pt x="1473" y="1"/>
                    <a:pt x="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5" name="Google Shape;21305;p44"/>
            <p:cNvSpPr/>
            <p:nvPr/>
          </p:nvSpPr>
          <p:spPr>
            <a:xfrm>
              <a:off x="3962360" y="2732549"/>
              <a:ext cx="23709" cy="32370"/>
            </a:xfrm>
            <a:custGeom>
              <a:rect b="b" l="l" r="r" t="t"/>
              <a:pathLst>
                <a:path extrusionOk="0" h="897" w="657">
                  <a:moveTo>
                    <a:pt x="432" y="1"/>
                  </a:moveTo>
                  <a:cubicBezTo>
                    <a:pt x="192" y="17"/>
                    <a:pt x="0" y="209"/>
                    <a:pt x="0" y="449"/>
                  </a:cubicBezTo>
                  <a:cubicBezTo>
                    <a:pt x="0" y="705"/>
                    <a:pt x="208" y="897"/>
                    <a:pt x="448" y="897"/>
                  </a:cubicBezTo>
                  <a:cubicBezTo>
                    <a:pt x="512" y="897"/>
                    <a:pt x="592" y="881"/>
                    <a:pt x="656" y="865"/>
                  </a:cubicBezTo>
                  <a:cubicBezTo>
                    <a:pt x="608" y="561"/>
                    <a:pt x="528" y="273"/>
                    <a:pt x="4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6" name="Google Shape;21306;p44"/>
            <p:cNvSpPr/>
            <p:nvPr/>
          </p:nvSpPr>
          <p:spPr>
            <a:xfrm>
              <a:off x="3779297" y="2629776"/>
              <a:ext cx="45073" cy="31793"/>
            </a:xfrm>
            <a:custGeom>
              <a:rect b="b" l="l" r="r" t="t"/>
              <a:pathLst>
                <a:path extrusionOk="0" h="881" w="1249">
                  <a:moveTo>
                    <a:pt x="1201" y="0"/>
                  </a:moveTo>
                  <a:cubicBezTo>
                    <a:pt x="801" y="16"/>
                    <a:pt x="385" y="96"/>
                    <a:pt x="1" y="224"/>
                  </a:cubicBezTo>
                  <a:lnTo>
                    <a:pt x="1" y="256"/>
                  </a:lnTo>
                  <a:cubicBezTo>
                    <a:pt x="1" y="593"/>
                    <a:pt x="289" y="881"/>
                    <a:pt x="625" y="881"/>
                  </a:cubicBezTo>
                  <a:cubicBezTo>
                    <a:pt x="977" y="881"/>
                    <a:pt x="1249" y="593"/>
                    <a:pt x="1249" y="256"/>
                  </a:cubicBezTo>
                  <a:cubicBezTo>
                    <a:pt x="1249" y="160"/>
                    <a:pt x="1233" y="80"/>
                    <a:pt x="12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07" name="Google Shape;21307;p44"/>
          <p:cNvGrpSpPr/>
          <p:nvPr/>
        </p:nvGrpSpPr>
        <p:grpSpPr>
          <a:xfrm>
            <a:off x="5187896" y="3922675"/>
            <a:ext cx="585556" cy="606378"/>
            <a:chOff x="3968134" y="3400607"/>
            <a:chExt cx="585556" cy="606378"/>
          </a:xfrm>
        </p:grpSpPr>
        <p:sp>
          <p:nvSpPr>
            <p:cNvPr id="21308" name="Google Shape;21308;p44"/>
            <p:cNvSpPr/>
            <p:nvPr/>
          </p:nvSpPr>
          <p:spPr>
            <a:xfrm>
              <a:off x="3968134" y="3400607"/>
              <a:ext cx="585556" cy="606378"/>
            </a:xfrm>
            <a:custGeom>
              <a:rect b="b" l="l" r="r" t="t"/>
              <a:pathLst>
                <a:path extrusionOk="0" h="16803" w="16226">
                  <a:moveTo>
                    <a:pt x="16209" y="8690"/>
                  </a:moveTo>
                  <a:lnTo>
                    <a:pt x="16209" y="8690"/>
                  </a:lnTo>
                  <a:cubicBezTo>
                    <a:pt x="16209" y="8994"/>
                    <a:pt x="16193" y="9298"/>
                    <a:pt x="16161" y="9602"/>
                  </a:cubicBezTo>
                  <a:cubicBezTo>
                    <a:pt x="16145" y="9762"/>
                    <a:pt x="16113" y="9938"/>
                    <a:pt x="16097" y="10098"/>
                  </a:cubicBezTo>
                  <a:cubicBezTo>
                    <a:pt x="16017" y="10514"/>
                    <a:pt x="15905" y="10930"/>
                    <a:pt x="15761" y="11346"/>
                  </a:cubicBezTo>
                  <a:cubicBezTo>
                    <a:pt x="15601" y="11810"/>
                    <a:pt x="15393" y="12258"/>
                    <a:pt x="15153" y="12690"/>
                  </a:cubicBezTo>
                  <a:cubicBezTo>
                    <a:pt x="15041" y="12882"/>
                    <a:pt x="14945" y="13058"/>
                    <a:pt x="14817" y="13234"/>
                  </a:cubicBezTo>
                  <a:cubicBezTo>
                    <a:pt x="14529" y="13666"/>
                    <a:pt x="14177" y="14082"/>
                    <a:pt x="13793" y="14466"/>
                  </a:cubicBezTo>
                  <a:cubicBezTo>
                    <a:pt x="13473" y="14786"/>
                    <a:pt x="13105" y="15090"/>
                    <a:pt x="12721" y="15362"/>
                  </a:cubicBezTo>
                  <a:lnTo>
                    <a:pt x="12721" y="15362"/>
                  </a:lnTo>
                  <a:lnTo>
                    <a:pt x="12689" y="15378"/>
                  </a:lnTo>
                  <a:cubicBezTo>
                    <a:pt x="12465" y="15538"/>
                    <a:pt x="12225" y="15682"/>
                    <a:pt x="12001" y="15810"/>
                  </a:cubicBezTo>
                  <a:lnTo>
                    <a:pt x="12001" y="15810"/>
                  </a:lnTo>
                  <a:cubicBezTo>
                    <a:pt x="10801" y="16466"/>
                    <a:pt x="9473" y="16802"/>
                    <a:pt x="8113" y="16802"/>
                  </a:cubicBezTo>
                  <a:cubicBezTo>
                    <a:pt x="7041" y="16802"/>
                    <a:pt x="5969" y="16594"/>
                    <a:pt x="4976" y="16178"/>
                  </a:cubicBezTo>
                  <a:cubicBezTo>
                    <a:pt x="4336" y="15906"/>
                    <a:pt x="3744" y="15554"/>
                    <a:pt x="3200" y="15138"/>
                  </a:cubicBezTo>
                  <a:lnTo>
                    <a:pt x="3200" y="15138"/>
                  </a:lnTo>
                  <a:cubicBezTo>
                    <a:pt x="2736" y="14802"/>
                    <a:pt x="2336" y="14402"/>
                    <a:pt x="1968" y="13970"/>
                  </a:cubicBezTo>
                  <a:cubicBezTo>
                    <a:pt x="1664" y="13634"/>
                    <a:pt x="1408" y="13266"/>
                    <a:pt x="1168" y="12882"/>
                  </a:cubicBezTo>
                  <a:cubicBezTo>
                    <a:pt x="1008" y="12610"/>
                    <a:pt x="848" y="12322"/>
                    <a:pt x="720" y="12018"/>
                  </a:cubicBezTo>
                  <a:cubicBezTo>
                    <a:pt x="384" y="11282"/>
                    <a:pt x="160" y="10498"/>
                    <a:pt x="64" y="9682"/>
                  </a:cubicBezTo>
                  <a:cubicBezTo>
                    <a:pt x="16" y="9346"/>
                    <a:pt x="0" y="9010"/>
                    <a:pt x="0" y="8674"/>
                  </a:cubicBezTo>
                  <a:lnTo>
                    <a:pt x="0" y="8642"/>
                  </a:lnTo>
                  <a:cubicBezTo>
                    <a:pt x="0" y="8018"/>
                    <a:pt x="80" y="7394"/>
                    <a:pt x="224" y="6785"/>
                  </a:cubicBezTo>
                  <a:cubicBezTo>
                    <a:pt x="304" y="6481"/>
                    <a:pt x="384" y="6177"/>
                    <a:pt x="496" y="5889"/>
                  </a:cubicBezTo>
                  <a:cubicBezTo>
                    <a:pt x="1008" y="4497"/>
                    <a:pt x="1888" y="3265"/>
                    <a:pt x="3056" y="2337"/>
                  </a:cubicBezTo>
                  <a:cubicBezTo>
                    <a:pt x="5553" y="337"/>
                    <a:pt x="8993" y="1"/>
                    <a:pt x="11841" y="1473"/>
                  </a:cubicBezTo>
                  <a:cubicBezTo>
                    <a:pt x="12193" y="1649"/>
                    <a:pt x="12529" y="1857"/>
                    <a:pt x="12849" y="2081"/>
                  </a:cubicBezTo>
                  <a:cubicBezTo>
                    <a:pt x="13905" y="2849"/>
                    <a:pt x="14769" y="3857"/>
                    <a:pt x="15361" y="5025"/>
                  </a:cubicBezTo>
                  <a:cubicBezTo>
                    <a:pt x="15745" y="5761"/>
                    <a:pt x="16001" y="6561"/>
                    <a:pt x="16129" y="7378"/>
                  </a:cubicBezTo>
                  <a:lnTo>
                    <a:pt x="16129" y="7378"/>
                  </a:lnTo>
                  <a:cubicBezTo>
                    <a:pt x="16177" y="7682"/>
                    <a:pt x="16209" y="7970"/>
                    <a:pt x="16225" y="8274"/>
                  </a:cubicBezTo>
                  <a:cubicBezTo>
                    <a:pt x="16209" y="8418"/>
                    <a:pt x="16209" y="8546"/>
                    <a:pt x="16209" y="86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9" name="Google Shape;21309;p44"/>
            <p:cNvSpPr/>
            <p:nvPr/>
          </p:nvSpPr>
          <p:spPr>
            <a:xfrm>
              <a:off x="4042038" y="3476279"/>
              <a:ext cx="445248" cy="53157"/>
            </a:xfrm>
            <a:custGeom>
              <a:rect b="b" l="l" r="r" t="t"/>
              <a:pathLst>
                <a:path extrusionOk="0" h="1473" w="12338">
                  <a:moveTo>
                    <a:pt x="10769" y="0"/>
                  </a:moveTo>
                  <a:lnTo>
                    <a:pt x="992" y="256"/>
                  </a:lnTo>
                  <a:cubicBezTo>
                    <a:pt x="624" y="544"/>
                    <a:pt x="304" y="864"/>
                    <a:pt x="0" y="1200"/>
                  </a:cubicBezTo>
                  <a:lnTo>
                    <a:pt x="12337" y="1472"/>
                  </a:lnTo>
                  <a:cubicBezTo>
                    <a:pt x="11889" y="912"/>
                    <a:pt x="11361" y="416"/>
                    <a:pt x="107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0" name="Google Shape;21310;p44"/>
            <p:cNvSpPr/>
            <p:nvPr/>
          </p:nvSpPr>
          <p:spPr>
            <a:xfrm>
              <a:off x="3986032" y="3568659"/>
              <a:ext cx="563615" cy="98771"/>
            </a:xfrm>
            <a:custGeom>
              <a:rect b="b" l="l" r="r" t="t"/>
              <a:pathLst>
                <a:path extrusionOk="0" h="2737" w="15618">
                  <a:moveTo>
                    <a:pt x="560" y="0"/>
                  </a:moveTo>
                  <a:cubicBezTo>
                    <a:pt x="336" y="400"/>
                    <a:pt x="144" y="800"/>
                    <a:pt x="0" y="1232"/>
                  </a:cubicBezTo>
                  <a:lnTo>
                    <a:pt x="15617" y="2737"/>
                  </a:lnTo>
                  <a:cubicBezTo>
                    <a:pt x="15489" y="1920"/>
                    <a:pt x="15233" y="1120"/>
                    <a:pt x="14849" y="384"/>
                  </a:cubicBezTo>
                  <a:lnTo>
                    <a:pt x="5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1" name="Google Shape;21311;p44"/>
            <p:cNvSpPr/>
            <p:nvPr/>
          </p:nvSpPr>
          <p:spPr>
            <a:xfrm>
              <a:off x="3968134" y="3645450"/>
              <a:ext cx="584978" cy="68747"/>
            </a:xfrm>
            <a:custGeom>
              <a:rect b="b" l="l" r="r" t="t"/>
              <a:pathLst>
                <a:path extrusionOk="0" h="1905" w="16210">
                  <a:moveTo>
                    <a:pt x="224" y="0"/>
                  </a:moveTo>
                  <a:cubicBezTo>
                    <a:pt x="80" y="609"/>
                    <a:pt x="0" y="1233"/>
                    <a:pt x="0" y="1857"/>
                  </a:cubicBezTo>
                  <a:lnTo>
                    <a:pt x="16209" y="1905"/>
                  </a:lnTo>
                  <a:cubicBezTo>
                    <a:pt x="16209" y="1761"/>
                    <a:pt x="16209" y="1633"/>
                    <a:pt x="16209" y="1505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2" name="Google Shape;21312;p44"/>
            <p:cNvSpPr/>
            <p:nvPr/>
          </p:nvSpPr>
          <p:spPr>
            <a:xfrm>
              <a:off x="3970443" y="3747068"/>
              <a:ext cx="580937" cy="87223"/>
            </a:xfrm>
            <a:custGeom>
              <a:rect b="b" l="l" r="r" t="t"/>
              <a:pathLst>
                <a:path extrusionOk="0" h="2417" w="16098">
                  <a:moveTo>
                    <a:pt x="16097" y="1"/>
                  </a:moveTo>
                  <a:lnTo>
                    <a:pt x="0" y="81"/>
                  </a:lnTo>
                  <a:cubicBezTo>
                    <a:pt x="96" y="881"/>
                    <a:pt x="304" y="1665"/>
                    <a:pt x="640" y="2417"/>
                  </a:cubicBezTo>
                  <a:lnTo>
                    <a:pt x="16033" y="497"/>
                  </a:lnTo>
                  <a:lnTo>
                    <a:pt x="160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3" name="Google Shape;21313;p44"/>
            <p:cNvSpPr/>
            <p:nvPr/>
          </p:nvSpPr>
          <p:spPr>
            <a:xfrm>
              <a:off x="4009705" y="3865429"/>
              <a:ext cx="493172" cy="57235"/>
            </a:xfrm>
            <a:custGeom>
              <a:rect b="b" l="l" r="r" t="t"/>
              <a:pathLst>
                <a:path extrusionOk="0" h="1586" w="13666">
                  <a:moveTo>
                    <a:pt x="0" y="1"/>
                  </a:moveTo>
                  <a:lnTo>
                    <a:pt x="0" y="1"/>
                  </a:lnTo>
                  <a:cubicBezTo>
                    <a:pt x="240" y="385"/>
                    <a:pt x="496" y="753"/>
                    <a:pt x="800" y="1089"/>
                  </a:cubicBezTo>
                  <a:lnTo>
                    <a:pt x="12641" y="1585"/>
                  </a:lnTo>
                  <a:cubicBezTo>
                    <a:pt x="13025" y="1201"/>
                    <a:pt x="13377" y="785"/>
                    <a:pt x="13665" y="3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4" name="Google Shape;21314;p44"/>
            <p:cNvSpPr/>
            <p:nvPr/>
          </p:nvSpPr>
          <p:spPr>
            <a:xfrm>
              <a:off x="4083031" y="3946875"/>
              <a:ext cx="344203" cy="36990"/>
            </a:xfrm>
            <a:custGeom>
              <a:rect b="b" l="l" r="r" t="t"/>
              <a:pathLst>
                <a:path extrusionOk="0" h="1025" w="9538">
                  <a:moveTo>
                    <a:pt x="0" y="0"/>
                  </a:moveTo>
                  <a:cubicBezTo>
                    <a:pt x="544" y="416"/>
                    <a:pt x="1152" y="752"/>
                    <a:pt x="1776" y="1024"/>
                  </a:cubicBezTo>
                  <a:lnTo>
                    <a:pt x="8801" y="672"/>
                  </a:lnTo>
                  <a:lnTo>
                    <a:pt x="9537" y="224"/>
                  </a:lnTo>
                  <a:cubicBezTo>
                    <a:pt x="7217" y="160"/>
                    <a:pt x="2369" y="3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5" name="Google Shape;21315;p44"/>
            <p:cNvSpPr/>
            <p:nvPr/>
          </p:nvSpPr>
          <p:spPr>
            <a:xfrm>
              <a:off x="4035687" y="3810001"/>
              <a:ext cx="501255" cy="49115"/>
            </a:xfrm>
            <a:custGeom>
              <a:rect b="b" l="l" r="r" t="t"/>
              <a:pathLst>
                <a:path extrusionOk="0" h="1361" w="13890">
                  <a:moveTo>
                    <a:pt x="13889" y="1"/>
                  </a:moveTo>
                  <a:lnTo>
                    <a:pt x="0" y="961"/>
                  </a:lnTo>
                  <a:lnTo>
                    <a:pt x="13281" y="1361"/>
                  </a:lnTo>
                  <a:cubicBezTo>
                    <a:pt x="13521" y="929"/>
                    <a:pt x="13729" y="465"/>
                    <a:pt x="138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6" name="Google Shape;21316;p44"/>
            <p:cNvSpPr/>
            <p:nvPr/>
          </p:nvSpPr>
          <p:spPr>
            <a:xfrm>
              <a:off x="4134995" y="3421428"/>
              <a:ext cx="260443" cy="32948"/>
            </a:xfrm>
            <a:custGeom>
              <a:rect b="b" l="l" r="r" t="t"/>
              <a:pathLst>
                <a:path extrusionOk="0" h="913" w="7217">
                  <a:moveTo>
                    <a:pt x="3476" y="1"/>
                  </a:moveTo>
                  <a:cubicBezTo>
                    <a:pt x="2288" y="1"/>
                    <a:pt x="1100" y="261"/>
                    <a:pt x="0" y="784"/>
                  </a:cubicBezTo>
                  <a:lnTo>
                    <a:pt x="7217" y="912"/>
                  </a:lnTo>
                  <a:cubicBezTo>
                    <a:pt x="6045" y="305"/>
                    <a:pt x="4761" y="1"/>
                    <a:pt x="34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17" name="Google Shape;21317;p44"/>
          <p:cNvGrpSpPr/>
          <p:nvPr/>
        </p:nvGrpSpPr>
        <p:grpSpPr>
          <a:xfrm>
            <a:off x="5556261" y="3043875"/>
            <a:ext cx="733984" cy="481046"/>
            <a:chOff x="4336498" y="2521807"/>
            <a:chExt cx="733984" cy="481046"/>
          </a:xfrm>
        </p:grpSpPr>
        <p:sp>
          <p:nvSpPr>
            <p:cNvPr id="21318" name="Google Shape;21318;p44"/>
            <p:cNvSpPr/>
            <p:nvPr/>
          </p:nvSpPr>
          <p:spPr>
            <a:xfrm>
              <a:off x="4447968" y="2521807"/>
              <a:ext cx="481046" cy="481046"/>
            </a:xfrm>
            <a:custGeom>
              <a:rect b="b" l="l" r="r" t="t"/>
              <a:pathLst>
                <a:path extrusionOk="0" h="13330" w="13330">
                  <a:moveTo>
                    <a:pt x="11329" y="3056"/>
                  </a:moveTo>
                  <a:cubicBezTo>
                    <a:pt x="13329" y="5633"/>
                    <a:pt x="12849" y="9345"/>
                    <a:pt x="10273" y="11329"/>
                  </a:cubicBezTo>
                  <a:cubicBezTo>
                    <a:pt x="7681" y="13329"/>
                    <a:pt x="3984" y="12849"/>
                    <a:pt x="2000" y="10273"/>
                  </a:cubicBezTo>
                  <a:cubicBezTo>
                    <a:pt x="0" y="7681"/>
                    <a:pt x="480" y="3985"/>
                    <a:pt x="3056" y="1984"/>
                  </a:cubicBezTo>
                  <a:cubicBezTo>
                    <a:pt x="5633" y="0"/>
                    <a:pt x="9345" y="480"/>
                    <a:pt x="11329" y="3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9" name="Google Shape;21319;p44"/>
            <p:cNvSpPr/>
            <p:nvPr/>
          </p:nvSpPr>
          <p:spPr>
            <a:xfrm>
              <a:off x="4870064" y="2651716"/>
              <a:ext cx="7542" cy="13894"/>
            </a:xfrm>
            <a:custGeom>
              <a:rect b="b" l="l" r="r" t="t"/>
              <a:pathLst>
                <a:path extrusionOk="0" h="385" w="209">
                  <a:moveTo>
                    <a:pt x="208" y="385"/>
                  </a:moveTo>
                  <a:cubicBezTo>
                    <a:pt x="144" y="257"/>
                    <a:pt x="80" y="129"/>
                    <a:pt x="0" y="1"/>
                  </a:cubicBezTo>
                  <a:close/>
                </a:path>
              </a:pathLst>
            </a:custGeom>
            <a:solidFill>
              <a:srgbClr val="FFC4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0" name="Google Shape;21320;p44"/>
            <p:cNvSpPr/>
            <p:nvPr/>
          </p:nvSpPr>
          <p:spPr>
            <a:xfrm>
              <a:off x="4486074" y="2552408"/>
              <a:ext cx="295087" cy="143809"/>
            </a:xfrm>
            <a:custGeom>
              <a:rect b="b" l="l" r="r" t="t"/>
              <a:pathLst>
                <a:path extrusionOk="0" h="3985" w="8177">
                  <a:moveTo>
                    <a:pt x="6545" y="0"/>
                  </a:moveTo>
                  <a:cubicBezTo>
                    <a:pt x="5745" y="384"/>
                    <a:pt x="4881" y="784"/>
                    <a:pt x="4016" y="1152"/>
                  </a:cubicBezTo>
                  <a:cubicBezTo>
                    <a:pt x="2896" y="1632"/>
                    <a:pt x="1808" y="2080"/>
                    <a:pt x="768" y="2464"/>
                  </a:cubicBezTo>
                  <a:cubicBezTo>
                    <a:pt x="432" y="2929"/>
                    <a:pt x="176" y="3457"/>
                    <a:pt x="0" y="3985"/>
                  </a:cubicBezTo>
                  <a:cubicBezTo>
                    <a:pt x="1408" y="3505"/>
                    <a:pt x="2912" y="2929"/>
                    <a:pt x="4481" y="2240"/>
                  </a:cubicBezTo>
                  <a:cubicBezTo>
                    <a:pt x="5793" y="1680"/>
                    <a:pt x="7025" y="1104"/>
                    <a:pt x="8177" y="512"/>
                  </a:cubicBezTo>
                  <a:cubicBezTo>
                    <a:pt x="7649" y="272"/>
                    <a:pt x="7105" y="96"/>
                    <a:pt x="65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1" name="Google Shape;21321;p44"/>
            <p:cNvSpPr/>
            <p:nvPr/>
          </p:nvSpPr>
          <p:spPr>
            <a:xfrm>
              <a:off x="4478568" y="2635550"/>
              <a:ext cx="398478" cy="193465"/>
            </a:xfrm>
            <a:custGeom>
              <a:rect b="b" l="l" r="r" t="t"/>
              <a:pathLst>
                <a:path extrusionOk="0" h="5361" w="11042">
                  <a:moveTo>
                    <a:pt x="10545" y="0"/>
                  </a:moveTo>
                  <a:cubicBezTo>
                    <a:pt x="9153" y="705"/>
                    <a:pt x="7601" y="1441"/>
                    <a:pt x="5953" y="2161"/>
                  </a:cubicBezTo>
                  <a:cubicBezTo>
                    <a:pt x="3808" y="3089"/>
                    <a:pt x="1776" y="3873"/>
                    <a:pt x="0" y="4465"/>
                  </a:cubicBezTo>
                  <a:cubicBezTo>
                    <a:pt x="48" y="4769"/>
                    <a:pt x="128" y="5073"/>
                    <a:pt x="224" y="5361"/>
                  </a:cubicBezTo>
                  <a:cubicBezTo>
                    <a:pt x="2032" y="4769"/>
                    <a:pt x="4128" y="3969"/>
                    <a:pt x="6321" y="3009"/>
                  </a:cubicBezTo>
                  <a:cubicBezTo>
                    <a:pt x="8017" y="2273"/>
                    <a:pt x="9617" y="1521"/>
                    <a:pt x="11041" y="801"/>
                  </a:cubicBezTo>
                  <a:cubicBezTo>
                    <a:pt x="10897" y="513"/>
                    <a:pt x="10737" y="257"/>
                    <a:pt x="105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2" name="Google Shape;21322;p44"/>
            <p:cNvSpPr/>
            <p:nvPr/>
          </p:nvSpPr>
          <p:spPr>
            <a:xfrm>
              <a:off x="4615983" y="2850910"/>
              <a:ext cx="266254" cy="124394"/>
            </a:xfrm>
            <a:custGeom>
              <a:rect b="b" l="l" r="r" t="t"/>
              <a:pathLst>
                <a:path extrusionOk="0" h="3447" w="7378">
                  <a:moveTo>
                    <a:pt x="7377" y="1"/>
                  </a:moveTo>
                  <a:lnTo>
                    <a:pt x="7377" y="1"/>
                  </a:lnTo>
                  <a:cubicBezTo>
                    <a:pt x="6417" y="465"/>
                    <a:pt x="5425" y="929"/>
                    <a:pt x="4369" y="1377"/>
                  </a:cubicBezTo>
                  <a:cubicBezTo>
                    <a:pt x="2849" y="2033"/>
                    <a:pt x="1377" y="2609"/>
                    <a:pt x="0" y="3089"/>
                  </a:cubicBezTo>
                  <a:cubicBezTo>
                    <a:pt x="641" y="3331"/>
                    <a:pt x="1320" y="3446"/>
                    <a:pt x="2002" y="3446"/>
                  </a:cubicBezTo>
                  <a:cubicBezTo>
                    <a:pt x="2087" y="3446"/>
                    <a:pt x="2172" y="3445"/>
                    <a:pt x="2257" y="3441"/>
                  </a:cubicBezTo>
                  <a:cubicBezTo>
                    <a:pt x="3089" y="3121"/>
                    <a:pt x="3937" y="2769"/>
                    <a:pt x="4817" y="2401"/>
                  </a:cubicBezTo>
                  <a:cubicBezTo>
                    <a:pt x="5233" y="2225"/>
                    <a:pt x="5649" y="2033"/>
                    <a:pt x="6049" y="1857"/>
                  </a:cubicBezTo>
                  <a:cubicBezTo>
                    <a:pt x="6609" y="1329"/>
                    <a:pt x="7057" y="689"/>
                    <a:pt x="73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3" name="Google Shape;21323;p44"/>
            <p:cNvSpPr/>
            <p:nvPr/>
          </p:nvSpPr>
          <p:spPr>
            <a:xfrm>
              <a:off x="4518407" y="2724465"/>
              <a:ext cx="383466" cy="192346"/>
            </a:xfrm>
            <a:custGeom>
              <a:rect b="b" l="l" r="r" t="t"/>
              <a:pathLst>
                <a:path extrusionOk="0" h="5330" w="10626">
                  <a:moveTo>
                    <a:pt x="10513" y="1"/>
                  </a:moveTo>
                  <a:cubicBezTo>
                    <a:pt x="8945" y="833"/>
                    <a:pt x="7121" y="1697"/>
                    <a:pt x="5137" y="2561"/>
                  </a:cubicBezTo>
                  <a:cubicBezTo>
                    <a:pt x="3329" y="3345"/>
                    <a:pt x="1568" y="4033"/>
                    <a:pt x="0" y="4577"/>
                  </a:cubicBezTo>
                  <a:cubicBezTo>
                    <a:pt x="192" y="4849"/>
                    <a:pt x="416" y="5105"/>
                    <a:pt x="656" y="5329"/>
                  </a:cubicBezTo>
                  <a:cubicBezTo>
                    <a:pt x="2160" y="4801"/>
                    <a:pt x="3809" y="4145"/>
                    <a:pt x="5521" y="3409"/>
                  </a:cubicBezTo>
                  <a:cubicBezTo>
                    <a:pt x="7361" y="2609"/>
                    <a:pt x="9105" y="1793"/>
                    <a:pt x="10625" y="1009"/>
                  </a:cubicBezTo>
                  <a:cubicBezTo>
                    <a:pt x="10609" y="673"/>
                    <a:pt x="10577" y="337"/>
                    <a:pt x="10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4" name="Google Shape;21324;p44"/>
            <p:cNvSpPr/>
            <p:nvPr/>
          </p:nvSpPr>
          <p:spPr>
            <a:xfrm>
              <a:off x="4475681" y="2591669"/>
              <a:ext cx="351095" cy="158244"/>
            </a:xfrm>
            <a:custGeom>
              <a:rect b="b" l="l" r="r" t="t"/>
              <a:pathLst>
                <a:path extrusionOk="0" h="4385" w="9729">
                  <a:moveTo>
                    <a:pt x="9409" y="0"/>
                  </a:moveTo>
                  <a:cubicBezTo>
                    <a:pt x="8113" y="672"/>
                    <a:pt x="6673" y="1360"/>
                    <a:pt x="5137" y="2033"/>
                  </a:cubicBezTo>
                  <a:cubicBezTo>
                    <a:pt x="3344" y="2801"/>
                    <a:pt x="1616" y="3457"/>
                    <a:pt x="48" y="3985"/>
                  </a:cubicBezTo>
                  <a:cubicBezTo>
                    <a:pt x="32" y="4113"/>
                    <a:pt x="16" y="4257"/>
                    <a:pt x="0" y="4385"/>
                  </a:cubicBezTo>
                  <a:cubicBezTo>
                    <a:pt x="1632" y="3857"/>
                    <a:pt x="3424" y="3185"/>
                    <a:pt x="5297" y="2369"/>
                  </a:cubicBezTo>
                  <a:cubicBezTo>
                    <a:pt x="6897" y="1681"/>
                    <a:pt x="8401" y="960"/>
                    <a:pt x="9729" y="256"/>
                  </a:cubicBezTo>
                  <a:cubicBezTo>
                    <a:pt x="9633" y="160"/>
                    <a:pt x="9521" y="80"/>
                    <a:pt x="94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5" name="Google Shape;21325;p44"/>
            <p:cNvSpPr/>
            <p:nvPr/>
          </p:nvSpPr>
          <p:spPr>
            <a:xfrm>
              <a:off x="4528222" y="2549882"/>
              <a:ext cx="169792" cy="72428"/>
            </a:xfrm>
            <a:custGeom>
              <a:rect b="b" l="l" r="r" t="t"/>
              <a:pathLst>
                <a:path extrusionOk="0" h="2007" w="4705">
                  <a:moveTo>
                    <a:pt x="4429" y="0"/>
                  </a:moveTo>
                  <a:cubicBezTo>
                    <a:pt x="4154" y="0"/>
                    <a:pt x="3881" y="18"/>
                    <a:pt x="3617" y="54"/>
                  </a:cubicBezTo>
                  <a:cubicBezTo>
                    <a:pt x="3217" y="230"/>
                    <a:pt x="2816" y="406"/>
                    <a:pt x="2416" y="582"/>
                  </a:cubicBezTo>
                  <a:cubicBezTo>
                    <a:pt x="1856" y="822"/>
                    <a:pt x="1312" y="1046"/>
                    <a:pt x="784" y="1270"/>
                  </a:cubicBezTo>
                  <a:cubicBezTo>
                    <a:pt x="496" y="1494"/>
                    <a:pt x="224" y="1734"/>
                    <a:pt x="0" y="2006"/>
                  </a:cubicBezTo>
                  <a:cubicBezTo>
                    <a:pt x="832" y="1686"/>
                    <a:pt x="1696" y="1350"/>
                    <a:pt x="2576" y="966"/>
                  </a:cubicBezTo>
                  <a:cubicBezTo>
                    <a:pt x="3313" y="646"/>
                    <a:pt x="4017" y="326"/>
                    <a:pt x="4705" y="6"/>
                  </a:cubicBezTo>
                  <a:cubicBezTo>
                    <a:pt x="4613" y="2"/>
                    <a:pt x="4521" y="0"/>
                    <a:pt x="4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6" name="Google Shape;21326;p44"/>
            <p:cNvSpPr/>
            <p:nvPr/>
          </p:nvSpPr>
          <p:spPr>
            <a:xfrm>
              <a:off x="4552472" y="2779316"/>
              <a:ext cx="348244" cy="157125"/>
            </a:xfrm>
            <a:custGeom>
              <a:rect b="b" l="l" r="r" t="t"/>
              <a:pathLst>
                <a:path extrusionOk="0" h="4354" w="9650">
                  <a:moveTo>
                    <a:pt x="9649" y="1"/>
                  </a:moveTo>
                  <a:lnTo>
                    <a:pt x="9649" y="1"/>
                  </a:lnTo>
                  <a:cubicBezTo>
                    <a:pt x="8353" y="673"/>
                    <a:pt x="6929" y="1361"/>
                    <a:pt x="5409" y="2017"/>
                  </a:cubicBezTo>
                  <a:cubicBezTo>
                    <a:pt x="3489" y="2849"/>
                    <a:pt x="1648" y="3537"/>
                    <a:pt x="0" y="4081"/>
                  </a:cubicBezTo>
                  <a:cubicBezTo>
                    <a:pt x="112" y="4177"/>
                    <a:pt x="240" y="4257"/>
                    <a:pt x="352" y="4353"/>
                  </a:cubicBezTo>
                  <a:cubicBezTo>
                    <a:pt x="1952" y="3825"/>
                    <a:pt x="3729" y="3153"/>
                    <a:pt x="5553" y="2369"/>
                  </a:cubicBezTo>
                  <a:cubicBezTo>
                    <a:pt x="6993" y="1745"/>
                    <a:pt x="8353" y="1089"/>
                    <a:pt x="9585" y="465"/>
                  </a:cubicBezTo>
                  <a:cubicBezTo>
                    <a:pt x="9617" y="305"/>
                    <a:pt x="9633" y="161"/>
                    <a:pt x="9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7" name="Google Shape;21327;p44"/>
            <p:cNvSpPr/>
            <p:nvPr/>
          </p:nvSpPr>
          <p:spPr>
            <a:xfrm>
              <a:off x="4498776" y="2690978"/>
              <a:ext cx="395591" cy="183649"/>
            </a:xfrm>
            <a:custGeom>
              <a:rect b="b" l="l" r="r" t="t"/>
              <a:pathLst>
                <a:path extrusionOk="0" h="5089" w="10962">
                  <a:moveTo>
                    <a:pt x="10817" y="1"/>
                  </a:moveTo>
                  <a:cubicBezTo>
                    <a:pt x="9217" y="833"/>
                    <a:pt x="7473" y="1665"/>
                    <a:pt x="5601" y="2465"/>
                  </a:cubicBezTo>
                  <a:cubicBezTo>
                    <a:pt x="3648" y="3313"/>
                    <a:pt x="1760" y="4049"/>
                    <a:pt x="0" y="4657"/>
                  </a:cubicBezTo>
                  <a:cubicBezTo>
                    <a:pt x="80" y="4801"/>
                    <a:pt x="160" y="4945"/>
                    <a:pt x="240" y="5089"/>
                  </a:cubicBezTo>
                  <a:cubicBezTo>
                    <a:pt x="1984" y="4481"/>
                    <a:pt x="3857" y="3745"/>
                    <a:pt x="5793" y="2913"/>
                  </a:cubicBezTo>
                  <a:cubicBezTo>
                    <a:pt x="7633" y="2113"/>
                    <a:pt x="9377" y="1281"/>
                    <a:pt x="10961" y="465"/>
                  </a:cubicBezTo>
                  <a:cubicBezTo>
                    <a:pt x="10913" y="321"/>
                    <a:pt x="10865" y="161"/>
                    <a:pt x="108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8" name="Google Shape;21328;p44"/>
            <p:cNvSpPr/>
            <p:nvPr/>
          </p:nvSpPr>
          <p:spPr>
            <a:xfrm>
              <a:off x="4475681" y="2614187"/>
              <a:ext cx="368995" cy="160553"/>
            </a:xfrm>
            <a:custGeom>
              <a:rect b="b" l="l" r="r" t="t"/>
              <a:pathLst>
                <a:path extrusionOk="0" h="4449" w="10225">
                  <a:moveTo>
                    <a:pt x="10129" y="0"/>
                  </a:moveTo>
                  <a:cubicBezTo>
                    <a:pt x="8737" y="736"/>
                    <a:pt x="7185" y="1489"/>
                    <a:pt x="5521" y="2209"/>
                  </a:cubicBezTo>
                  <a:cubicBezTo>
                    <a:pt x="3568" y="3057"/>
                    <a:pt x="1680" y="3761"/>
                    <a:pt x="0" y="4305"/>
                  </a:cubicBezTo>
                  <a:lnTo>
                    <a:pt x="0" y="4449"/>
                  </a:lnTo>
                  <a:cubicBezTo>
                    <a:pt x="1696" y="3905"/>
                    <a:pt x="3600" y="3201"/>
                    <a:pt x="5569" y="2337"/>
                  </a:cubicBezTo>
                  <a:cubicBezTo>
                    <a:pt x="7265" y="1617"/>
                    <a:pt x="8833" y="849"/>
                    <a:pt x="10225" y="112"/>
                  </a:cubicBezTo>
                  <a:cubicBezTo>
                    <a:pt x="10193" y="64"/>
                    <a:pt x="10161" y="32"/>
                    <a:pt x="10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9" name="Google Shape;21329;p44"/>
            <p:cNvSpPr/>
            <p:nvPr/>
          </p:nvSpPr>
          <p:spPr>
            <a:xfrm>
              <a:off x="4479723" y="2579544"/>
              <a:ext cx="322803" cy="142076"/>
            </a:xfrm>
            <a:custGeom>
              <a:rect b="b" l="l" r="r" t="t"/>
              <a:pathLst>
                <a:path extrusionOk="0" h="3937" w="8945">
                  <a:moveTo>
                    <a:pt x="8801" y="0"/>
                  </a:moveTo>
                  <a:cubicBezTo>
                    <a:pt x="7521" y="656"/>
                    <a:pt x="6113" y="1328"/>
                    <a:pt x="4625" y="1985"/>
                  </a:cubicBezTo>
                  <a:cubicBezTo>
                    <a:pt x="3024" y="2673"/>
                    <a:pt x="1472" y="3281"/>
                    <a:pt x="32" y="3761"/>
                  </a:cubicBezTo>
                  <a:lnTo>
                    <a:pt x="0" y="3937"/>
                  </a:lnTo>
                  <a:cubicBezTo>
                    <a:pt x="1456" y="3441"/>
                    <a:pt x="3040" y="2833"/>
                    <a:pt x="4673" y="2113"/>
                  </a:cubicBezTo>
                  <a:cubicBezTo>
                    <a:pt x="6209" y="1456"/>
                    <a:pt x="7649" y="768"/>
                    <a:pt x="8945" y="96"/>
                  </a:cubicBezTo>
                  <a:lnTo>
                    <a:pt x="88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0" name="Google Shape;21330;p44"/>
            <p:cNvSpPr/>
            <p:nvPr/>
          </p:nvSpPr>
          <p:spPr>
            <a:xfrm>
              <a:off x="4590001" y="2818577"/>
              <a:ext cx="303785" cy="136339"/>
            </a:xfrm>
            <a:custGeom>
              <a:rect b="b" l="l" r="r" t="t"/>
              <a:pathLst>
                <a:path extrusionOk="0" h="3778" w="8418">
                  <a:moveTo>
                    <a:pt x="8417" y="1"/>
                  </a:moveTo>
                  <a:cubicBezTo>
                    <a:pt x="7089" y="705"/>
                    <a:pt x="5617" y="1409"/>
                    <a:pt x="4033" y="2081"/>
                  </a:cubicBezTo>
                  <a:cubicBezTo>
                    <a:pt x="2641" y="2689"/>
                    <a:pt x="1281" y="3233"/>
                    <a:pt x="0" y="3681"/>
                  </a:cubicBezTo>
                  <a:cubicBezTo>
                    <a:pt x="64" y="3713"/>
                    <a:pt x="128" y="3745"/>
                    <a:pt x="192" y="3777"/>
                  </a:cubicBezTo>
                  <a:cubicBezTo>
                    <a:pt x="1425" y="3329"/>
                    <a:pt x="2737" y="2817"/>
                    <a:pt x="4097" y="2225"/>
                  </a:cubicBezTo>
                  <a:cubicBezTo>
                    <a:pt x="5633" y="1569"/>
                    <a:pt x="7057" y="881"/>
                    <a:pt x="8353" y="209"/>
                  </a:cubicBezTo>
                  <a:cubicBezTo>
                    <a:pt x="8369" y="145"/>
                    <a:pt x="8401" y="65"/>
                    <a:pt x="8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1" name="Google Shape;21331;p44"/>
            <p:cNvSpPr/>
            <p:nvPr/>
          </p:nvSpPr>
          <p:spPr>
            <a:xfrm>
              <a:off x="4336498" y="2606681"/>
              <a:ext cx="733984" cy="350554"/>
            </a:xfrm>
            <a:custGeom>
              <a:rect b="b" l="l" r="r" t="t"/>
              <a:pathLst>
                <a:path extrusionOk="0" h="9714" w="20339">
                  <a:moveTo>
                    <a:pt x="20162" y="624"/>
                  </a:moveTo>
                  <a:cubicBezTo>
                    <a:pt x="20338" y="1249"/>
                    <a:pt x="18578" y="2593"/>
                    <a:pt x="15794" y="4113"/>
                  </a:cubicBezTo>
                  <a:lnTo>
                    <a:pt x="15650" y="4193"/>
                  </a:lnTo>
                  <a:cubicBezTo>
                    <a:pt x="14210" y="4961"/>
                    <a:pt x="12498" y="5793"/>
                    <a:pt x="10642" y="6577"/>
                  </a:cubicBezTo>
                  <a:cubicBezTo>
                    <a:pt x="8786" y="7345"/>
                    <a:pt x="7073" y="7985"/>
                    <a:pt x="5553" y="8465"/>
                  </a:cubicBezTo>
                  <a:lnTo>
                    <a:pt x="5409" y="8513"/>
                  </a:lnTo>
                  <a:cubicBezTo>
                    <a:pt x="2433" y="9441"/>
                    <a:pt x="337" y="9713"/>
                    <a:pt x="161" y="9089"/>
                  </a:cubicBezTo>
                  <a:cubicBezTo>
                    <a:pt x="1" y="8513"/>
                    <a:pt x="1553" y="7281"/>
                    <a:pt x="4049" y="5873"/>
                  </a:cubicBezTo>
                  <a:cubicBezTo>
                    <a:pt x="4097" y="6001"/>
                    <a:pt x="4129" y="6145"/>
                    <a:pt x="4177" y="6273"/>
                  </a:cubicBezTo>
                  <a:cubicBezTo>
                    <a:pt x="2833" y="7009"/>
                    <a:pt x="2033" y="7569"/>
                    <a:pt x="2097" y="7793"/>
                  </a:cubicBezTo>
                  <a:cubicBezTo>
                    <a:pt x="2161" y="8017"/>
                    <a:pt x="3153" y="7841"/>
                    <a:pt x="4689" y="7361"/>
                  </a:cubicBezTo>
                  <a:lnTo>
                    <a:pt x="4721" y="7345"/>
                  </a:lnTo>
                  <a:cubicBezTo>
                    <a:pt x="6177" y="6881"/>
                    <a:pt x="8145" y="6145"/>
                    <a:pt x="10258" y="5249"/>
                  </a:cubicBezTo>
                  <a:cubicBezTo>
                    <a:pt x="12258" y="4401"/>
                    <a:pt x="14082" y="3553"/>
                    <a:pt x="15442" y="2833"/>
                  </a:cubicBezTo>
                  <a:lnTo>
                    <a:pt x="15442" y="2833"/>
                  </a:lnTo>
                  <a:cubicBezTo>
                    <a:pt x="17042" y="1985"/>
                    <a:pt x="18034" y="1313"/>
                    <a:pt x="17954" y="1073"/>
                  </a:cubicBezTo>
                  <a:cubicBezTo>
                    <a:pt x="17890" y="832"/>
                    <a:pt x="16738" y="1057"/>
                    <a:pt x="14994" y="1633"/>
                  </a:cubicBezTo>
                  <a:lnTo>
                    <a:pt x="14770" y="1265"/>
                  </a:lnTo>
                  <a:cubicBezTo>
                    <a:pt x="17842" y="304"/>
                    <a:pt x="19986" y="0"/>
                    <a:pt x="20162" y="624"/>
                  </a:cubicBezTo>
                  <a:close/>
                </a:path>
              </a:pathLst>
            </a:custGeom>
            <a:solidFill>
              <a:srgbClr val="708EC0">
                <a:alpha val="27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32" name="Google Shape;21332;p44"/>
          <p:cNvGrpSpPr/>
          <p:nvPr/>
        </p:nvGrpSpPr>
        <p:grpSpPr>
          <a:xfrm>
            <a:off x="6606034" y="3396651"/>
            <a:ext cx="478159" cy="478159"/>
            <a:chOff x="5386272" y="2874583"/>
            <a:chExt cx="478159" cy="478159"/>
          </a:xfrm>
        </p:grpSpPr>
        <p:sp>
          <p:nvSpPr>
            <p:cNvPr id="21333" name="Google Shape;21333;p44"/>
            <p:cNvSpPr/>
            <p:nvPr/>
          </p:nvSpPr>
          <p:spPr>
            <a:xfrm>
              <a:off x="5386272" y="2874583"/>
              <a:ext cx="478159" cy="478159"/>
            </a:xfrm>
            <a:custGeom>
              <a:rect b="b" l="l" r="r" t="t"/>
              <a:pathLst>
                <a:path extrusionOk="0" h="13250" w="13250">
                  <a:moveTo>
                    <a:pt x="12017" y="4417"/>
                  </a:moveTo>
                  <a:cubicBezTo>
                    <a:pt x="13249" y="7393"/>
                    <a:pt x="11825" y="10802"/>
                    <a:pt x="8833" y="12018"/>
                  </a:cubicBezTo>
                  <a:cubicBezTo>
                    <a:pt x="5857" y="13250"/>
                    <a:pt x="2448" y="11810"/>
                    <a:pt x="1232" y="8834"/>
                  </a:cubicBezTo>
                  <a:cubicBezTo>
                    <a:pt x="0" y="5857"/>
                    <a:pt x="1424" y="2449"/>
                    <a:pt x="4416" y="1217"/>
                  </a:cubicBezTo>
                  <a:cubicBezTo>
                    <a:pt x="7393" y="1"/>
                    <a:pt x="10801" y="1425"/>
                    <a:pt x="12017" y="4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4" name="Google Shape;21334;p44"/>
            <p:cNvSpPr/>
            <p:nvPr/>
          </p:nvSpPr>
          <p:spPr>
            <a:xfrm>
              <a:off x="5443432" y="2938130"/>
              <a:ext cx="359756" cy="127425"/>
            </a:xfrm>
            <a:custGeom>
              <a:rect b="b" l="l" r="r" t="t"/>
              <a:pathLst>
                <a:path extrusionOk="0" h="3531" w="9969">
                  <a:moveTo>
                    <a:pt x="1840" y="0"/>
                  </a:moveTo>
                  <a:cubicBezTo>
                    <a:pt x="1088" y="496"/>
                    <a:pt x="464" y="1152"/>
                    <a:pt x="0" y="1920"/>
                  </a:cubicBezTo>
                  <a:cubicBezTo>
                    <a:pt x="101" y="1913"/>
                    <a:pt x="205" y="1909"/>
                    <a:pt x="312" y="1909"/>
                  </a:cubicBezTo>
                  <a:cubicBezTo>
                    <a:pt x="1174" y="1909"/>
                    <a:pt x="2243" y="2153"/>
                    <a:pt x="3553" y="2864"/>
                  </a:cubicBezTo>
                  <a:cubicBezTo>
                    <a:pt x="4419" y="3340"/>
                    <a:pt x="5240" y="3530"/>
                    <a:pt x="5999" y="3530"/>
                  </a:cubicBezTo>
                  <a:cubicBezTo>
                    <a:pt x="7691" y="3530"/>
                    <a:pt x="9074" y="2584"/>
                    <a:pt x="9969" y="1744"/>
                  </a:cubicBezTo>
                  <a:cubicBezTo>
                    <a:pt x="9649" y="1232"/>
                    <a:pt x="9249" y="784"/>
                    <a:pt x="8785" y="400"/>
                  </a:cubicBezTo>
                  <a:cubicBezTo>
                    <a:pt x="7979" y="928"/>
                    <a:pt x="6984" y="1352"/>
                    <a:pt x="5850" y="1352"/>
                  </a:cubicBezTo>
                  <a:cubicBezTo>
                    <a:pt x="5093" y="1352"/>
                    <a:pt x="4274" y="1162"/>
                    <a:pt x="3408" y="688"/>
                  </a:cubicBezTo>
                  <a:cubicBezTo>
                    <a:pt x="2912" y="400"/>
                    <a:pt x="2384" y="176"/>
                    <a:pt x="18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5" name="Google Shape;21335;p44"/>
            <p:cNvSpPr/>
            <p:nvPr/>
          </p:nvSpPr>
          <p:spPr>
            <a:xfrm>
              <a:off x="5409367" y="3013189"/>
              <a:ext cx="423306" cy="193465"/>
            </a:xfrm>
            <a:custGeom>
              <a:rect b="b" l="l" r="r" t="t"/>
              <a:pathLst>
                <a:path extrusionOk="0" h="5361" w="11730">
                  <a:moveTo>
                    <a:pt x="11121" y="0"/>
                  </a:moveTo>
                  <a:cubicBezTo>
                    <a:pt x="9897" y="480"/>
                    <a:pt x="8872" y="1884"/>
                    <a:pt x="6689" y="1884"/>
                  </a:cubicBezTo>
                  <a:cubicBezTo>
                    <a:pt x="6104" y="1884"/>
                    <a:pt x="5435" y="1783"/>
                    <a:pt x="4657" y="1536"/>
                  </a:cubicBezTo>
                  <a:cubicBezTo>
                    <a:pt x="3527" y="1182"/>
                    <a:pt x="2652" y="1046"/>
                    <a:pt x="1974" y="1046"/>
                  </a:cubicBezTo>
                  <a:cubicBezTo>
                    <a:pt x="1182" y="1046"/>
                    <a:pt x="657" y="1231"/>
                    <a:pt x="304" y="1472"/>
                  </a:cubicBezTo>
                  <a:cubicBezTo>
                    <a:pt x="0" y="2784"/>
                    <a:pt x="160" y="4161"/>
                    <a:pt x="752" y="5361"/>
                  </a:cubicBezTo>
                  <a:cubicBezTo>
                    <a:pt x="1235" y="4799"/>
                    <a:pt x="2463" y="3546"/>
                    <a:pt x="3681" y="3546"/>
                  </a:cubicBezTo>
                  <a:cubicBezTo>
                    <a:pt x="3956" y="3546"/>
                    <a:pt x="4231" y="3610"/>
                    <a:pt x="4497" y="3760"/>
                  </a:cubicBezTo>
                  <a:cubicBezTo>
                    <a:pt x="5318" y="4226"/>
                    <a:pt x="6096" y="4526"/>
                    <a:pt x="6875" y="4526"/>
                  </a:cubicBezTo>
                  <a:cubicBezTo>
                    <a:pt x="7811" y="4526"/>
                    <a:pt x="8748" y="4093"/>
                    <a:pt x="9761" y="2992"/>
                  </a:cubicBezTo>
                  <a:cubicBezTo>
                    <a:pt x="10305" y="2416"/>
                    <a:pt x="10977" y="1984"/>
                    <a:pt x="11729" y="1744"/>
                  </a:cubicBezTo>
                  <a:cubicBezTo>
                    <a:pt x="11617" y="1136"/>
                    <a:pt x="11409" y="544"/>
                    <a:pt x="111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6" name="Google Shape;21336;p44"/>
            <p:cNvSpPr/>
            <p:nvPr/>
          </p:nvSpPr>
          <p:spPr>
            <a:xfrm>
              <a:off x="5456134" y="3158254"/>
              <a:ext cx="374227" cy="144278"/>
            </a:xfrm>
            <a:custGeom>
              <a:rect b="b" l="l" r="r" t="t"/>
              <a:pathLst>
                <a:path extrusionOk="0" h="3998" w="10370">
                  <a:moveTo>
                    <a:pt x="9778" y="0"/>
                  </a:moveTo>
                  <a:cubicBezTo>
                    <a:pt x="9387" y="0"/>
                    <a:pt x="8995" y="141"/>
                    <a:pt x="8721" y="573"/>
                  </a:cubicBezTo>
                  <a:cubicBezTo>
                    <a:pt x="8345" y="1179"/>
                    <a:pt x="7695" y="2024"/>
                    <a:pt x="6299" y="2024"/>
                  </a:cubicBezTo>
                  <a:cubicBezTo>
                    <a:pt x="5558" y="2024"/>
                    <a:pt x="4608" y="1786"/>
                    <a:pt x="3377" y="1149"/>
                  </a:cubicBezTo>
                  <a:cubicBezTo>
                    <a:pt x="2705" y="804"/>
                    <a:pt x="2163" y="664"/>
                    <a:pt x="1725" y="664"/>
                  </a:cubicBezTo>
                  <a:cubicBezTo>
                    <a:pt x="640" y="664"/>
                    <a:pt x="194" y="1523"/>
                    <a:pt x="0" y="2253"/>
                  </a:cubicBezTo>
                  <a:cubicBezTo>
                    <a:pt x="256" y="2621"/>
                    <a:pt x="576" y="2941"/>
                    <a:pt x="912" y="3245"/>
                  </a:cubicBezTo>
                  <a:cubicBezTo>
                    <a:pt x="1090" y="3160"/>
                    <a:pt x="1280" y="3120"/>
                    <a:pt x="1470" y="3120"/>
                  </a:cubicBezTo>
                  <a:cubicBezTo>
                    <a:pt x="1640" y="3120"/>
                    <a:pt x="1810" y="3152"/>
                    <a:pt x="1968" y="3213"/>
                  </a:cubicBezTo>
                  <a:cubicBezTo>
                    <a:pt x="2337" y="3336"/>
                    <a:pt x="3285" y="3998"/>
                    <a:pt x="4499" y="3998"/>
                  </a:cubicBezTo>
                  <a:cubicBezTo>
                    <a:pt x="5022" y="3998"/>
                    <a:pt x="5595" y="3875"/>
                    <a:pt x="6193" y="3533"/>
                  </a:cubicBezTo>
                  <a:cubicBezTo>
                    <a:pt x="6615" y="3302"/>
                    <a:pt x="7081" y="3184"/>
                    <a:pt x="7548" y="3184"/>
                  </a:cubicBezTo>
                  <a:cubicBezTo>
                    <a:pt x="7824" y="3184"/>
                    <a:pt x="8101" y="3225"/>
                    <a:pt x="8369" y="3309"/>
                  </a:cubicBezTo>
                  <a:cubicBezTo>
                    <a:pt x="9377" y="2493"/>
                    <a:pt x="10081" y="1357"/>
                    <a:pt x="10369" y="93"/>
                  </a:cubicBezTo>
                  <a:cubicBezTo>
                    <a:pt x="10183" y="38"/>
                    <a:pt x="9981" y="0"/>
                    <a:pt x="9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37" name="Google Shape;21337;p44"/>
          <p:cNvGrpSpPr/>
          <p:nvPr/>
        </p:nvGrpSpPr>
        <p:grpSpPr>
          <a:xfrm>
            <a:off x="6160266" y="3843575"/>
            <a:ext cx="444670" cy="444670"/>
            <a:chOff x="4940503" y="3321507"/>
            <a:chExt cx="444670" cy="444670"/>
          </a:xfrm>
        </p:grpSpPr>
        <p:sp>
          <p:nvSpPr>
            <p:cNvPr id="21338" name="Google Shape;21338;p44"/>
            <p:cNvSpPr/>
            <p:nvPr/>
          </p:nvSpPr>
          <p:spPr>
            <a:xfrm>
              <a:off x="4940503" y="3321507"/>
              <a:ext cx="444670" cy="444670"/>
            </a:xfrm>
            <a:custGeom>
              <a:rect b="b" l="l" r="r" t="t"/>
              <a:pathLst>
                <a:path extrusionOk="0" h="12322" w="12322">
                  <a:moveTo>
                    <a:pt x="10449" y="2753"/>
                  </a:moveTo>
                  <a:cubicBezTo>
                    <a:pt x="12321" y="5121"/>
                    <a:pt x="11921" y="8561"/>
                    <a:pt x="9569" y="10434"/>
                  </a:cubicBezTo>
                  <a:cubicBezTo>
                    <a:pt x="7201" y="12322"/>
                    <a:pt x="3760" y="11922"/>
                    <a:pt x="1888" y="9554"/>
                  </a:cubicBezTo>
                  <a:cubicBezTo>
                    <a:pt x="0" y="7201"/>
                    <a:pt x="400" y="3761"/>
                    <a:pt x="2768" y="1873"/>
                  </a:cubicBezTo>
                  <a:cubicBezTo>
                    <a:pt x="5137" y="1"/>
                    <a:pt x="8561" y="401"/>
                    <a:pt x="10449" y="27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9" name="Google Shape;21339;p44"/>
            <p:cNvSpPr/>
            <p:nvPr/>
          </p:nvSpPr>
          <p:spPr>
            <a:xfrm>
              <a:off x="4984961" y="3346261"/>
              <a:ext cx="337238" cy="112737"/>
            </a:xfrm>
            <a:custGeom>
              <a:rect b="b" l="l" r="r" t="t"/>
              <a:pathLst>
                <a:path extrusionOk="0" h="3124" w="9345">
                  <a:moveTo>
                    <a:pt x="4947" y="0"/>
                  </a:moveTo>
                  <a:cubicBezTo>
                    <a:pt x="2954" y="0"/>
                    <a:pt x="973" y="1072"/>
                    <a:pt x="0" y="3123"/>
                  </a:cubicBezTo>
                  <a:cubicBezTo>
                    <a:pt x="1414" y="2476"/>
                    <a:pt x="3321" y="1847"/>
                    <a:pt x="5412" y="1847"/>
                  </a:cubicBezTo>
                  <a:cubicBezTo>
                    <a:pt x="6114" y="1847"/>
                    <a:pt x="6837" y="1918"/>
                    <a:pt x="7569" y="2083"/>
                  </a:cubicBezTo>
                  <a:cubicBezTo>
                    <a:pt x="8046" y="2189"/>
                    <a:pt x="8545" y="2251"/>
                    <a:pt x="9039" y="2251"/>
                  </a:cubicBezTo>
                  <a:cubicBezTo>
                    <a:pt x="9141" y="2251"/>
                    <a:pt x="9243" y="2249"/>
                    <a:pt x="9345" y="2243"/>
                  </a:cubicBezTo>
                  <a:cubicBezTo>
                    <a:pt x="8245" y="731"/>
                    <a:pt x="6592" y="0"/>
                    <a:pt x="49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0" name="Google Shape;21340;p44"/>
            <p:cNvSpPr/>
            <p:nvPr/>
          </p:nvSpPr>
          <p:spPr>
            <a:xfrm>
              <a:off x="4964753" y="3464443"/>
              <a:ext cx="395591" cy="153336"/>
            </a:xfrm>
            <a:custGeom>
              <a:rect b="b" l="l" r="r" t="t"/>
              <a:pathLst>
                <a:path extrusionOk="0" h="4249" w="10962">
                  <a:moveTo>
                    <a:pt x="2180" y="0"/>
                  </a:moveTo>
                  <a:cubicBezTo>
                    <a:pt x="1435" y="0"/>
                    <a:pt x="841" y="123"/>
                    <a:pt x="368" y="312"/>
                  </a:cubicBezTo>
                  <a:cubicBezTo>
                    <a:pt x="112" y="984"/>
                    <a:pt x="0" y="1704"/>
                    <a:pt x="32" y="2424"/>
                  </a:cubicBezTo>
                  <a:cubicBezTo>
                    <a:pt x="64" y="3048"/>
                    <a:pt x="192" y="3672"/>
                    <a:pt x="432" y="4248"/>
                  </a:cubicBezTo>
                  <a:cubicBezTo>
                    <a:pt x="2017" y="3335"/>
                    <a:pt x="4556" y="2549"/>
                    <a:pt x="7880" y="2549"/>
                  </a:cubicBezTo>
                  <a:cubicBezTo>
                    <a:pt x="8283" y="2549"/>
                    <a:pt x="8696" y="2560"/>
                    <a:pt x="9121" y="2584"/>
                  </a:cubicBezTo>
                  <a:cubicBezTo>
                    <a:pt x="9825" y="2616"/>
                    <a:pt x="10417" y="2616"/>
                    <a:pt x="10945" y="2616"/>
                  </a:cubicBezTo>
                  <a:cubicBezTo>
                    <a:pt x="10961" y="2392"/>
                    <a:pt x="10961" y="2168"/>
                    <a:pt x="10961" y="1944"/>
                  </a:cubicBezTo>
                  <a:cubicBezTo>
                    <a:pt x="10945" y="1720"/>
                    <a:pt x="10913" y="1496"/>
                    <a:pt x="10881" y="1272"/>
                  </a:cubicBezTo>
                  <a:cubicBezTo>
                    <a:pt x="10516" y="1333"/>
                    <a:pt x="10110" y="1368"/>
                    <a:pt x="9659" y="1368"/>
                  </a:cubicBezTo>
                  <a:cubicBezTo>
                    <a:pt x="8570" y="1368"/>
                    <a:pt x="7221" y="1164"/>
                    <a:pt x="5569" y="632"/>
                  </a:cubicBezTo>
                  <a:cubicBezTo>
                    <a:pt x="4189" y="178"/>
                    <a:pt x="3075" y="0"/>
                    <a:pt x="2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1" name="Google Shape;21341;p44"/>
            <p:cNvSpPr/>
            <p:nvPr/>
          </p:nvSpPr>
          <p:spPr>
            <a:xfrm>
              <a:off x="4984384" y="3591177"/>
              <a:ext cx="370186" cy="114361"/>
            </a:xfrm>
            <a:custGeom>
              <a:rect b="b" l="l" r="r" t="t"/>
              <a:pathLst>
                <a:path extrusionOk="0" h="3169" w="10258">
                  <a:moveTo>
                    <a:pt x="10257" y="0"/>
                  </a:moveTo>
                  <a:cubicBezTo>
                    <a:pt x="9121" y="48"/>
                    <a:pt x="7537" y="96"/>
                    <a:pt x="5313" y="112"/>
                  </a:cubicBezTo>
                  <a:cubicBezTo>
                    <a:pt x="2864" y="128"/>
                    <a:pt x="1168" y="512"/>
                    <a:pt x="0" y="992"/>
                  </a:cubicBezTo>
                  <a:cubicBezTo>
                    <a:pt x="416" y="1873"/>
                    <a:pt x="1056" y="2625"/>
                    <a:pt x="1840" y="3169"/>
                  </a:cubicBezTo>
                  <a:cubicBezTo>
                    <a:pt x="3921" y="2049"/>
                    <a:pt x="7265" y="1648"/>
                    <a:pt x="9617" y="1520"/>
                  </a:cubicBezTo>
                  <a:cubicBezTo>
                    <a:pt x="9905" y="1040"/>
                    <a:pt x="10113" y="528"/>
                    <a:pt x="102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2" name="Google Shape;21342;p44"/>
            <p:cNvSpPr/>
            <p:nvPr/>
          </p:nvSpPr>
          <p:spPr>
            <a:xfrm>
              <a:off x="5093688" y="3437018"/>
              <a:ext cx="259144" cy="63045"/>
            </a:xfrm>
            <a:custGeom>
              <a:rect b="b" l="l" r="r" t="t"/>
              <a:pathLst>
                <a:path extrusionOk="0" h="1747" w="7181">
                  <a:moveTo>
                    <a:pt x="790" y="0"/>
                  </a:moveTo>
                  <a:cubicBezTo>
                    <a:pt x="0" y="0"/>
                    <a:pt x="2660" y="1747"/>
                    <a:pt x="5423" y="1747"/>
                  </a:cubicBezTo>
                  <a:cubicBezTo>
                    <a:pt x="6015" y="1747"/>
                    <a:pt x="6612" y="1667"/>
                    <a:pt x="7180" y="1472"/>
                  </a:cubicBezTo>
                  <a:cubicBezTo>
                    <a:pt x="7068" y="1088"/>
                    <a:pt x="6924" y="704"/>
                    <a:pt x="6732" y="352"/>
                  </a:cubicBezTo>
                  <a:cubicBezTo>
                    <a:pt x="6247" y="375"/>
                    <a:pt x="5581" y="399"/>
                    <a:pt x="4855" y="399"/>
                  </a:cubicBezTo>
                  <a:cubicBezTo>
                    <a:pt x="3592" y="399"/>
                    <a:pt x="2149" y="328"/>
                    <a:pt x="1164" y="64"/>
                  </a:cubicBezTo>
                  <a:cubicBezTo>
                    <a:pt x="997" y="20"/>
                    <a:pt x="874" y="0"/>
                    <a:pt x="7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3" name="Google Shape;21343;p44"/>
            <p:cNvSpPr/>
            <p:nvPr/>
          </p:nvSpPr>
          <p:spPr>
            <a:xfrm>
              <a:off x="5089466" y="3684531"/>
              <a:ext cx="210210" cy="56080"/>
            </a:xfrm>
            <a:custGeom>
              <a:rect b="b" l="l" r="r" t="t"/>
              <a:pathLst>
                <a:path extrusionOk="0" h="1554" w="5825">
                  <a:moveTo>
                    <a:pt x="4611" y="0"/>
                  </a:moveTo>
                  <a:cubicBezTo>
                    <a:pt x="2909" y="0"/>
                    <a:pt x="973" y="236"/>
                    <a:pt x="0" y="1158"/>
                  </a:cubicBezTo>
                  <a:cubicBezTo>
                    <a:pt x="660" y="1424"/>
                    <a:pt x="1354" y="1554"/>
                    <a:pt x="2043" y="1554"/>
                  </a:cubicBezTo>
                  <a:cubicBezTo>
                    <a:pt x="3425" y="1554"/>
                    <a:pt x="4789" y="1031"/>
                    <a:pt x="5825" y="38"/>
                  </a:cubicBezTo>
                  <a:cubicBezTo>
                    <a:pt x="5447" y="15"/>
                    <a:pt x="5036" y="0"/>
                    <a:pt x="46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44" name="Google Shape;21344;p44"/>
          <p:cNvGrpSpPr/>
          <p:nvPr/>
        </p:nvGrpSpPr>
        <p:grpSpPr>
          <a:xfrm>
            <a:off x="4778502" y="3620131"/>
            <a:ext cx="99349" cy="99349"/>
            <a:chOff x="3558740" y="3098063"/>
            <a:chExt cx="99349" cy="99349"/>
          </a:xfrm>
        </p:grpSpPr>
        <p:sp>
          <p:nvSpPr>
            <p:cNvPr id="21345" name="Google Shape;21345;p44"/>
            <p:cNvSpPr/>
            <p:nvPr/>
          </p:nvSpPr>
          <p:spPr>
            <a:xfrm>
              <a:off x="3558740" y="3098063"/>
              <a:ext cx="99349" cy="99349"/>
            </a:xfrm>
            <a:custGeom>
              <a:rect b="b" l="l" r="r" t="t"/>
              <a:pathLst>
                <a:path extrusionOk="0" h="2753" w="2753">
                  <a:moveTo>
                    <a:pt x="2752" y="1376"/>
                  </a:moveTo>
                  <a:cubicBezTo>
                    <a:pt x="2752" y="1521"/>
                    <a:pt x="2720" y="1665"/>
                    <a:pt x="2688" y="1793"/>
                  </a:cubicBezTo>
                  <a:cubicBezTo>
                    <a:pt x="2592" y="2049"/>
                    <a:pt x="2432" y="2289"/>
                    <a:pt x="2224" y="2465"/>
                  </a:cubicBezTo>
                  <a:lnTo>
                    <a:pt x="2224" y="2465"/>
                  </a:lnTo>
                  <a:cubicBezTo>
                    <a:pt x="2000" y="2625"/>
                    <a:pt x="1744" y="2737"/>
                    <a:pt x="1472" y="2753"/>
                  </a:cubicBezTo>
                  <a:lnTo>
                    <a:pt x="1376" y="2753"/>
                  </a:lnTo>
                  <a:cubicBezTo>
                    <a:pt x="1152" y="2753"/>
                    <a:pt x="912" y="2689"/>
                    <a:pt x="720" y="2577"/>
                  </a:cubicBezTo>
                  <a:cubicBezTo>
                    <a:pt x="400" y="2401"/>
                    <a:pt x="176" y="2129"/>
                    <a:pt x="64" y="1793"/>
                  </a:cubicBezTo>
                  <a:cubicBezTo>
                    <a:pt x="32" y="1665"/>
                    <a:pt x="0" y="1521"/>
                    <a:pt x="16" y="1376"/>
                  </a:cubicBezTo>
                  <a:cubicBezTo>
                    <a:pt x="0" y="1088"/>
                    <a:pt x="96" y="816"/>
                    <a:pt x="256" y="592"/>
                  </a:cubicBezTo>
                  <a:cubicBezTo>
                    <a:pt x="416" y="368"/>
                    <a:pt x="624" y="192"/>
                    <a:pt x="880" y="96"/>
                  </a:cubicBezTo>
                  <a:cubicBezTo>
                    <a:pt x="1040" y="32"/>
                    <a:pt x="1216" y="0"/>
                    <a:pt x="1376" y="0"/>
                  </a:cubicBezTo>
                  <a:lnTo>
                    <a:pt x="1520" y="0"/>
                  </a:lnTo>
                  <a:cubicBezTo>
                    <a:pt x="1664" y="16"/>
                    <a:pt x="1824" y="64"/>
                    <a:pt x="1952" y="128"/>
                  </a:cubicBezTo>
                  <a:cubicBezTo>
                    <a:pt x="2240" y="256"/>
                    <a:pt x="2480" y="480"/>
                    <a:pt x="2608" y="768"/>
                  </a:cubicBezTo>
                  <a:cubicBezTo>
                    <a:pt x="2704" y="944"/>
                    <a:pt x="2752" y="1168"/>
                    <a:pt x="2752" y="13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6" name="Google Shape;21346;p44"/>
            <p:cNvSpPr/>
            <p:nvPr/>
          </p:nvSpPr>
          <p:spPr>
            <a:xfrm>
              <a:off x="3558740" y="3119425"/>
              <a:ext cx="31793" cy="44496"/>
            </a:xfrm>
            <a:custGeom>
              <a:rect b="b" l="l" r="r" t="t"/>
              <a:pathLst>
                <a:path extrusionOk="0" h="1233" w="881">
                  <a:moveTo>
                    <a:pt x="256" y="0"/>
                  </a:moveTo>
                  <a:cubicBezTo>
                    <a:pt x="96" y="224"/>
                    <a:pt x="0" y="496"/>
                    <a:pt x="16" y="784"/>
                  </a:cubicBezTo>
                  <a:cubicBezTo>
                    <a:pt x="0" y="929"/>
                    <a:pt x="16" y="1057"/>
                    <a:pt x="64" y="1201"/>
                  </a:cubicBezTo>
                  <a:cubicBezTo>
                    <a:pt x="128" y="1217"/>
                    <a:pt x="192" y="1233"/>
                    <a:pt x="256" y="1233"/>
                  </a:cubicBezTo>
                  <a:cubicBezTo>
                    <a:pt x="608" y="1233"/>
                    <a:pt x="880" y="961"/>
                    <a:pt x="880" y="608"/>
                  </a:cubicBezTo>
                  <a:cubicBezTo>
                    <a:pt x="880" y="272"/>
                    <a:pt x="608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7" name="Google Shape;21347;p44"/>
            <p:cNvSpPr/>
            <p:nvPr/>
          </p:nvSpPr>
          <p:spPr>
            <a:xfrm>
              <a:off x="3614745" y="3150171"/>
              <a:ext cx="41031" cy="36268"/>
            </a:xfrm>
            <a:custGeom>
              <a:rect b="b" l="l" r="r" t="t"/>
              <a:pathLst>
                <a:path extrusionOk="0" h="1005" w="1137">
                  <a:moveTo>
                    <a:pt x="653" y="1"/>
                  </a:moveTo>
                  <a:cubicBezTo>
                    <a:pt x="499" y="1"/>
                    <a:pt x="343" y="68"/>
                    <a:pt x="240" y="205"/>
                  </a:cubicBezTo>
                  <a:cubicBezTo>
                    <a:pt x="0" y="541"/>
                    <a:pt x="240" y="1005"/>
                    <a:pt x="656" y="1005"/>
                  </a:cubicBezTo>
                  <a:lnTo>
                    <a:pt x="672" y="1005"/>
                  </a:lnTo>
                  <a:cubicBezTo>
                    <a:pt x="880" y="845"/>
                    <a:pt x="1040" y="605"/>
                    <a:pt x="1136" y="349"/>
                  </a:cubicBezTo>
                  <a:cubicBezTo>
                    <a:pt x="1063" y="120"/>
                    <a:pt x="859" y="1"/>
                    <a:pt x="6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8" name="Google Shape;21348;p44"/>
            <p:cNvSpPr/>
            <p:nvPr/>
          </p:nvSpPr>
          <p:spPr>
            <a:xfrm>
              <a:off x="3628025" y="3102682"/>
              <a:ext cx="24864" cy="23709"/>
            </a:xfrm>
            <a:custGeom>
              <a:rect b="b" l="l" r="r" t="t"/>
              <a:pathLst>
                <a:path extrusionOk="0" h="657" w="689">
                  <a:moveTo>
                    <a:pt x="32" y="0"/>
                  </a:moveTo>
                  <a:cubicBezTo>
                    <a:pt x="16" y="48"/>
                    <a:pt x="0" y="96"/>
                    <a:pt x="16" y="160"/>
                  </a:cubicBezTo>
                  <a:cubicBezTo>
                    <a:pt x="16" y="432"/>
                    <a:pt x="240" y="656"/>
                    <a:pt x="512" y="656"/>
                  </a:cubicBezTo>
                  <a:cubicBezTo>
                    <a:pt x="576" y="656"/>
                    <a:pt x="640" y="656"/>
                    <a:pt x="688" y="624"/>
                  </a:cubicBezTo>
                  <a:cubicBezTo>
                    <a:pt x="544" y="352"/>
                    <a:pt x="320" y="128"/>
                    <a:pt x="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9" name="Google Shape;21349;p44"/>
            <p:cNvSpPr/>
            <p:nvPr/>
          </p:nvSpPr>
          <p:spPr>
            <a:xfrm>
              <a:off x="3603775" y="3131550"/>
              <a:ext cx="13894" cy="13894"/>
            </a:xfrm>
            <a:custGeom>
              <a:rect b="b" l="l" r="r" t="t"/>
              <a:pathLst>
                <a:path extrusionOk="0" h="385" w="385">
                  <a:moveTo>
                    <a:pt x="192" y="0"/>
                  </a:moveTo>
                  <a:cubicBezTo>
                    <a:pt x="96" y="0"/>
                    <a:pt x="0" y="96"/>
                    <a:pt x="0" y="192"/>
                  </a:cubicBezTo>
                  <a:cubicBezTo>
                    <a:pt x="0" y="304"/>
                    <a:pt x="96" y="384"/>
                    <a:pt x="192" y="384"/>
                  </a:cubicBezTo>
                  <a:cubicBezTo>
                    <a:pt x="304" y="384"/>
                    <a:pt x="384" y="304"/>
                    <a:pt x="384" y="192"/>
                  </a:cubicBezTo>
                  <a:cubicBezTo>
                    <a:pt x="384" y="96"/>
                    <a:pt x="304" y="0"/>
                    <a:pt x="1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0" name="Google Shape;21350;p44"/>
            <p:cNvSpPr/>
            <p:nvPr/>
          </p:nvSpPr>
          <p:spPr>
            <a:xfrm>
              <a:off x="3590495" y="3098063"/>
              <a:ext cx="22555" cy="13533"/>
            </a:xfrm>
            <a:custGeom>
              <a:rect b="b" l="l" r="r" t="t"/>
              <a:pathLst>
                <a:path extrusionOk="0" h="375" w="625">
                  <a:moveTo>
                    <a:pt x="496" y="0"/>
                  </a:moveTo>
                  <a:cubicBezTo>
                    <a:pt x="320" y="0"/>
                    <a:pt x="160" y="32"/>
                    <a:pt x="0" y="80"/>
                  </a:cubicBezTo>
                  <a:cubicBezTo>
                    <a:pt x="16" y="278"/>
                    <a:pt x="165" y="374"/>
                    <a:pt x="314" y="374"/>
                  </a:cubicBezTo>
                  <a:cubicBezTo>
                    <a:pt x="465" y="374"/>
                    <a:pt x="616" y="274"/>
                    <a:pt x="624" y="80"/>
                  </a:cubicBezTo>
                  <a:cubicBezTo>
                    <a:pt x="624" y="48"/>
                    <a:pt x="624" y="16"/>
                    <a:pt x="6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1" name="Google Shape;21351;p44"/>
            <p:cNvSpPr/>
            <p:nvPr/>
          </p:nvSpPr>
          <p:spPr>
            <a:xfrm>
              <a:off x="3584144" y="3178173"/>
              <a:ext cx="28329" cy="18657"/>
            </a:xfrm>
            <a:custGeom>
              <a:rect b="b" l="l" r="r" t="t"/>
              <a:pathLst>
                <a:path extrusionOk="0" h="517" w="785">
                  <a:moveTo>
                    <a:pt x="386" y="0"/>
                  </a:moveTo>
                  <a:cubicBezTo>
                    <a:pt x="204" y="0"/>
                    <a:pt x="23" y="117"/>
                    <a:pt x="0" y="357"/>
                  </a:cubicBezTo>
                  <a:cubicBezTo>
                    <a:pt x="208" y="469"/>
                    <a:pt x="432" y="517"/>
                    <a:pt x="672" y="517"/>
                  </a:cubicBezTo>
                  <a:lnTo>
                    <a:pt x="752" y="517"/>
                  </a:lnTo>
                  <a:cubicBezTo>
                    <a:pt x="768" y="485"/>
                    <a:pt x="784" y="437"/>
                    <a:pt x="784" y="389"/>
                  </a:cubicBezTo>
                  <a:cubicBezTo>
                    <a:pt x="776" y="133"/>
                    <a:pt x="580" y="0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52" name="Google Shape;21352;p44"/>
          <p:cNvGrpSpPr/>
          <p:nvPr/>
        </p:nvGrpSpPr>
        <p:grpSpPr>
          <a:xfrm>
            <a:off x="4044011" y="2456072"/>
            <a:ext cx="3046524" cy="2459805"/>
            <a:chOff x="2824248" y="1934004"/>
            <a:chExt cx="3046524" cy="2459805"/>
          </a:xfrm>
        </p:grpSpPr>
        <p:sp>
          <p:nvSpPr>
            <p:cNvPr id="21353" name="Google Shape;21353;p44"/>
            <p:cNvSpPr/>
            <p:nvPr/>
          </p:nvSpPr>
          <p:spPr>
            <a:xfrm>
              <a:off x="3316207" y="2002134"/>
              <a:ext cx="322839" cy="322803"/>
            </a:xfrm>
            <a:custGeom>
              <a:rect b="b" l="l" r="r" t="t"/>
              <a:pathLst>
                <a:path extrusionOk="0" h="8945" w="8946">
                  <a:moveTo>
                    <a:pt x="8577" y="368"/>
                  </a:moveTo>
                  <a:cubicBezTo>
                    <a:pt x="8945" y="736"/>
                    <a:pt x="2577" y="7697"/>
                    <a:pt x="2209" y="8065"/>
                  </a:cubicBezTo>
                  <a:cubicBezTo>
                    <a:pt x="1329" y="8945"/>
                    <a:pt x="1" y="7633"/>
                    <a:pt x="881" y="6737"/>
                  </a:cubicBezTo>
                  <a:cubicBezTo>
                    <a:pt x="1249" y="6385"/>
                    <a:pt x="8209" y="0"/>
                    <a:pt x="8577" y="368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4" name="Google Shape;21354;p44"/>
            <p:cNvSpPr/>
            <p:nvPr/>
          </p:nvSpPr>
          <p:spPr>
            <a:xfrm>
              <a:off x="2843879" y="3692217"/>
              <a:ext cx="262789" cy="262789"/>
            </a:xfrm>
            <a:custGeom>
              <a:rect b="b" l="l" r="r" t="t"/>
              <a:pathLst>
                <a:path extrusionOk="0" h="7282" w="7282">
                  <a:moveTo>
                    <a:pt x="6977" y="305"/>
                  </a:moveTo>
                  <a:cubicBezTo>
                    <a:pt x="7281" y="593"/>
                    <a:pt x="2145" y="6193"/>
                    <a:pt x="1857" y="6497"/>
                  </a:cubicBezTo>
                  <a:cubicBezTo>
                    <a:pt x="1137" y="7281"/>
                    <a:pt x="1" y="6145"/>
                    <a:pt x="785" y="5425"/>
                  </a:cubicBezTo>
                  <a:cubicBezTo>
                    <a:pt x="1089" y="5137"/>
                    <a:pt x="6689" y="1"/>
                    <a:pt x="6977" y="305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5" name="Google Shape;21355;p44"/>
            <p:cNvSpPr/>
            <p:nvPr/>
          </p:nvSpPr>
          <p:spPr>
            <a:xfrm>
              <a:off x="4153471" y="2354910"/>
              <a:ext cx="250086" cy="250086"/>
            </a:xfrm>
            <a:custGeom>
              <a:rect b="b" l="l" r="r" t="t"/>
              <a:pathLst>
                <a:path extrusionOk="0" h="6930" w="6930">
                  <a:moveTo>
                    <a:pt x="6657" y="273"/>
                  </a:moveTo>
                  <a:cubicBezTo>
                    <a:pt x="6929" y="561"/>
                    <a:pt x="2049" y="5889"/>
                    <a:pt x="1777" y="6177"/>
                  </a:cubicBezTo>
                  <a:cubicBezTo>
                    <a:pt x="1105" y="6929"/>
                    <a:pt x="0" y="5841"/>
                    <a:pt x="753" y="5153"/>
                  </a:cubicBezTo>
                  <a:cubicBezTo>
                    <a:pt x="1041" y="4881"/>
                    <a:pt x="6369" y="1"/>
                    <a:pt x="6657" y="273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6" name="Google Shape;21356;p44"/>
            <p:cNvSpPr/>
            <p:nvPr/>
          </p:nvSpPr>
          <p:spPr>
            <a:xfrm>
              <a:off x="5620686" y="3459535"/>
              <a:ext cx="250086" cy="250050"/>
            </a:xfrm>
            <a:custGeom>
              <a:rect b="b" l="l" r="r" t="t"/>
              <a:pathLst>
                <a:path extrusionOk="0" h="6929" w="6930">
                  <a:moveTo>
                    <a:pt x="6657" y="288"/>
                  </a:moveTo>
                  <a:cubicBezTo>
                    <a:pt x="6929" y="560"/>
                    <a:pt x="2049" y="5905"/>
                    <a:pt x="1777" y="6177"/>
                  </a:cubicBezTo>
                  <a:cubicBezTo>
                    <a:pt x="1105" y="6929"/>
                    <a:pt x="1" y="5841"/>
                    <a:pt x="753" y="5168"/>
                  </a:cubicBezTo>
                  <a:cubicBezTo>
                    <a:pt x="1041" y="4880"/>
                    <a:pt x="6369" y="0"/>
                    <a:pt x="6657" y="288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7" name="Google Shape;21357;p44"/>
            <p:cNvSpPr/>
            <p:nvPr/>
          </p:nvSpPr>
          <p:spPr>
            <a:xfrm>
              <a:off x="5251130" y="2165531"/>
              <a:ext cx="158280" cy="158244"/>
            </a:xfrm>
            <a:custGeom>
              <a:rect b="b" l="l" r="r" t="t"/>
              <a:pathLst>
                <a:path extrusionOk="0" h="4385" w="4386">
                  <a:moveTo>
                    <a:pt x="4209" y="177"/>
                  </a:moveTo>
                  <a:cubicBezTo>
                    <a:pt x="4385" y="353"/>
                    <a:pt x="1313" y="3697"/>
                    <a:pt x="1137" y="3873"/>
                  </a:cubicBezTo>
                  <a:cubicBezTo>
                    <a:pt x="721" y="4385"/>
                    <a:pt x="1" y="3649"/>
                    <a:pt x="513" y="3233"/>
                  </a:cubicBezTo>
                  <a:cubicBezTo>
                    <a:pt x="689" y="3057"/>
                    <a:pt x="4033" y="1"/>
                    <a:pt x="4209" y="177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8" name="Google Shape;21358;p44"/>
            <p:cNvSpPr/>
            <p:nvPr/>
          </p:nvSpPr>
          <p:spPr>
            <a:xfrm>
              <a:off x="4659286" y="3187556"/>
              <a:ext cx="208477" cy="207900"/>
            </a:xfrm>
            <a:custGeom>
              <a:rect b="b" l="l" r="r" t="t"/>
              <a:pathLst>
                <a:path extrusionOk="0" h="5761" w="5777">
                  <a:moveTo>
                    <a:pt x="5537" y="225"/>
                  </a:moveTo>
                  <a:cubicBezTo>
                    <a:pt x="5777" y="465"/>
                    <a:pt x="1665" y="4961"/>
                    <a:pt x="1425" y="5201"/>
                  </a:cubicBezTo>
                  <a:cubicBezTo>
                    <a:pt x="849" y="5761"/>
                    <a:pt x="1" y="4913"/>
                    <a:pt x="561" y="4337"/>
                  </a:cubicBezTo>
                  <a:cubicBezTo>
                    <a:pt x="801" y="4113"/>
                    <a:pt x="5297" y="1"/>
                    <a:pt x="5537" y="225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9" name="Google Shape;21359;p44"/>
            <p:cNvSpPr/>
            <p:nvPr/>
          </p:nvSpPr>
          <p:spPr>
            <a:xfrm>
              <a:off x="4208899" y="4185908"/>
              <a:ext cx="208514" cy="207900"/>
            </a:xfrm>
            <a:custGeom>
              <a:rect b="b" l="l" r="r" t="t"/>
              <a:pathLst>
                <a:path extrusionOk="0" h="5761" w="5778">
                  <a:moveTo>
                    <a:pt x="5537" y="241"/>
                  </a:moveTo>
                  <a:cubicBezTo>
                    <a:pt x="5777" y="465"/>
                    <a:pt x="1665" y="4961"/>
                    <a:pt x="1425" y="5201"/>
                  </a:cubicBezTo>
                  <a:cubicBezTo>
                    <a:pt x="849" y="5761"/>
                    <a:pt x="1" y="4913"/>
                    <a:pt x="577" y="4353"/>
                  </a:cubicBezTo>
                  <a:cubicBezTo>
                    <a:pt x="801" y="4113"/>
                    <a:pt x="5297" y="1"/>
                    <a:pt x="5537" y="24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0" name="Google Shape;21360;p44"/>
            <p:cNvSpPr/>
            <p:nvPr/>
          </p:nvSpPr>
          <p:spPr>
            <a:xfrm>
              <a:off x="2824248" y="1934004"/>
              <a:ext cx="196388" cy="196929"/>
            </a:xfrm>
            <a:custGeom>
              <a:rect b="b" l="l" r="r" t="t"/>
              <a:pathLst>
                <a:path extrusionOk="0" h="5457" w="5442">
                  <a:moveTo>
                    <a:pt x="5217" y="240"/>
                  </a:moveTo>
                  <a:cubicBezTo>
                    <a:pt x="5441" y="448"/>
                    <a:pt x="1585" y="4672"/>
                    <a:pt x="1377" y="4896"/>
                  </a:cubicBezTo>
                  <a:cubicBezTo>
                    <a:pt x="833" y="5456"/>
                    <a:pt x="1" y="4624"/>
                    <a:pt x="577" y="4096"/>
                  </a:cubicBezTo>
                  <a:cubicBezTo>
                    <a:pt x="785" y="3856"/>
                    <a:pt x="5009" y="0"/>
                    <a:pt x="5217" y="24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61" name="Google Shape;21361;p44"/>
          <p:cNvGrpSpPr/>
          <p:nvPr/>
        </p:nvGrpSpPr>
        <p:grpSpPr>
          <a:xfrm>
            <a:off x="1942738" y="2828460"/>
            <a:ext cx="1563744" cy="1592614"/>
            <a:chOff x="722976" y="2306391"/>
            <a:chExt cx="1563744" cy="1592614"/>
          </a:xfrm>
        </p:grpSpPr>
        <p:sp>
          <p:nvSpPr>
            <p:cNvPr id="21362" name="Google Shape;21362;p44"/>
            <p:cNvSpPr/>
            <p:nvPr/>
          </p:nvSpPr>
          <p:spPr>
            <a:xfrm>
              <a:off x="722976" y="2306391"/>
              <a:ext cx="1563744" cy="1592614"/>
            </a:xfrm>
            <a:custGeom>
              <a:rect b="b" l="l" r="r" t="t"/>
              <a:pathLst>
                <a:path extrusionOk="0" h="44132" w="43332">
                  <a:moveTo>
                    <a:pt x="43331" y="22162"/>
                  </a:moveTo>
                  <a:cubicBezTo>
                    <a:pt x="43331" y="34291"/>
                    <a:pt x="33619" y="44132"/>
                    <a:pt x="21666" y="44132"/>
                  </a:cubicBezTo>
                  <a:cubicBezTo>
                    <a:pt x="9697" y="44132"/>
                    <a:pt x="0" y="34291"/>
                    <a:pt x="0" y="22162"/>
                  </a:cubicBezTo>
                  <a:cubicBezTo>
                    <a:pt x="0" y="11810"/>
                    <a:pt x="7073" y="3121"/>
                    <a:pt x="16593" y="817"/>
                  </a:cubicBezTo>
                  <a:cubicBezTo>
                    <a:pt x="19730" y="49"/>
                    <a:pt x="22978" y="1"/>
                    <a:pt x="26130" y="673"/>
                  </a:cubicBezTo>
                  <a:cubicBezTo>
                    <a:pt x="35939" y="2753"/>
                    <a:pt x="43331" y="11586"/>
                    <a:pt x="43331" y="22162"/>
                  </a:cubicBezTo>
                  <a:close/>
                </a:path>
              </a:pathLst>
            </a:custGeom>
            <a:solidFill>
              <a:srgbClr val="FFD69C">
                <a:alpha val="308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363" name="Google Shape;21363;p44"/>
            <p:cNvGrpSpPr/>
            <p:nvPr/>
          </p:nvGrpSpPr>
          <p:grpSpPr>
            <a:xfrm>
              <a:off x="880087" y="2338166"/>
              <a:ext cx="1230006" cy="1399178"/>
              <a:chOff x="880087" y="2338166"/>
              <a:chExt cx="1230006" cy="1399178"/>
            </a:xfrm>
          </p:grpSpPr>
          <p:sp>
            <p:nvSpPr>
              <p:cNvPr id="21364" name="Google Shape;21364;p44"/>
              <p:cNvSpPr/>
              <p:nvPr/>
            </p:nvSpPr>
            <p:spPr>
              <a:xfrm>
                <a:off x="880087" y="2484855"/>
                <a:ext cx="1230006" cy="1252489"/>
              </a:xfrm>
              <a:custGeom>
                <a:rect b="b" l="l" r="r" t="t"/>
                <a:pathLst>
                  <a:path extrusionOk="0" h="34707" w="34084">
                    <a:moveTo>
                      <a:pt x="34083" y="17425"/>
                    </a:moveTo>
                    <a:cubicBezTo>
                      <a:pt x="34083" y="26978"/>
                      <a:pt x="26451" y="34707"/>
                      <a:pt x="17042" y="34707"/>
                    </a:cubicBezTo>
                    <a:cubicBezTo>
                      <a:pt x="7633" y="34707"/>
                      <a:pt x="0" y="26978"/>
                      <a:pt x="0" y="17425"/>
                    </a:cubicBezTo>
                    <a:cubicBezTo>
                      <a:pt x="0" y="9281"/>
                      <a:pt x="5569" y="2448"/>
                      <a:pt x="13057" y="624"/>
                    </a:cubicBezTo>
                    <a:cubicBezTo>
                      <a:pt x="15506" y="32"/>
                      <a:pt x="18066" y="0"/>
                      <a:pt x="20546" y="512"/>
                    </a:cubicBezTo>
                    <a:cubicBezTo>
                      <a:pt x="28275" y="2176"/>
                      <a:pt x="34083" y="9105"/>
                      <a:pt x="34083" y="17425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5" name="Google Shape;21365;p44"/>
              <p:cNvSpPr/>
              <p:nvPr/>
            </p:nvSpPr>
            <p:spPr>
              <a:xfrm>
                <a:off x="1111613" y="2940548"/>
                <a:ext cx="997892" cy="796776"/>
              </a:xfrm>
              <a:custGeom>
                <a:rect b="b" l="l" r="r" t="t"/>
                <a:pathLst>
                  <a:path extrusionOk="0" h="22079" w="27652">
                    <a:moveTo>
                      <a:pt x="17704" y="3857"/>
                    </a:moveTo>
                    <a:cubicBezTo>
                      <a:pt x="17774" y="3857"/>
                      <a:pt x="17842" y="3861"/>
                      <a:pt x="17906" y="3869"/>
                    </a:cubicBezTo>
                    <a:lnTo>
                      <a:pt x="18914" y="3965"/>
                    </a:lnTo>
                    <a:lnTo>
                      <a:pt x="18946" y="3965"/>
                    </a:lnTo>
                    <a:cubicBezTo>
                      <a:pt x="19058" y="3965"/>
                      <a:pt x="19169" y="3997"/>
                      <a:pt x="19265" y="4061"/>
                    </a:cubicBezTo>
                    <a:lnTo>
                      <a:pt x="19265" y="4061"/>
                    </a:lnTo>
                    <a:cubicBezTo>
                      <a:pt x="19264" y="4060"/>
                      <a:pt x="19263" y="4060"/>
                      <a:pt x="19261" y="4060"/>
                    </a:cubicBezTo>
                    <a:cubicBezTo>
                      <a:pt x="19181" y="4060"/>
                      <a:pt x="18415" y="4494"/>
                      <a:pt x="18306" y="4525"/>
                    </a:cubicBezTo>
                    <a:lnTo>
                      <a:pt x="18290" y="4525"/>
                    </a:lnTo>
                    <a:cubicBezTo>
                      <a:pt x="18218" y="4561"/>
                      <a:pt x="18136" y="4578"/>
                      <a:pt x="18054" y="4578"/>
                    </a:cubicBezTo>
                    <a:cubicBezTo>
                      <a:pt x="17953" y="4578"/>
                      <a:pt x="17850" y="4553"/>
                      <a:pt x="17762" y="4509"/>
                    </a:cubicBezTo>
                    <a:cubicBezTo>
                      <a:pt x="17602" y="4429"/>
                      <a:pt x="17058" y="3933"/>
                      <a:pt x="17490" y="3869"/>
                    </a:cubicBezTo>
                    <a:cubicBezTo>
                      <a:pt x="17562" y="3861"/>
                      <a:pt x="17634" y="3857"/>
                      <a:pt x="17704" y="3857"/>
                    </a:cubicBezTo>
                    <a:close/>
                    <a:moveTo>
                      <a:pt x="24015" y="1802"/>
                    </a:moveTo>
                    <a:cubicBezTo>
                      <a:pt x="24176" y="1802"/>
                      <a:pt x="24230" y="2493"/>
                      <a:pt x="24243" y="2557"/>
                    </a:cubicBezTo>
                    <a:cubicBezTo>
                      <a:pt x="24339" y="2845"/>
                      <a:pt x="24723" y="3037"/>
                      <a:pt x="24755" y="3341"/>
                    </a:cubicBezTo>
                    <a:cubicBezTo>
                      <a:pt x="24803" y="3645"/>
                      <a:pt x="24435" y="3949"/>
                      <a:pt x="24403" y="4317"/>
                    </a:cubicBezTo>
                    <a:lnTo>
                      <a:pt x="24387" y="4333"/>
                    </a:lnTo>
                    <a:cubicBezTo>
                      <a:pt x="24371" y="4573"/>
                      <a:pt x="24371" y="4829"/>
                      <a:pt x="24371" y="5085"/>
                    </a:cubicBezTo>
                    <a:cubicBezTo>
                      <a:pt x="24387" y="5341"/>
                      <a:pt x="24371" y="5597"/>
                      <a:pt x="24355" y="5838"/>
                    </a:cubicBezTo>
                    <a:cubicBezTo>
                      <a:pt x="24355" y="6062"/>
                      <a:pt x="24307" y="6270"/>
                      <a:pt x="24211" y="6462"/>
                    </a:cubicBezTo>
                    <a:cubicBezTo>
                      <a:pt x="24131" y="6654"/>
                      <a:pt x="23955" y="6798"/>
                      <a:pt x="23747" y="6830"/>
                    </a:cubicBezTo>
                    <a:cubicBezTo>
                      <a:pt x="23732" y="6831"/>
                      <a:pt x="23718" y="6831"/>
                      <a:pt x="23703" y="6831"/>
                    </a:cubicBezTo>
                    <a:cubicBezTo>
                      <a:pt x="23357" y="6831"/>
                      <a:pt x="23093" y="6471"/>
                      <a:pt x="22771" y="6318"/>
                    </a:cubicBezTo>
                    <a:cubicBezTo>
                      <a:pt x="22643" y="6261"/>
                      <a:pt x="22509" y="6236"/>
                      <a:pt x="22374" y="6236"/>
                    </a:cubicBezTo>
                    <a:cubicBezTo>
                      <a:pt x="22086" y="6236"/>
                      <a:pt x="21794" y="6351"/>
                      <a:pt x="21555" y="6526"/>
                    </a:cubicBezTo>
                    <a:cubicBezTo>
                      <a:pt x="21235" y="6798"/>
                      <a:pt x="20915" y="7102"/>
                      <a:pt x="20643" y="7438"/>
                    </a:cubicBezTo>
                    <a:cubicBezTo>
                      <a:pt x="20524" y="7571"/>
                      <a:pt x="20364" y="7663"/>
                      <a:pt x="20188" y="7663"/>
                    </a:cubicBezTo>
                    <a:cubicBezTo>
                      <a:pt x="20174" y="7663"/>
                      <a:pt x="20161" y="7663"/>
                      <a:pt x="20147" y="7662"/>
                    </a:cubicBezTo>
                    <a:cubicBezTo>
                      <a:pt x="20003" y="7630"/>
                      <a:pt x="19907" y="7550"/>
                      <a:pt x="19843" y="7422"/>
                    </a:cubicBezTo>
                    <a:cubicBezTo>
                      <a:pt x="19699" y="7118"/>
                      <a:pt x="19699" y="6782"/>
                      <a:pt x="19843" y="6478"/>
                    </a:cubicBezTo>
                    <a:cubicBezTo>
                      <a:pt x="19987" y="6190"/>
                      <a:pt x="20179" y="5934"/>
                      <a:pt x="20403" y="5709"/>
                    </a:cubicBezTo>
                    <a:lnTo>
                      <a:pt x="21075" y="4925"/>
                    </a:lnTo>
                    <a:cubicBezTo>
                      <a:pt x="20627" y="4701"/>
                      <a:pt x="20467" y="4077"/>
                      <a:pt x="20595" y="3581"/>
                    </a:cubicBezTo>
                    <a:cubicBezTo>
                      <a:pt x="20611" y="3469"/>
                      <a:pt x="20659" y="3389"/>
                      <a:pt x="20723" y="3309"/>
                    </a:cubicBezTo>
                    <a:cubicBezTo>
                      <a:pt x="20963" y="3037"/>
                      <a:pt x="21427" y="3197"/>
                      <a:pt x="21699" y="2957"/>
                    </a:cubicBezTo>
                    <a:cubicBezTo>
                      <a:pt x="21891" y="2797"/>
                      <a:pt x="21939" y="2445"/>
                      <a:pt x="22179" y="2365"/>
                    </a:cubicBezTo>
                    <a:cubicBezTo>
                      <a:pt x="22223" y="2349"/>
                      <a:pt x="22265" y="2341"/>
                      <a:pt x="22306" y="2341"/>
                    </a:cubicBezTo>
                    <a:cubicBezTo>
                      <a:pt x="22500" y="2341"/>
                      <a:pt x="22654" y="2513"/>
                      <a:pt x="22787" y="2685"/>
                    </a:cubicBezTo>
                    <a:cubicBezTo>
                      <a:pt x="22931" y="2877"/>
                      <a:pt x="23091" y="3101"/>
                      <a:pt x="23331" y="3117"/>
                    </a:cubicBezTo>
                    <a:cubicBezTo>
                      <a:pt x="23523" y="3101"/>
                      <a:pt x="23683" y="2989"/>
                      <a:pt x="23763" y="2813"/>
                    </a:cubicBezTo>
                    <a:cubicBezTo>
                      <a:pt x="23827" y="2637"/>
                      <a:pt x="23859" y="2445"/>
                      <a:pt x="23843" y="2253"/>
                    </a:cubicBezTo>
                    <a:cubicBezTo>
                      <a:pt x="23827" y="2157"/>
                      <a:pt x="23827" y="2045"/>
                      <a:pt x="23875" y="1949"/>
                    </a:cubicBezTo>
                    <a:cubicBezTo>
                      <a:pt x="23929" y="1844"/>
                      <a:pt x="23975" y="1802"/>
                      <a:pt x="24015" y="1802"/>
                    </a:cubicBezTo>
                    <a:close/>
                    <a:moveTo>
                      <a:pt x="3762" y="10514"/>
                    </a:moveTo>
                    <a:cubicBezTo>
                      <a:pt x="3802" y="10514"/>
                      <a:pt x="3848" y="10527"/>
                      <a:pt x="3905" y="10558"/>
                    </a:cubicBezTo>
                    <a:cubicBezTo>
                      <a:pt x="4145" y="10718"/>
                      <a:pt x="4321" y="10958"/>
                      <a:pt x="4369" y="11230"/>
                    </a:cubicBezTo>
                    <a:cubicBezTo>
                      <a:pt x="4373" y="11303"/>
                      <a:pt x="4356" y="11330"/>
                      <a:pt x="4326" y="11330"/>
                    </a:cubicBezTo>
                    <a:cubicBezTo>
                      <a:pt x="4236" y="11330"/>
                      <a:pt x="4033" y="11086"/>
                      <a:pt x="3937" y="11038"/>
                    </a:cubicBezTo>
                    <a:cubicBezTo>
                      <a:pt x="3873" y="11006"/>
                      <a:pt x="3809" y="10990"/>
                      <a:pt x="3761" y="10974"/>
                    </a:cubicBezTo>
                    <a:lnTo>
                      <a:pt x="3697" y="10974"/>
                    </a:lnTo>
                    <a:cubicBezTo>
                      <a:pt x="3681" y="10990"/>
                      <a:pt x="3665" y="11006"/>
                      <a:pt x="3649" y="11006"/>
                    </a:cubicBezTo>
                    <a:cubicBezTo>
                      <a:pt x="3553" y="11102"/>
                      <a:pt x="3553" y="11310"/>
                      <a:pt x="3425" y="11438"/>
                    </a:cubicBezTo>
                    <a:cubicBezTo>
                      <a:pt x="3374" y="11497"/>
                      <a:pt x="3302" y="11518"/>
                      <a:pt x="3224" y="11518"/>
                    </a:cubicBezTo>
                    <a:cubicBezTo>
                      <a:pt x="3132" y="11518"/>
                      <a:pt x="3032" y="11488"/>
                      <a:pt x="2945" y="11454"/>
                    </a:cubicBezTo>
                    <a:cubicBezTo>
                      <a:pt x="2890" y="11435"/>
                      <a:pt x="2829" y="11417"/>
                      <a:pt x="2775" y="11417"/>
                    </a:cubicBezTo>
                    <a:cubicBezTo>
                      <a:pt x="2736" y="11417"/>
                      <a:pt x="2700" y="11427"/>
                      <a:pt x="2673" y="11454"/>
                    </a:cubicBezTo>
                    <a:cubicBezTo>
                      <a:pt x="2641" y="11518"/>
                      <a:pt x="2625" y="11598"/>
                      <a:pt x="2641" y="11662"/>
                    </a:cubicBezTo>
                    <a:lnTo>
                      <a:pt x="2801" y="12542"/>
                    </a:lnTo>
                    <a:cubicBezTo>
                      <a:pt x="2833" y="12622"/>
                      <a:pt x="2817" y="12718"/>
                      <a:pt x="2785" y="12798"/>
                    </a:cubicBezTo>
                    <a:cubicBezTo>
                      <a:pt x="2737" y="12846"/>
                      <a:pt x="2705" y="12878"/>
                      <a:pt x="2657" y="12894"/>
                    </a:cubicBezTo>
                    <a:cubicBezTo>
                      <a:pt x="2348" y="13042"/>
                      <a:pt x="2001" y="13124"/>
                      <a:pt x="1660" y="13124"/>
                    </a:cubicBezTo>
                    <a:cubicBezTo>
                      <a:pt x="1560" y="13124"/>
                      <a:pt x="1460" y="13117"/>
                      <a:pt x="1361" y="13102"/>
                    </a:cubicBezTo>
                    <a:cubicBezTo>
                      <a:pt x="1313" y="13102"/>
                      <a:pt x="1249" y="13070"/>
                      <a:pt x="1249" y="13022"/>
                    </a:cubicBezTo>
                    <a:cubicBezTo>
                      <a:pt x="1233" y="12990"/>
                      <a:pt x="1249" y="12974"/>
                      <a:pt x="1265" y="12942"/>
                    </a:cubicBezTo>
                    <a:cubicBezTo>
                      <a:pt x="1345" y="12782"/>
                      <a:pt x="1537" y="12718"/>
                      <a:pt x="1681" y="12590"/>
                    </a:cubicBezTo>
                    <a:cubicBezTo>
                      <a:pt x="1857" y="12446"/>
                      <a:pt x="1969" y="12238"/>
                      <a:pt x="1985" y="11998"/>
                    </a:cubicBezTo>
                    <a:cubicBezTo>
                      <a:pt x="1985" y="11870"/>
                      <a:pt x="2001" y="11726"/>
                      <a:pt x="2017" y="11598"/>
                    </a:cubicBezTo>
                    <a:cubicBezTo>
                      <a:pt x="2097" y="11390"/>
                      <a:pt x="2273" y="11230"/>
                      <a:pt x="2497" y="11166"/>
                    </a:cubicBezTo>
                    <a:cubicBezTo>
                      <a:pt x="2705" y="11086"/>
                      <a:pt x="2897" y="10974"/>
                      <a:pt x="3041" y="10798"/>
                    </a:cubicBezTo>
                    <a:cubicBezTo>
                      <a:pt x="3073" y="10750"/>
                      <a:pt x="3105" y="10718"/>
                      <a:pt x="3153" y="10686"/>
                    </a:cubicBezTo>
                    <a:cubicBezTo>
                      <a:pt x="3209" y="10654"/>
                      <a:pt x="3269" y="10654"/>
                      <a:pt x="3329" y="10654"/>
                    </a:cubicBezTo>
                    <a:cubicBezTo>
                      <a:pt x="3389" y="10654"/>
                      <a:pt x="3449" y="10654"/>
                      <a:pt x="3505" y="10622"/>
                    </a:cubicBezTo>
                    <a:cubicBezTo>
                      <a:pt x="3613" y="10568"/>
                      <a:pt x="3677" y="10514"/>
                      <a:pt x="3762" y="10514"/>
                    </a:cubicBezTo>
                    <a:close/>
                    <a:moveTo>
                      <a:pt x="15219" y="7568"/>
                    </a:moveTo>
                    <a:cubicBezTo>
                      <a:pt x="15406" y="7568"/>
                      <a:pt x="15581" y="7659"/>
                      <a:pt x="15714" y="7886"/>
                    </a:cubicBezTo>
                    <a:cubicBezTo>
                      <a:pt x="15954" y="8318"/>
                      <a:pt x="15458" y="8494"/>
                      <a:pt x="15538" y="8862"/>
                    </a:cubicBezTo>
                    <a:cubicBezTo>
                      <a:pt x="15554" y="8958"/>
                      <a:pt x="15586" y="9038"/>
                      <a:pt x="15650" y="9102"/>
                    </a:cubicBezTo>
                    <a:cubicBezTo>
                      <a:pt x="15650" y="9102"/>
                      <a:pt x="15666" y="9102"/>
                      <a:pt x="16226" y="9326"/>
                    </a:cubicBezTo>
                    <a:lnTo>
                      <a:pt x="16290" y="9358"/>
                    </a:lnTo>
                    <a:lnTo>
                      <a:pt x="16466" y="9390"/>
                    </a:lnTo>
                    <a:cubicBezTo>
                      <a:pt x="16530" y="9406"/>
                      <a:pt x="16594" y="9438"/>
                      <a:pt x="16658" y="9470"/>
                    </a:cubicBezTo>
                    <a:cubicBezTo>
                      <a:pt x="16882" y="9614"/>
                      <a:pt x="16994" y="9854"/>
                      <a:pt x="16994" y="10110"/>
                    </a:cubicBezTo>
                    <a:cubicBezTo>
                      <a:pt x="16962" y="10590"/>
                      <a:pt x="16450" y="10926"/>
                      <a:pt x="16322" y="11406"/>
                    </a:cubicBezTo>
                    <a:cubicBezTo>
                      <a:pt x="16194" y="11870"/>
                      <a:pt x="16418" y="12302"/>
                      <a:pt x="16610" y="12734"/>
                    </a:cubicBezTo>
                    <a:cubicBezTo>
                      <a:pt x="16802" y="13214"/>
                      <a:pt x="16946" y="13726"/>
                      <a:pt x="17026" y="14238"/>
                    </a:cubicBezTo>
                    <a:cubicBezTo>
                      <a:pt x="17090" y="14542"/>
                      <a:pt x="17074" y="14862"/>
                      <a:pt x="16994" y="15166"/>
                    </a:cubicBezTo>
                    <a:lnTo>
                      <a:pt x="16978" y="15166"/>
                    </a:lnTo>
                    <a:cubicBezTo>
                      <a:pt x="16898" y="15470"/>
                      <a:pt x="16626" y="15678"/>
                      <a:pt x="16322" y="15726"/>
                    </a:cubicBezTo>
                    <a:cubicBezTo>
                      <a:pt x="16258" y="15726"/>
                      <a:pt x="16194" y="15710"/>
                      <a:pt x="16146" y="15694"/>
                    </a:cubicBezTo>
                    <a:cubicBezTo>
                      <a:pt x="15874" y="15534"/>
                      <a:pt x="16130" y="15054"/>
                      <a:pt x="15922" y="14814"/>
                    </a:cubicBezTo>
                    <a:cubicBezTo>
                      <a:pt x="15846" y="14738"/>
                      <a:pt x="15747" y="14702"/>
                      <a:pt x="15646" y="14702"/>
                    </a:cubicBezTo>
                    <a:cubicBezTo>
                      <a:pt x="15558" y="14702"/>
                      <a:pt x="15469" y="14730"/>
                      <a:pt x="15394" y="14782"/>
                    </a:cubicBezTo>
                    <a:cubicBezTo>
                      <a:pt x="15218" y="14878"/>
                      <a:pt x="15090" y="15038"/>
                      <a:pt x="14930" y="15134"/>
                    </a:cubicBezTo>
                    <a:cubicBezTo>
                      <a:pt x="14855" y="15194"/>
                      <a:pt x="14766" y="15223"/>
                      <a:pt x="14678" y="15223"/>
                    </a:cubicBezTo>
                    <a:cubicBezTo>
                      <a:pt x="14578" y="15223"/>
                      <a:pt x="14479" y="15186"/>
                      <a:pt x="14402" y="15118"/>
                    </a:cubicBezTo>
                    <a:cubicBezTo>
                      <a:pt x="14546" y="14782"/>
                      <a:pt x="14946" y="14558"/>
                      <a:pt x="15010" y="14190"/>
                    </a:cubicBezTo>
                    <a:cubicBezTo>
                      <a:pt x="15042" y="13998"/>
                      <a:pt x="14994" y="13806"/>
                      <a:pt x="14914" y="13630"/>
                    </a:cubicBezTo>
                    <a:cubicBezTo>
                      <a:pt x="14466" y="12558"/>
                      <a:pt x="13618" y="11710"/>
                      <a:pt x="13202" y="10622"/>
                    </a:cubicBezTo>
                    <a:cubicBezTo>
                      <a:pt x="13058" y="10238"/>
                      <a:pt x="12994" y="9710"/>
                      <a:pt x="13346" y="9486"/>
                    </a:cubicBezTo>
                    <a:cubicBezTo>
                      <a:pt x="13506" y="9390"/>
                      <a:pt x="13730" y="9374"/>
                      <a:pt x="13842" y="9214"/>
                    </a:cubicBezTo>
                    <a:cubicBezTo>
                      <a:pt x="13906" y="9102"/>
                      <a:pt x="13938" y="8974"/>
                      <a:pt x="13938" y="8846"/>
                    </a:cubicBezTo>
                    <a:cubicBezTo>
                      <a:pt x="13998" y="8367"/>
                      <a:pt x="14665" y="7568"/>
                      <a:pt x="15219" y="7568"/>
                    </a:cubicBezTo>
                    <a:close/>
                    <a:moveTo>
                      <a:pt x="6545" y="11361"/>
                    </a:moveTo>
                    <a:cubicBezTo>
                      <a:pt x="6614" y="11361"/>
                      <a:pt x="6684" y="11371"/>
                      <a:pt x="6754" y="11390"/>
                    </a:cubicBezTo>
                    <a:cubicBezTo>
                      <a:pt x="7154" y="11518"/>
                      <a:pt x="7410" y="11918"/>
                      <a:pt x="7394" y="12334"/>
                    </a:cubicBezTo>
                    <a:cubicBezTo>
                      <a:pt x="7346" y="12750"/>
                      <a:pt x="7074" y="13102"/>
                      <a:pt x="6673" y="13246"/>
                    </a:cubicBezTo>
                    <a:cubicBezTo>
                      <a:pt x="6337" y="13294"/>
                      <a:pt x="5953" y="13246"/>
                      <a:pt x="5697" y="13486"/>
                    </a:cubicBezTo>
                    <a:cubicBezTo>
                      <a:pt x="5265" y="13870"/>
                      <a:pt x="5553" y="14654"/>
                      <a:pt x="5185" y="15086"/>
                    </a:cubicBezTo>
                    <a:cubicBezTo>
                      <a:pt x="5105" y="15198"/>
                      <a:pt x="4993" y="15278"/>
                      <a:pt x="4913" y="15390"/>
                    </a:cubicBezTo>
                    <a:cubicBezTo>
                      <a:pt x="4753" y="15646"/>
                      <a:pt x="4833" y="15982"/>
                      <a:pt x="4881" y="16302"/>
                    </a:cubicBezTo>
                    <a:cubicBezTo>
                      <a:pt x="4961" y="16638"/>
                      <a:pt x="4897" y="16990"/>
                      <a:pt x="4705" y="17278"/>
                    </a:cubicBezTo>
                    <a:cubicBezTo>
                      <a:pt x="4568" y="17445"/>
                      <a:pt x="4445" y="17508"/>
                      <a:pt x="4330" y="17508"/>
                    </a:cubicBezTo>
                    <a:cubicBezTo>
                      <a:pt x="4070" y="17508"/>
                      <a:pt x="3855" y="17184"/>
                      <a:pt x="3633" y="17006"/>
                    </a:cubicBezTo>
                    <a:lnTo>
                      <a:pt x="3601" y="16990"/>
                    </a:lnTo>
                    <a:lnTo>
                      <a:pt x="3553" y="16958"/>
                    </a:lnTo>
                    <a:lnTo>
                      <a:pt x="3537" y="16942"/>
                    </a:lnTo>
                    <a:lnTo>
                      <a:pt x="3505" y="16926"/>
                    </a:lnTo>
                    <a:lnTo>
                      <a:pt x="3489" y="16926"/>
                    </a:lnTo>
                    <a:lnTo>
                      <a:pt x="3409" y="16894"/>
                    </a:lnTo>
                    <a:lnTo>
                      <a:pt x="3329" y="16878"/>
                    </a:lnTo>
                    <a:cubicBezTo>
                      <a:pt x="3265" y="16862"/>
                      <a:pt x="3201" y="16862"/>
                      <a:pt x="3121" y="16846"/>
                    </a:cubicBezTo>
                    <a:lnTo>
                      <a:pt x="2625" y="16846"/>
                    </a:lnTo>
                    <a:lnTo>
                      <a:pt x="2577" y="16830"/>
                    </a:lnTo>
                    <a:lnTo>
                      <a:pt x="2497" y="16798"/>
                    </a:lnTo>
                    <a:lnTo>
                      <a:pt x="2465" y="16782"/>
                    </a:lnTo>
                    <a:lnTo>
                      <a:pt x="2417" y="16782"/>
                    </a:lnTo>
                    <a:lnTo>
                      <a:pt x="2385" y="16750"/>
                    </a:lnTo>
                    <a:lnTo>
                      <a:pt x="2353" y="16734"/>
                    </a:lnTo>
                    <a:lnTo>
                      <a:pt x="2305" y="16702"/>
                    </a:lnTo>
                    <a:lnTo>
                      <a:pt x="2273" y="16670"/>
                    </a:lnTo>
                    <a:cubicBezTo>
                      <a:pt x="2257" y="16638"/>
                      <a:pt x="2225" y="16606"/>
                      <a:pt x="2209" y="16574"/>
                    </a:cubicBezTo>
                    <a:cubicBezTo>
                      <a:pt x="2401" y="16398"/>
                      <a:pt x="2753" y="16430"/>
                      <a:pt x="2913" y="16222"/>
                    </a:cubicBezTo>
                    <a:cubicBezTo>
                      <a:pt x="3009" y="16062"/>
                      <a:pt x="3009" y="15854"/>
                      <a:pt x="2913" y="15710"/>
                    </a:cubicBezTo>
                    <a:cubicBezTo>
                      <a:pt x="2849" y="15534"/>
                      <a:pt x="2737" y="15390"/>
                      <a:pt x="2657" y="15230"/>
                    </a:cubicBezTo>
                    <a:cubicBezTo>
                      <a:pt x="2497" y="14766"/>
                      <a:pt x="2689" y="14254"/>
                      <a:pt x="3121" y="14030"/>
                    </a:cubicBezTo>
                    <a:cubicBezTo>
                      <a:pt x="3393" y="13902"/>
                      <a:pt x="3745" y="13886"/>
                      <a:pt x="3953" y="13662"/>
                    </a:cubicBezTo>
                    <a:cubicBezTo>
                      <a:pt x="4049" y="13550"/>
                      <a:pt x="4113" y="13422"/>
                      <a:pt x="4145" y="13278"/>
                    </a:cubicBezTo>
                    <a:cubicBezTo>
                      <a:pt x="4225" y="13022"/>
                      <a:pt x="4273" y="12766"/>
                      <a:pt x="4305" y="12510"/>
                    </a:cubicBezTo>
                    <a:cubicBezTo>
                      <a:pt x="4337" y="12270"/>
                      <a:pt x="4369" y="12046"/>
                      <a:pt x="4449" y="11838"/>
                    </a:cubicBezTo>
                    <a:cubicBezTo>
                      <a:pt x="4529" y="11614"/>
                      <a:pt x="4705" y="11438"/>
                      <a:pt x="4929" y="11390"/>
                    </a:cubicBezTo>
                    <a:cubicBezTo>
                      <a:pt x="4962" y="11384"/>
                      <a:pt x="4993" y="11381"/>
                      <a:pt x="5024" y="11381"/>
                    </a:cubicBezTo>
                    <a:cubicBezTo>
                      <a:pt x="5333" y="11381"/>
                      <a:pt x="5590" y="11656"/>
                      <a:pt x="5793" y="11918"/>
                    </a:cubicBezTo>
                    <a:cubicBezTo>
                      <a:pt x="5899" y="11574"/>
                      <a:pt x="6213" y="11361"/>
                      <a:pt x="6545" y="11361"/>
                    </a:cubicBezTo>
                    <a:close/>
                    <a:moveTo>
                      <a:pt x="7272" y="16481"/>
                    </a:moveTo>
                    <a:cubicBezTo>
                      <a:pt x="7337" y="16481"/>
                      <a:pt x="7405" y="16491"/>
                      <a:pt x="7474" y="16510"/>
                    </a:cubicBezTo>
                    <a:cubicBezTo>
                      <a:pt x="7714" y="16574"/>
                      <a:pt x="7890" y="16782"/>
                      <a:pt x="8114" y="16910"/>
                    </a:cubicBezTo>
                    <a:cubicBezTo>
                      <a:pt x="8354" y="17054"/>
                      <a:pt x="8594" y="17054"/>
                      <a:pt x="8850" y="17150"/>
                    </a:cubicBezTo>
                    <a:cubicBezTo>
                      <a:pt x="9042" y="17246"/>
                      <a:pt x="9202" y="17374"/>
                      <a:pt x="9330" y="17534"/>
                    </a:cubicBezTo>
                    <a:cubicBezTo>
                      <a:pt x="9641" y="17890"/>
                      <a:pt x="10034" y="18245"/>
                      <a:pt x="10484" y="18245"/>
                    </a:cubicBezTo>
                    <a:cubicBezTo>
                      <a:pt x="10521" y="18245"/>
                      <a:pt x="10557" y="18243"/>
                      <a:pt x="10594" y="18238"/>
                    </a:cubicBezTo>
                    <a:cubicBezTo>
                      <a:pt x="11010" y="18174"/>
                      <a:pt x="11330" y="17790"/>
                      <a:pt x="11746" y="17758"/>
                    </a:cubicBezTo>
                    <a:cubicBezTo>
                      <a:pt x="11767" y="17757"/>
                      <a:pt x="11787" y="17757"/>
                      <a:pt x="11808" y="17757"/>
                    </a:cubicBezTo>
                    <a:cubicBezTo>
                      <a:pt x="12073" y="17757"/>
                      <a:pt x="12321" y="17852"/>
                      <a:pt x="12514" y="18030"/>
                    </a:cubicBezTo>
                    <a:cubicBezTo>
                      <a:pt x="12578" y="18062"/>
                      <a:pt x="12658" y="18142"/>
                      <a:pt x="12626" y="18222"/>
                    </a:cubicBezTo>
                    <a:cubicBezTo>
                      <a:pt x="12626" y="18270"/>
                      <a:pt x="12594" y="18302"/>
                      <a:pt x="12546" y="18318"/>
                    </a:cubicBezTo>
                    <a:cubicBezTo>
                      <a:pt x="12194" y="18558"/>
                      <a:pt x="11682" y="18398"/>
                      <a:pt x="11346" y="18638"/>
                    </a:cubicBezTo>
                    <a:cubicBezTo>
                      <a:pt x="11202" y="18766"/>
                      <a:pt x="11074" y="18910"/>
                      <a:pt x="10962" y="19086"/>
                    </a:cubicBezTo>
                    <a:cubicBezTo>
                      <a:pt x="10850" y="19262"/>
                      <a:pt x="10674" y="19374"/>
                      <a:pt x="10466" y="19390"/>
                    </a:cubicBezTo>
                    <a:cubicBezTo>
                      <a:pt x="10386" y="19374"/>
                      <a:pt x="10306" y="19342"/>
                      <a:pt x="10226" y="19294"/>
                    </a:cubicBezTo>
                    <a:cubicBezTo>
                      <a:pt x="9938" y="19102"/>
                      <a:pt x="9762" y="18782"/>
                      <a:pt x="9410" y="18702"/>
                    </a:cubicBezTo>
                    <a:cubicBezTo>
                      <a:pt x="9058" y="18606"/>
                      <a:pt x="8690" y="18702"/>
                      <a:pt x="8338" y="18590"/>
                    </a:cubicBezTo>
                    <a:cubicBezTo>
                      <a:pt x="7714" y="18414"/>
                      <a:pt x="6706" y="17662"/>
                      <a:pt x="6770" y="16910"/>
                    </a:cubicBezTo>
                    <a:cubicBezTo>
                      <a:pt x="6795" y="16630"/>
                      <a:pt x="7014" y="16481"/>
                      <a:pt x="7272" y="16481"/>
                    </a:cubicBezTo>
                    <a:close/>
                    <a:moveTo>
                      <a:pt x="13736" y="19239"/>
                    </a:moveTo>
                    <a:cubicBezTo>
                      <a:pt x="14065" y="19239"/>
                      <a:pt x="14440" y="19507"/>
                      <a:pt x="14482" y="19822"/>
                    </a:cubicBezTo>
                    <a:cubicBezTo>
                      <a:pt x="14530" y="20031"/>
                      <a:pt x="14386" y="20223"/>
                      <a:pt x="14178" y="20239"/>
                    </a:cubicBezTo>
                    <a:cubicBezTo>
                      <a:pt x="14119" y="20248"/>
                      <a:pt x="14070" y="20252"/>
                      <a:pt x="14029" y="20252"/>
                    </a:cubicBezTo>
                    <a:cubicBezTo>
                      <a:pt x="13936" y="20252"/>
                      <a:pt x="13880" y="20235"/>
                      <a:pt x="13830" y="20235"/>
                    </a:cubicBezTo>
                    <a:cubicBezTo>
                      <a:pt x="13758" y="20235"/>
                      <a:pt x="13698" y="20271"/>
                      <a:pt x="13554" y="20447"/>
                    </a:cubicBezTo>
                    <a:cubicBezTo>
                      <a:pt x="13506" y="20495"/>
                      <a:pt x="13442" y="20527"/>
                      <a:pt x="13362" y="20543"/>
                    </a:cubicBezTo>
                    <a:cubicBezTo>
                      <a:pt x="13058" y="20607"/>
                      <a:pt x="12722" y="20559"/>
                      <a:pt x="12434" y="20671"/>
                    </a:cubicBezTo>
                    <a:cubicBezTo>
                      <a:pt x="12386" y="20703"/>
                      <a:pt x="12338" y="20719"/>
                      <a:pt x="12274" y="20719"/>
                    </a:cubicBezTo>
                    <a:cubicBezTo>
                      <a:pt x="12114" y="20719"/>
                      <a:pt x="12050" y="20511"/>
                      <a:pt x="12034" y="20351"/>
                    </a:cubicBezTo>
                    <a:cubicBezTo>
                      <a:pt x="12018" y="20303"/>
                      <a:pt x="12034" y="20255"/>
                      <a:pt x="12050" y="20207"/>
                    </a:cubicBezTo>
                    <a:cubicBezTo>
                      <a:pt x="12098" y="20143"/>
                      <a:pt x="12162" y="20095"/>
                      <a:pt x="12242" y="20095"/>
                    </a:cubicBezTo>
                    <a:lnTo>
                      <a:pt x="12882" y="19983"/>
                    </a:lnTo>
                    <a:cubicBezTo>
                      <a:pt x="12962" y="19983"/>
                      <a:pt x="13058" y="19951"/>
                      <a:pt x="13122" y="19887"/>
                    </a:cubicBezTo>
                    <a:cubicBezTo>
                      <a:pt x="13234" y="19790"/>
                      <a:pt x="13234" y="19614"/>
                      <a:pt x="13314" y="19486"/>
                    </a:cubicBezTo>
                    <a:cubicBezTo>
                      <a:pt x="13407" y="19311"/>
                      <a:pt x="13566" y="19239"/>
                      <a:pt x="13736" y="19239"/>
                    </a:cubicBezTo>
                    <a:close/>
                    <a:moveTo>
                      <a:pt x="26722" y="1"/>
                    </a:moveTo>
                    <a:cubicBezTo>
                      <a:pt x="26685" y="1"/>
                      <a:pt x="26648" y="5"/>
                      <a:pt x="26611" y="13"/>
                    </a:cubicBezTo>
                    <a:cubicBezTo>
                      <a:pt x="26019" y="141"/>
                      <a:pt x="25955" y="1165"/>
                      <a:pt x="25347" y="1197"/>
                    </a:cubicBezTo>
                    <a:cubicBezTo>
                      <a:pt x="25333" y="1198"/>
                      <a:pt x="25319" y="1199"/>
                      <a:pt x="25305" y="1199"/>
                    </a:cubicBezTo>
                    <a:cubicBezTo>
                      <a:pt x="24973" y="1199"/>
                      <a:pt x="24709" y="843"/>
                      <a:pt x="24371" y="797"/>
                    </a:cubicBezTo>
                    <a:cubicBezTo>
                      <a:pt x="24351" y="795"/>
                      <a:pt x="24331" y="794"/>
                      <a:pt x="24312" y="794"/>
                    </a:cubicBezTo>
                    <a:cubicBezTo>
                      <a:pt x="23759" y="794"/>
                      <a:pt x="23471" y="1651"/>
                      <a:pt x="22899" y="1805"/>
                    </a:cubicBezTo>
                    <a:cubicBezTo>
                      <a:pt x="22844" y="1819"/>
                      <a:pt x="22789" y="1825"/>
                      <a:pt x="22735" y="1825"/>
                    </a:cubicBezTo>
                    <a:cubicBezTo>
                      <a:pt x="22098" y="1825"/>
                      <a:pt x="21549" y="934"/>
                      <a:pt x="20902" y="934"/>
                    </a:cubicBezTo>
                    <a:cubicBezTo>
                      <a:pt x="20843" y="934"/>
                      <a:pt x="20783" y="941"/>
                      <a:pt x="20723" y="957"/>
                    </a:cubicBezTo>
                    <a:cubicBezTo>
                      <a:pt x="20963" y="1789"/>
                      <a:pt x="20227" y="2637"/>
                      <a:pt x="19410" y="2909"/>
                    </a:cubicBezTo>
                    <a:cubicBezTo>
                      <a:pt x="18594" y="3197"/>
                      <a:pt x="17714" y="3117"/>
                      <a:pt x="16850" y="3245"/>
                    </a:cubicBezTo>
                    <a:cubicBezTo>
                      <a:pt x="16002" y="3357"/>
                      <a:pt x="15202" y="3693"/>
                      <a:pt x="14498" y="4189"/>
                    </a:cubicBezTo>
                    <a:cubicBezTo>
                      <a:pt x="14210" y="4365"/>
                      <a:pt x="13970" y="4637"/>
                      <a:pt x="13842" y="4973"/>
                    </a:cubicBezTo>
                    <a:cubicBezTo>
                      <a:pt x="13618" y="5645"/>
                      <a:pt x="14114" y="6526"/>
                      <a:pt x="13634" y="7054"/>
                    </a:cubicBezTo>
                    <a:cubicBezTo>
                      <a:pt x="13522" y="7182"/>
                      <a:pt x="13346" y="7262"/>
                      <a:pt x="13234" y="7406"/>
                    </a:cubicBezTo>
                    <a:cubicBezTo>
                      <a:pt x="12946" y="7774"/>
                      <a:pt x="13170" y="8350"/>
                      <a:pt x="12946" y="8766"/>
                    </a:cubicBezTo>
                    <a:cubicBezTo>
                      <a:pt x="12674" y="9214"/>
                      <a:pt x="11874" y="9390"/>
                      <a:pt x="12050" y="9966"/>
                    </a:cubicBezTo>
                    <a:cubicBezTo>
                      <a:pt x="12082" y="10030"/>
                      <a:pt x="12114" y="10094"/>
                      <a:pt x="12146" y="10142"/>
                    </a:cubicBezTo>
                    <a:cubicBezTo>
                      <a:pt x="12674" y="10862"/>
                      <a:pt x="13106" y="11646"/>
                      <a:pt x="13442" y="12478"/>
                    </a:cubicBezTo>
                    <a:cubicBezTo>
                      <a:pt x="13858" y="13486"/>
                      <a:pt x="14066" y="14798"/>
                      <a:pt x="13314" y="15582"/>
                    </a:cubicBezTo>
                    <a:cubicBezTo>
                      <a:pt x="13202" y="15710"/>
                      <a:pt x="13042" y="15806"/>
                      <a:pt x="12866" y="15822"/>
                    </a:cubicBezTo>
                    <a:cubicBezTo>
                      <a:pt x="12674" y="15790"/>
                      <a:pt x="12514" y="15710"/>
                      <a:pt x="12386" y="15566"/>
                    </a:cubicBezTo>
                    <a:cubicBezTo>
                      <a:pt x="11666" y="14910"/>
                      <a:pt x="11090" y="14110"/>
                      <a:pt x="10706" y="13214"/>
                    </a:cubicBezTo>
                    <a:cubicBezTo>
                      <a:pt x="10658" y="13118"/>
                      <a:pt x="10594" y="13038"/>
                      <a:pt x="10498" y="12990"/>
                    </a:cubicBezTo>
                    <a:cubicBezTo>
                      <a:pt x="10451" y="12963"/>
                      <a:pt x="10407" y="12951"/>
                      <a:pt x="10365" y="12951"/>
                    </a:cubicBezTo>
                    <a:cubicBezTo>
                      <a:pt x="10235" y="12951"/>
                      <a:pt x="10127" y="13058"/>
                      <a:pt x="10018" y="13118"/>
                    </a:cubicBezTo>
                    <a:cubicBezTo>
                      <a:pt x="9934" y="13164"/>
                      <a:pt x="9843" y="13185"/>
                      <a:pt x="9751" y="13185"/>
                    </a:cubicBezTo>
                    <a:cubicBezTo>
                      <a:pt x="9493" y="13185"/>
                      <a:pt x="9227" y="13022"/>
                      <a:pt x="9074" y="12798"/>
                    </a:cubicBezTo>
                    <a:cubicBezTo>
                      <a:pt x="8850" y="12510"/>
                      <a:pt x="8754" y="12142"/>
                      <a:pt x="8578" y="11806"/>
                    </a:cubicBezTo>
                    <a:cubicBezTo>
                      <a:pt x="8018" y="10718"/>
                      <a:pt x="6786" y="10206"/>
                      <a:pt x="5665" y="9742"/>
                    </a:cubicBezTo>
                    <a:cubicBezTo>
                      <a:pt x="5609" y="9726"/>
                      <a:pt x="5553" y="9718"/>
                      <a:pt x="5499" y="9718"/>
                    </a:cubicBezTo>
                    <a:cubicBezTo>
                      <a:pt x="5445" y="9718"/>
                      <a:pt x="5393" y="9726"/>
                      <a:pt x="5345" y="9742"/>
                    </a:cubicBezTo>
                    <a:cubicBezTo>
                      <a:pt x="5041" y="9870"/>
                      <a:pt x="5169" y="10206"/>
                      <a:pt x="5041" y="10430"/>
                    </a:cubicBezTo>
                    <a:cubicBezTo>
                      <a:pt x="4971" y="10546"/>
                      <a:pt x="4868" y="10594"/>
                      <a:pt x="4751" y="10594"/>
                    </a:cubicBezTo>
                    <a:cubicBezTo>
                      <a:pt x="4500" y="10594"/>
                      <a:pt x="4187" y="10372"/>
                      <a:pt x="4001" y="10142"/>
                    </a:cubicBezTo>
                    <a:cubicBezTo>
                      <a:pt x="3813" y="9883"/>
                      <a:pt x="3503" y="9606"/>
                      <a:pt x="3237" y="9606"/>
                    </a:cubicBezTo>
                    <a:cubicBezTo>
                      <a:pt x="3142" y="9606"/>
                      <a:pt x="3053" y="9641"/>
                      <a:pt x="2977" y="9726"/>
                    </a:cubicBezTo>
                    <a:cubicBezTo>
                      <a:pt x="3169" y="10094"/>
                      <a:pt x="2929" y="10542"/>
                      <a:pt x="2513" y="10558"/>
                    </a:cubicBezTo>
                    <a:cubicBezTo>
                      <a:pt x="2372" y="10558"/>
                      <a:pt x="2242" y="10496"/>
                      <a:pt x="2113" y="10496"/>
                    </a:cubicBezTo>
                    <a:cubicBezTo>
                      <a:pt x="2081" y="10496"/>
                      <a:pt x="2049" y="10500"/>
                      <a:pt x="2017" y="10510"/>
                    </a:cubicBezTo>
                    <a:cubicBezTo>
                      <a:pt x="1553" y="10638"/>
                      <a:pt x="1873" y="11454"/>
                      <a:pt x="1569" y="11822"/>
                    </a:cubicBezTo>
                    <a:cubicBezTo>
                      <a:pt x="1497" y="11908"/>
                      <a:pt x="1428" y="11940"/>
                      <a:pt x="1358" y="11940"/>
                    </a:cubicBezTo>
                    <a:cubicBezTo>
                      <a:pt x="1160" y="11940"/>
                      <a:pt x="961" y="11677"/>
                      <a:pt x="700" y="11677"/>
                    </a:cubicBezTo>
                    <a:cubicBezTo>
                      <a:pt x="546" y="11677"/>
                      <a:pt x="371" y="11769"/>
                      <a:pt x="161" y="12062"/>
                    </a:cubicBezTo>
                    <a:cubicBezTo>
                      <a:pt x="113" y="12462"/>
                      <a:pt x="193" y="12638"/>
                      <a:pt x="321" y="12782"/>
                    </a:cubicBezTo>
                    <a:cubicBezTo>
                      <a:pt x="625" y="13086"/>
                      <a:pt x="625" y="13566"/>
                      <a:pt x="369" y="13886"/>
                    </a:cubicBezTo>
                    <a:cubicBezTo>
                      <a:pt x="289" y="13982"/>
                      <a:pt x="241" y="14094"/>
                      <a:pt x="257" y="14206"/>
                    </a:cubicBezTo>
                    <a:cubicBezTo>
                      <a:pt x="289" y="14558"/>
                      <a:pt x="593" y="14814"/>
                      <a:pt x="849" y="15054"/>
                    </a:cubicBezTo>
                    <a:cubicBezTo>
                      <a:pt x="1114" y="15275"/>
                      <a:pt x="932" y="15672"/>
                      <a:pt x="627" y="15672"/>
                    </a:cubicBezTo>
                    <a:cubicBezTo>
                      <a:pt x="601" y="15672"/>
                      <a:pt x="573" y="15669"/>
                      <a:pt x="545" y="15662"/>
                    </a:cubicBezTo>
                    <a:cubicBezTo>
                      <a:pt x="401" y="15630"/>
                      <a:pt x="257" y="15598"/>
                      <a:pt x="129" y="15582"/>
                    </a:cubicBezTo>
                    <a:lnTo>
                      <a:pt x="129" y="15582"/>
                    </a:lnTo>
                    <a:cubicBezTo>
                      <a:pt x="1" y="15982"/>
                      <a:pt x="241" y="16382"/>
                      <a:pt x="561" y="16654"/>
                    </a:cubicBezTo>
                    <a:cubicBezTo>
                      <a:pt x="865" y="16926"/>
                      <a:pt x="1233" y="17102"/>
                      <a:pt x="1489" y="17422"/>
                    </a:cubicBezTo>
                    <a:cubicBezTo>
                      <a:pt x="1809" y="17806"/>
                      <a:pt x="1953" y="18366"/>
                      <a:pt x="2401" y="18574"/>
                    </a:cubicBezTo>
                    <a:cubicBezTo>
                      <a:pt x="2657" y="18686"/>
                      <a:pt x="2961" y="18654"/>
                      <a:pt x="3249" y="18718"/>
                    </a:cubicBezTo>
                    <a:cubicBezTo>
                      <a:pt x="3537" y="18782"/>
                      <a:pt x="3809" y="19070"/>
                      <a:pt x="3713" y="19342"/>
                    </a:cubicBezTo>
                    <a:cubicBezTo>
                      <a:pt x="3649" y="19486"/>
                      <a:pt x="3505" y="19582"/>
                      <a:pt x="3569" y="19774"/>
                    </a:cubicBezTo>
                    <a:cubicBezTo>
                      <a:pt x="3617" y="19854"/>
                      <a:pt x="3681" y="19919"/>
                      <a:pt x="3761" y="19951"/>
                    </a:cubicBezTo>
                    <a:cubicBezTo>
                      <a:pt x="4133" y="20125"/>
                      <a:pt x="4534" y="20213"/>
                      <a:pt x="4935" y="20213"/>
                    </a:cubicBezTo>
                    <a:cubicBezTo>
                      <a:pt x="5378" y="20213"/>
                      <a:pt x="5822" y="20105"/>
                      <a:pt x="6225" y="19887"/>
                    </a:cubicBezTo>
                    <a:cubicBezTo>
                      <a:pt x="6337" y="19806"/>
                      <a:pt x="6481" y="19758"/>
                      <a:pt x="6625" y="19742"/>
                    </a:cubicBezTo>
                    <a:cubicBezTo>
                      <a:pt x="6818" y="19758"/>
                      <a:pt x="7010" y="19854"/>
                      <a:pt x="7154" y="19999"/>
                    </a:cubicBezTo>
                    <a:cubicBezTo>
                      <a:pt x="7611" y="20327"/>
                      <a:pt x="8163" y="20501"/>
                      <a:pt x="8721" y="20501"/>
                    </a:cubicBezTo>
                    <a:cubicBezTo>
                      <a:pt x="8925" y="20501"/>
                      <a:pt x="9129" y="20478"/>
                      <a:pt x="9330" y="20431"/>
                    </a:cubicBezTo>
                    <a:lnTo>
                      <a:pt x="9330" y="20431"/>
                    </a:lnTo>
                    <a:lnTo>
                      <a:pt x="9218" y="21007"/>
                    </a:lnTo>
                    <a:cubicBezTo>
                      <a:pt x="9634" y="21023"/>
                      <a:pt x="10018" y="21103"/>
                      <a:pt x="10402" y="21247"/>
                    </a:cubicBezTo>
                    <a:cubicBezTo>
                      <a:pt x="10162" y="21823"/>
                      <a:pt x="9074" y="21503"/>
                      <a:pt x="8802" y="21983"/>
                    </a:cubicBezTo>
                    <a:cubicBezTo>
                      <a:pt x="9394" y="22047"/>
                      <a:pt x="10002" y="22079"/>
                      <a:pt x="10594" y="22079"/>
                    </a:cubicBezTo>
                    <a:cubicBezTo>
                      <a:pt x="11106" y="22079"/>
                      <a:pt x="11618" y="22063"/>
                      <a:pt x="12114" y="22015"/>
                    </a:cubicBezTo>
                    <a:cubicBezTo>
                      <a:pt x="12306" y="21919"/>
                      <a:pt x="12514" y="21807"/>
                      <a:pt x="12706" y="21727"/>
                    </a:cubicBezTo>
                    <a:cubicBezTo>
                      <a:pt x="13234" y="21487"/>
                      <a:pt x="13778" y="21279"/>
                      <a:pt x="14290" y="21071"/>
                    </a:cubicBezTo>
                    <a:cubicBezTo>
                      <a:pt x="14802" y="20863"/>
                      <a:pt x="15314" y="20671"/>
                      <a:pt x="15810" y="20415"/>
                    </a:cubicBezTo>
                    <a:cubicBezTo>
                      <a:pt x="15874" y="20399"/>
                      <a:pt x="15938" y="20351"/>
                      <a:pt x="15970" y="20287"/>
                    </a:cubicBezTo>
                    <a:cubicBezTo>
                      <a:pt x="16050" y="20143"/>
                      <a:pt x="15938" y="19983"/>
                      <a:pt x="15826" y="19854"/>
                    </a:cubicBezTo>
                    <a:cubicBezTo>
                      <a:pt x="15330" y="19230"/>
                      <a:pt x="15010" y="18478"/>
                      <a:pt x="14946" y="17678"/>
                    </a:cubicBezTo>
                    <a:cubicBezTo>
                      <a:pt x="14866" y="17390"/>
                      <a:pt x="15010" y="17070"/>
                      <a:pt x="15298" y="16942"/>
                    </a:cubicBezTo>
                    <a:cubicBezTo>
                      <a:pt x="15842" y="16542"/>
                      <a:pt x="16466" y="16270"/>
                      <a:pt x="17138" y="16110"/>
                    </a:cubicBezTo>
                    <a:cubicBezTo>
                      <a:pt x="17314" y="16078"/>
                      <a:pt x="17474" y="16014"/>
                      <a:pt x="17618" y="15918"/>
                    </a:cubicBezTo>
                    <a:cubicBezTo>
                      <a:pt x="17730" y="15790"/>
                      <a:pt x="17810" y="15662"/>
                      <a:pt x="17890" y="15534"/>
                    </a:cubicBezTo>
                    <a:cubicBezTo>
                      <a:pt x="18088" y="15266"/>
                      <a:pt x="18385" y="15110"/>
                      <a:pt x="18706" y="15110"/>
                    </a:cubicBezTo>
                    <a:cubicBezTo>
                      <a:pt x="18748" y="15110"/>
                      <a:pt x="18791" y="15113"/>
                      <a:pt x="18834" y="15118"/>
                    </a:cubicBezTo>
                    <a:cubicBezTo>
                      <a:pt x="18914" y="15118"/>
                      <a:pt x="18978" y="15150"/>
                      <a:pt x="19010" y="15214"/>
                    </a:cubicBezTo>
                    <a:cubicBezTo>
                      <a:pt x="19074" y="15358"/>
                      <a:pt x="18866" y="15438"/>
                      <a:pt x="18722" y="15518"/>
                    </a:cubicBezTo>
                    <a:cubicBezTo>
                      <a:pt x="18402" y="15678"/>
                      <a:pt x="18338" y="16142"/>
                      <a:pt x="18402" y="16510"/>
                    </a:cubicBezTo>
                    <a:cubicBezTo>
                      <a:pt x="18450" y="16878"/>
                      <a:pt x="18578" y="17262"/>
                      <a:pt x="18434" y="17598"/>
                    </a:cubicBezTo>
                    <a:cubicBezTo>
                      <a:pt x="18322" y="17870"/>
                      <a:pt x="18066" y="18062"/>
                      <a:pt x="17938" y="18318"/>
                    </a:cubicBezTo>
                    <a:cubicBezTo>
                      <a:pt x="17698" y="18782"/>
                      <a:pt x="17842" y="19326"/>
                      <a:pt x="17906" y="19838"/>
                    </a:cubicBezTo>
                    <a:cubicBezTo>
                      <a:pt x="17922" y="20031"/>
                      <a:pt x="17922" y="20223"/>
                      <a:pt x="17906" y="20415"/>
                    </a:cubicBezTo>
                    <a:cubicBezTo>
                      <a:pt x="18610" y="20079"/>
                      <a:pt x="19282" y="19694"/>
                      <a:pt x="19939" y="19262"/>
                    </a:cubicBezTo>
                    <a:lnTo>
                      <a:pt x="19939" y="19262"/>
                    </a:lnTo>
                    <a:cubicBezTo>
                      <a:pt x="19930" y="19263"/>
                      <a:pt x="19922" y="19263"/>
                      <a:pt x="19914" y="19263"/>
                    </a:cubicBezTo>
                    <a:cubicBezTo>
                      <a:pt x="19682" y="19263"/>
                      <a:pt x="19453" y="19048"/>
                      <a:pt x="19282" y="18862"/>
                    </a:cubicBezTo>
                    <a:cubicBezTo>
                      <a:pt x="19170" y="18750"/>
                      <a:pt x="19074" y="18606"/>
                      <a:pt x="19042" y="18462"/>
                    </a:cubicBezTo>
                    <a:cubicBezTo>
                      <a:pt x="19026" y="18318"/>
                      <a:pt x="19042" y="18190"/>
                      <a:pt x="19106" y="18062"/>
                    </a:cubicBezTo>
                    <a:cubicBezTo>
                      <a:pt x="19266" y="17614"/>
                      <a:pt x="19602" y="17278"/>
                      <a:pt x="19907" y="16910"/>
                    </a:cubicBezTo>
                    <a:cubicBezTo>
                      <a:pt x="20195" y="16542"/>
                      <a:pt x="20451" y="16110"/>
                      <a:pt x="20403" y="15630"/>
                    </a:cubicBezTo>
                    <a:cubicBezTo>
                      <a:pt x="20355" y="15150"/>
                      <a:pt x="19971" y="14702"/>
                      <a:pt x="19987" y="14190"/>
                    </a:cubicBezTo>
                    <a:cubicBezTo>
                      <a:pt x="20003" y="13694"/>
                      <a:pt x="20451" y="13102"/>
                      <a:pt x="20899" y="12862"/>
                    </a:cubicBezTo>
                    <a:cubicBezTo>
                      <a:pt x="21071" y="12772"/>
                      <a:pt x="21288" y="12707"/>
                      <a:pt x="21495" y="12707"/>
                    </a:cubicBezTo>
                    <a:cubicBezTo>
                      <a:pt x="21732" y="12707"/>
                      <a:pt x="21955" y="12792"/>
                      <a:pt x="22083" y="13022"/>
                    </a:cubicBezTo>
                    <a:cubicBezTo>
                      <a:pt x="22307" y="13406"/>
                      <a:pt x="21747" y="13918"/>
                      <a:pt x="21939" y="14110"/>
                    </a:cubicBezTo>
                    <a:cubicBezTo>
                      <a:pt x="21991" y="14150"/>
                      <a:pt x="22066" y="14178"/>
                      <a:pt x="22135" y="14178"/>
                    </a:cubicBezTo>
                    <a:cubicBezTo>
                      <a:pt x="22150" y="14178"/>
                      <a:pt x="22165" y="14177"/>
                      <a:pt x="22179" y="14174"/>
                    </a:cubicBezTo>
                    <a:cubicBezTo>
                      <a:pt x="22451" y="14206"/>
                      <a:pt x="22691" y="14350"/>
                      <a:pt x="22819" y="14590"/>
                    </a:cubicBezTo>
                    <a:cubicBezTo>
                      <a:pt x="22947" y="14830"/>
                      <a:pt x="22947" y="15134"/>
                      <a:pt x="22803" y="15374"/>
                    </a:cubicBezTo>
                    <a:cubicBezTo>
                      <a:pt x="22499" y="15902"/>
                      <a:pt x="21747" y="15886"/>
                      <a:pt x="21219" y="16206"/>
                    </a:cubicBezTo>
                    <a:cubicBezTo>
                      <a:pt x="21155" y="16238"/>
                      <a:pt x="21091" y="16302"/>
                      <a:pt x="21059" y="16366"/>
                    </a:cubicBezTo>
                    <a:cubicBezTo>
                      <a:pt x="20979" y="16510"/>
                      <a:pt x="21059" y="16702"/>
                      <a:pt x="21091" y="16862"/>
                    </a:cubicBezTo>
                    <a:cubicBezTo>
                      <a:pt x="21299" y="17614"/>
                      <a:pt x="20835" y="18382"/>
                      <a:pt x="20355" y="18974"/>
                    </a:cubicBezTo>
                    <a:cubicBezTo>
                      <a:pt x="21923" y="17870"/>
                      <a:pt x="23299" y="16494"/>
                      <a:pt x="24419" y="14926"/>
                    </a:cubicBezTo>
                    <a:cubicBezTo>
                      <a:pt x="24243" y="14414"/>
                      <a:pt x="23843" y="13934"/>
                      <a:pt x="23907" y="13390"/>
                    </a:cubicBezTo>
                    <a:cubicBezTo>
                      <a:pt x="23955" y="13198"/>
                      <a:pt x="24003" y="12990"/>
                      <a:pt x="24035" y="12798"/>
                    </a:cubicBezTo>
                    <a:cubicBezTo>
                      <a:pt x="24051" y="12190"/>
                      <a:pt x="23379" y="11854"/>
                      <a:pt x="22803" y="11790"/>
                    </a:cubicBezTo>
                    <a:cubicBezTo>
                      <a:pt x="22211" y="11742"/>
                      <a:pt x="21571" y="11806"/>
                      <a:pt x="21107" y="11454"/>
                    </a:cubicBezTo>
                    <a:cubicBezTo>
                      <a:pt x="20451" y="10958"/>
                      <a:pt x="20579" y="9806"/>
                      <a:pt x="21219" y="9294"/>
                    </a:cubicBezTo>
                    <a:cubicBezTo>
                      <a:pt x="21554" y="9026"/>
                      <a:pt x="21972" y="8911"/>
                      <a:pt x="22403" y="8911"/>
                    </a:cubicBezTo>
                    <a:cubicBezTo>
                      <a:pt x="22795" y="8911"/>
                      <a:pt x="23197" y="9006"/>
                      <a:pt x="23555" y="9166"/>
                    </a:cubicBezTo>
                    <a:cubicBezTo>
                      <a:pt x="23857" y="9301"/>
                      <a:pt x="24214" y="9478"/>
                      <a:pt x="24524" y="9478"/>
                    </a:cubicBezTo>
                    <a:cubicBezTo>
                      <a:pt x="24689" y="9478"/>
                      <a:pt x="24840" y="9427"/>
                      <a:pt x="24963" y="9294"/>
                    </a:cubicBezTo>
                    <a:cubicBezTo>
                      <a:pt x="25187" y="9054"/>
                      <a:pt x="25171" y="8670"/>
                      <a:pt x="25347" y="8398"/>
                    </a:cubicBezTo>
                    <a:cubicBezTo>
                      <a:pt x="25571" y="8046"/>
                      <a:pt x="26099" y="7998"/>
                      <a:pt x="26371" y="7678"/>
                    </a:cubicBezTo>
                    <a:cubicBezTo>
                      <a:pt x="26643" y="7342"/>
                      <a:pt x="26563" y="6830"/>
                      <a:pt x="26563" y="6382"/>
                    </a:cubicBezTo>
                    <a:cubicBezTo>
                      <a:pt x="26611" y="5549"/>
                      <a:pt x="26995" y="4781"/>
                      <a:pt x="27651" y="4253"/>
                    </a:cubicBezTo>
                    <a:cubicBezTo>
                      <a:pt x="27603" y="2845"/>
                      <a:pt x="27395" y="1453"/>
                      <a:pt x="27027" y="93"/>
                    </a:cubicBezTo>
                    <a:cubicBezTo>
                      <a:pt x="26932" y="34"/>
                      <a:pt x="26828" y="1"/>
                      <a:pt x="26722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6" name="Google Shape;21366;p44"/>
              <p:cNvSpPr/>
              <p:nvPr/>
            </p:nvSpPr>
            <p:spPr>
              <a:xfrm>
                <a:off x="2068430" y="3308227"/>
                <a:ext cx="11007" cy="30638"/>
              </a:xfrm>
              <a:custGeom>
                <a:rect b="b" l="l" r="r" t="t"/>
                <a:pathLst>
                  <a:path extrusionOk="0" h="849" w="305">
                    <a:moveTo>
                      <a:pt x="304" y="1"/>
                    </a:moveTo>
                    <a:lnTo>
                      <a:pt x="304" y="1"/>
                    </a:lnTo>
                    <a:cubicBezTo>
                      <a:pt x="272" y="49"/>
                      <a:pt x="240" y="81"/>
                      <a:pt x="208" y="129"/>
                    </a:cubicBezTo>
                    <a:cubicBezTo>
                      <a:pt x="80" y="337"/>
                      <a:pt x="0" y="593"/>
                      <a:pt x="0" y="849"/>
                    </a:cubicBezTo>
                    <a:cubicBezTo>
                      <a:pt x="112" y="561"/>
                      <a:pt x="208" y="289"/>
                      <a:pt x="30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7" name="Google Shape;21367;p44"/>
              <p:cNvSpPr/>
              <p:nvPr/>
            </p:nvSpPr>
            <p:spPr>
              <a:xfrm>
                <a:off x="1377241" y="3061111"/>
                <a:ext cx="151892" cy="276683"/>
              </a:xfrm>
              <a:custGeom>
                <a:rect b="b" l="l" r="r" t="t"/>
                <a:pathLst>
                  <a:path extrusionOk="0" h="7667" w="4209">
                    <a:moveTo>
                      <a:pt x="1985" y="0"/>
                    </a:moveTo>
                    <a:cubicBezTo>
                      <a:pt x="1857" y="16"/>
                      <a:pt x="1745" y="96"/>
                      <a:pt x="1665" y="208"/>
                    </a:cubicBezTo>
                    <a:cubicBezTo>
                      <a:pt x="1297" y="656"/>
                      <a:pt x="1041" y="1184"/>
                      <a:pt x="929" y="1760"/>
                    </a:cubicBezTo>
                    <a:cubicBezTo>
                      <a:pt x="801" y="2416"/>
                      <a:pt x="801" y="2993"/>
                      <a:pt x="465" y="3569"/>
                    </a:cubicBezTo>
                    <a:cubicBezTo>
                      <a:pt x="241" y="3937"/>
                      <a:pt x="1" y="4161"/>
                      <a:pt x="177" y="4625"/>
                    </a:cubicBezTo>
                    <a:cubicBezTo>
                      <a:pt x="321" y="4993"/>
                      <a:pt x="721" y="5281"/>
                      <a:pt x="1009" y="5537"/>
                    </a:cubicBezTo>
                    <a:cubicBezTo>
                      <a:pt x="1521" y="5985"/>
                      <a:pt x="1809" y="6529"/>
                      <a:pt x="2225" y="7041"/>
                    </a:cubicBezTo>
                    <a:cubicBezTo>
                      <a:pt x="2465" y="7329"/>
                      <a:pt x="2769" y="7521"/>
                      <a:pt x="3121" y="7633"/>
                    </a:cubicBezTo>
                    <a:cubicBezTo>
                      <a:pt x="3190" y="7653"/>
                      <a:pt x="3259" y="7666"/>
                      <a:pt x="3332" y="7666"/>
                    </a:cubicBezTo>
                    <a:cubicBezTo>
                      <a:pt x="3377" y="7666"/>
                      <a:pt x="3424" y="7661"/>
                      <a:pt x="3473" y="7649"/>
                    </a:cubicBezTo>
                    <a:cubicBezTo>
                      <a:pt x="3809" y="7569"/>
                      <a:pt x="3889" y="7089"/>
                      <a:pt x="3761" y="6769"/>
                    </a:cubicBezTo>
                    <a:cubicBezTo>
                      <a:pt x="3633" y="6433"/>
                      <a:pt x="3361" y="6193"/>
                      <a:pt x="3217" y="5873"/>
                    </a:cubicBezTo>
                    <a:cubicBezTo>
                      <a:pt x="2993" y="5409"/>
                      <a:pt x="3025" y="4849"/>
                      <a:pt x="3313" y="4417"/>
                    </a:cubicBezTo>
                    <a:cubicBezTo>
                      <a:pt x="3585" y="4049"/>
                      <a:pt x="4033" y="3777"/>
                      <a:pt x="4113" y="3329"/>
                    </a:cubicBezTo>
                    <a:cubicBezTo>
                      <a:pt x="4209" y="2913"/>
                      <a:pt x="3953" y="2497"/>
                      <a:pt x="3649" y="2192"/>
                    </a:cubicBezTo>
                    <a:cubicBezTo>
                      <a:pt x="3473" y="2032"/>
                      <a:pt x="3313" y="1824"/>
                      <a:pt x="3185" y="1616"/>
                    </a:cubicBezTo>
                    <a:cubicBezTo>
                      <a:pt x="3105" y="1456"/>
                      <a:pt x="3041" y="1280"/>
                      <a:pt x="2977" y="1104"/>
                    </a:cubicBezTo>
                    <a:cubicBezTo>
                      <a:pt x="2833" y="704"/>
                      <a:pt x="2561" y="352"/>
                      <a:pt x="2225" y="112"/>
                    </a:cubicBezTo>
                    <a:cubicBezTo>
                      <a:pt x="2145" y="48"/>
                      <a:pt x="2065" y="16"/>
                      <a:pt x="1985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8" name="Google Shape;21368;p44"/>
              <p:cNvSpPr/>
              <p:nvPr/>
            </p:nvSpPr>
            <p:spPr>
              <a:xfrm>
                <a:off x="891634" y="2674667"/>
                <a:ext cx="303785" cy="885984"/>
              </a:xfrm>
              <a:custGeom>
                <a:rect b="b" l="l" r="r" t="t"/>
                <a:pathLst>
                  <a:path extrusionOk="0" h="24551" w="8418">
                    <a:moveTo>
                      <a:pt x="5729" y="9317"/>
                    </a:moveTo>
                    <a:cubicBezTo>
                      <a:pt x="5761" y="9333"/>
                      <a:pt x="5793" y="9349"/>
                      <a:pt x="5825" y="9365"/>
                    </a:cubicBezTo>
                    <a:cubicBezTo>
                      <a:pt x="5825" y="9381"/>
                      <a:pt x="5841" y="9381"/>
                      <a:pt x="5857" y="9397"/>
                    </a:cubicBezTo>
                    <a:lnTo>
                      <a:pt x="5889" y="9429"/>
                    </a:lnTo>
                    <a:lnTo>
                      <a:pt x="5905" y="9445"/>
                    </a:lnTo>
                    <a:lnTo>
                      <a:pt x="5921" y="9461"/>
                    </a:lnTo>
                    <a:cubicBezTo>
                      <a:pt x="5969" y="9509"/>
                      <a:pt x="6001" y="9541"/>
                      <a:pt x="6033" y="9589"/>
                    </a:cubicBezTo>
                    <a:lnTo>
                      <a:pt x="6081" y="9653"/>
                    </a:lnTo>
                    <a:cubicBezTo>
                      <a:pt x="6145" y="9749"/>
                      <a:pt x="6209" y="9829"/>
                      <a:pt x="6257" y="9925"/>
                    </a:cubicBezTo>
                    <a:lnTo>
                      <a:pt x="6289" y="9989"/>
                    </a:lnTo>
                    <a:lnTo>
                      <a:pt x="6337" y="10069"/>
                    </a:lnTo>
                    <a:cubicBezTo>
                      <a:pt x="6401" y="10213"/>
                      <a:pt x="6465" y="10341"/>
                      <a:pt x="6497" y="10421"/>
                    </a:cubicBezTo>
                    <a:cubicBezTo>
                      <a:pt x="6673" y="10805"/>
                      <a:pt x="6689" y="11301"/>
                      <a:pt x="6385" y="11589"/>
                    </a:cubicBezTo>
                    <a:cubicBezTo>
                      <a:pt x="6081" y="11893"/>
                      <a:pt x="5601" y="11877"/>
                      <a:pt x="5329" y="12181"/>
                    </a:cubicBezTo>
                    <a:cubicBezTo>
                      <a:pt x="5041" y="12469"/>
                      <a:pt x="5089" y="12933"/>
                      <a:pt x="5137" y="13350"/>
                    </a:cubicBezTo>
                    <a:cubicBezTo>
                      <a:pt x="5185" y="13750"/>
                      <a:pt x="5153" y="14246"/>
                      <a:pt x="4817" y="14470"/>
                    </a:cubicBezTo>
                    <a:cubicBezTo>
                      <a:pt x="4801" y="14486"/>
                      <a:pt x="4769" y="14486"/>
                      <a:pt x="4753" y="14486"/>
                    </a:cubicBezTo>
                    <a:cubicBezTo>
                      <a:pt x="4705" y="14486"/>
                      <a:pt x="4657" y="14470"/>
                      <a:pt x="4641" y="14422"/>
                    </a:cubicBezTo>
                    <a:cubicBezTo>
                      <a:pt x="4497" y="14278"/>
                      <a:pt x="4385" y="14086"/>
                      <a:pt x="4337" y="13878"/>
                    </a:cubicBezTo>
                    <a:cubicBezTo>
                      <a:pt x="4305" y="13750"/>
                      <a:pt x="4273" y="13638"/>
                      <a:pt x="4241" y="13510"/>
                    </a:cubicBezTo>
                    <a:cubicBezTo>
                      <a:pt x="4161" y="13366"/>
                      <a:pt x="4081" y="13206"/>
                      <a:pt x="3969" y="13061"/>
                    </a:cubicBezTo>
                    <a:cubicBezTo>
                      <a:pt x="3857" y="12805"/>
                      <a:pt x="3777" y="12517"/>
                      <a:pt x="3761" y="12213"/>
                    </a:cubicBezTo>
                    <a:cubicBezTo>
                      <a:pt x="3745" y="12085"/>
                      <a:pt x="3729" y="11957"/>
                      <a:pt x="3745" y="11829"/>
                    </a:cubicBezTo>
                    <a:cubicBezTo>
                      <a:pt x="3793" y="11653"/>
                      <a:pt x="3873" y="11493"/>
                      <a:pt x="4001" y="11365"/>
                    </a:cubicBezTo>
                    <a:cubicBezTo>
                      <a:pt x="4321" y="10997"/>
                      <a:pt x="4801" y="10805"/>
                      <a:pt x="5089" y="10405"/>
                    </a:cubicBezTo>
                    <a:cubicBezTo>
                      <a:pt x="5265" y="10133"/>
                      <a:pt x="5281" y="9333"/>
                      <a:pt x="5649" y="9317"/>
                    </a:cubicBezTo>
                    <a:close/>
                    <a:moveTo>
                      <a:pt x="6497" y="1"/>
                    </a:moveTo>
                    <a:cubicBezTo>
                      <a:pt x="6441" y="1"/>
                      <a:pt x="6385" y="13"/>
                      <a:pt x="6337" y="37"/>
                    </a:cubicBezTo>
                    <a:cubicBezTo>
                      <a:pt x="5617" y="261"/>
                      <a:pt x="5217" y="1029"/>
                      <a:pt x="5025" y="1765"/>
                    </a:cubicBezTo>
                    <a:cubicBezTo>
                      <a:pt x="4849" y="2485"/>
                      <a:pt x="4801" y="3285"/>
                      <a:pt x="4433" y="3941"/>
                    </a:cubicBezTo>
                    <a:cubicBezTo>
                      <a:pt x="4097" y="4565"/>
                      <a:pt x="3521" y="5029"/>
                      <a:pt x="3169" y="5653"/>
                    </a:cubicBezTo>
                    <a:cubicBezTo>
                      <a:pt x="2833" y="6277"/>
                      <a:pt x="2769" y="7013"/>
                      <a:pt x="2977" y="7685"/>
                    </a:cubicBezTo>
                    <a:cubicBezTo>
                      <a:pt x="3217" y="8469"/>
                      <a:pt x="3841" y="9173"/>
                      <a:pt x="3761" y="9989"/>
                    </a:cubicBezTo>
                    <a:cubicBezTo>
                      <a:pt x="3681" y="10981"/>
                      <a:pt x="2593" y="11605"/>
                      <a:pt x="2241" y="12549"/>
                    </a:cubicBezTo>
                    <a:cubicBezTo>
                      <a:pt x="2113" y="12901"/>
                      <a:pt x="2097" y="13286"/>
                      <a:pt x="2177" y="13654"/>
                    </a:cubicBezTo>
                    <a:cubicBezTo>
                      <a:pt x="2241" y="13766"/>
                      <a:pt x="2241" y="13910"/>
                      <a:pt x="2177" y="14022"/>
                    </a:cubicBezTo>
                    <a:cubicBezTo>
                      <a:pt x="2097" y="14102"/>
                      <a:pt x="1985" y="14150"/>
                      <a:pt x="1857" y="14150"/>
                    </a:cubicBezTo>
                    <a:cubicBezTo>
                      <a:pt x="1345" y="14246"/>
                      <a:pt x="865" y="14518"/>
                      <a:pt x="497" y="14918"/>
                    </a:cubicBezTo>
                    <a:cubicBezTo>
                      <a:pt x="321" y="15110"/>
                      <a:pt x="145" y="15318"/>
                      <a:pt x="1" y="15526"/>
                    </a:cubicBezTo>
                    <a:cubicBezTo>
                      <a:pt x="673" y="18950"/>
                      <a:pt x="2353" y="22102"/>
                      <a:pt x="4849" y="24550"/>
                    </a:cubicBezTo>
                    <a:cubicBezTo>
                      <a:pt x="4593" y="24054"/>
                      <a:pt x="4273" y="23622"/>
                      <a:pt x="3873" y="23238"/>
                    </a:cubicBezTo>
                    <a:cubicBezTo>
                      <a:pt x="3665" y="23062"/>
                      <a:pt x="3505" y="22870"/>
                      <a:pt x="3377" y="22646"/>
                    </a:cubicBezTo>
                    <a:cubicBezTo>
                      <a:pt x="3265" y="22422"/>
                      <a:pt x="3249" y="22166"/>
                      <a:pt x="3153" y="21926"/>
                    </a:cubicBezTo>
                    <a:cubicBezTo>
                      <a:pt x="2993" y="21462"/>
                      <a:pt x="2561" y="21142"/>
                      <a:pt x="2289" y="20742"/>
                    </a:cubicBezTo>
                    <a:cubicBezTo>
                      <a:pt x="2209" y="20646"/>
                      <a:pt x="2161" y="20534"/>
                      <a:pt x="2161" y="20406"/>
                    </a:cubicBezTo>
                    <a:cubicBezTo>
                      <a:pt x="2177" y="20278"/>
                      <a:pt x="2225" y="20166"/>
                      <a:pt x="2305" y="20054"/>
                    </a:cubicBezTo>
                    <a:cubicBezTo>
                      <a:pt x="2609" y="19606"/>
                      <a:pt x="2865" y="19062"/>
                      <a:pt x="2705" y="18534"/>
                    </a:cubicBezTo>
                    <a:cubicBezTo>
                      <a:pt x="2577" y="18246"/>
                      <a:pt x="2385" y="17974"/>
                      <a:pt x="2145" y="17766"/>
                    </a:cubicBezTo>
                    <a:cubicBezTo>
                      <a:pt x="1905" y="17558"/>
                      <a:pt x="1729" y="17270"/>
                      <a:pt x="1633" y="16966"/>
                    </a:cubicBezTo>
                    <a:cubicBezTo>
                      <a:pt x="1553" y="16646"/>
                      <a:pt x="1713" y="16262"/>
                      <a:pt x="2033" y="16198"/>
                    </a:cubicBezTo>
                    <a:cubicBezTo>
                      <a:pt x="2077" y="16189"/>
                      <a:pt x="2124" y="16186"/>
                      <a:pt x="2172" y="16186"/>
                    </a:cubicBezTo>
                    <a:cubicBezTo>
                      <a:pt x="2261" y="16186"/>
                      <a:pt x="2354" y="16196"/>
                      <a:pt x="2440" y="16196"/>
                    </a:cubicBezTo>
                    <a:cubicBezTo>
                      <a:pt x="2560" y="16196"/>
                      <a:pt x="2668" y="16177"/>
                      <a:pt x="2737" y="16086"/>
                    </a:cubicBezTo>
                    <a:cubicBezTo>
                      <a:pt x="2897" y="15894"/>
                      <a:pt x="2737" y="15654"/>
                      <a:pt x="2673" y="15430"/>
                    </a:cubicBezTo>
                    <a:cubicBezTo>
                      <a:pt x="2620" y="15246"/>
                      <a:pt x="2761" y="14988"/>
                      <a:pt x="2901" y="14988"/>
                    </a:cubicBezTo>
                    <a:cubicBezTo>
                      <a:pt x="2933" y="14988"/>
                      <a:pt x="2964" y="15001"/>
                      <a:pt x="2993" y="15030"/>
                    </a:cubicBezTo>
                    <a:cubicBezTo>
                      <a:pt x="2977" y="14742"/>
                      <a:pt x="2961" y="14454"/>
                      <a:pt x="2945" y="14166"/>
                    </a:cubicBezTo>
                    <a:cubicBezTo>
                      <a:pt x="2987" y="14143"/>
                      <a:pt x="3032" y="14133"/>
                      <a:pt x="3077" y="14133"/>
                    </a:cubicBezTo>
                    <a:cubicBezTo>
                      <a:pt x="3255" y="14133"/>
                      <a:pt x="3441" y="14291"/>
                      <a:pt x="3505" y="14470"/>
                    </a:cubicBezTo>
                    <a:cubicBezTo>
                      <a:pt x="3553" y="14710"/>
                      <a:pt x="3569" y="14950"/>
                      <a:pt x="3553" y="15174"/>
                    </a:cubicBezTo>
                    <a:cubicBezTo>
                      <a:pt x="3569" y="15414"/>
                      <a:pt x="3665" y="15686"/>
                      <a:pt x="3889" y="15766"/>
                    </a:cubicBezTo>
                    <a:cubicBezTo>
                      <a:pt x="4033" y="15782"/>
                      <a:pt x="4177" y="15814"/>
                      <a:pt x="4321" y="15814"/>
                    </a:cubicBezTo>
                    <a:cubicBezTo>
                      <a:pt x="4465" y="15878"/>
                      <a:pt x="4625" y="15958"/>
                      <a:pt x="4769" y="16038"/>
                    </a:cubicBezTo>
                    <a:cubicBezTo>
                      <a:pt x="4826" y="16055"/>
                      <a:pt x="4882" y="16064"/>
                      <a:pt x="4936" y="16064"/>
                    </a:cubicBezTo>
                    <a:cubicBezTo>
                      <a:pt x="5376" y="16064"/>
                      <a:pt x="5738" y="15529"/>
                      <a:pt x="5809" y="15046"/>
                    </a:cubicBezTo>
                    <a:cubicBezTo>
                      <a:pt x="5937" y="14246"/>
                      <a:pt x="5777" y="13270"/>
                      <a:pt x="6385" y="12725"/>
                    </a:cubicBezTo>
                    <a:cubicBezTo>
                      <a:pt x="6721" y="12437"/>
                      <a:pt x="7233" y="12373"/>
                      <a:pt x="7505" y="12021"/>
                    </a:cubicBezTo>
                    <a:cubicBezTo>
                      <a:pt x="7857" y="11573"/>
                      <a:pt x="7697" y="10933"/>
                      <a:pt x="7457" y="10421"/>
                    </a:cubicBezTo>
                    <a:cubicBezTo>
                      <a:pt x="7169" y="9749"/>
                      <a:pt x="6785" y="9141"/>
                      <a:pt x="6353" y="8565"/>
                    </a:cubicBezTo>
                    <a:cubicBezTo>
                      <a:pt x="6209" y="8405"/>
                      <a:pt x="6097" y="8229"/>
                      <a:pt x="6001" y="8037"/>
                    </a:cubicBezTo>
                    <a:cubicBezTo>
                      <a:pt x="5889" y="7637"/>
                      <a:pt x="6001" y="7221"/>
                      <a:pt x="6289" y="6933"/>
                    </a:cubicBezTo>
                    <a:cubicBezTo>
                      <a:pt x="6577" y="6661"/>
                      <a:pt x="6929" y="6469"/>
                      <a:pt x="7313" y="6373"/>
                    </a:cubicBezTo>
                    <a:cubicBezTo>
                      <a:pt x="7553" y="6325"/>
                      <a:pt x="7777" y="6245"/>
                      <a:pt x="7969" y="6133"/>
                    </a:cubicBezTo>
                    <a:cubicBezTo>
                      <a:pt x="8337" y="5861"/>
                      <a:pt x="8417" y="5349"/>
                      <a:pt x="8417" y="4885"/>
                    </a:cubicBezTo>
                    <a:cubicBezTo>
                      <a:pt x="8401" y="3941"/>
                      <a:pt x="8145" y="3013"/>
                      <a:pt x="7665" y="2197"/>
                    </a:cubicBezTo>
                    <a:cubicBezTo>
                      <a:pt x="7377" y="1685"/>
                      <a:pt x="6977" y="1205"/>
                      <a:pt x="6897" y="629"/>
                    </a:cubicBezTo>
                    <a:cubicBezTo>
                      <a:pt x="6865" y="405"/>
                      <a:pt x="6849" y="133"/>
                      <a:pt x="6657" y="37"/>
                    </a:cubicBezTo>
                    <a:cubicBezTo>
                      <a:pt x="6609" y="13"/>
                      <a:pt x="6553" y="1"/>
                      <a:pt x="649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9" name="Google Shape;21369;p44"/>
              <p:cNvSpPr/>
              <p:nvPr/>
            </p:nvSpPr>
            <p:spPr>
              <a:xfrm>
                <a:off x="880087" y="2770078"/>
                <a:ext cx="112629" cy="337851"/>
              </a:xfrm>
              <a:custGeom>
                <a:rect b="b" l="l" r="r" t="t"/>
                <a:pathLst>
                  <a:path extrusionOk="0" h="9362" w="3121">
                    <a:moveTo>
                      <a:pt x="2833" y="1"/>
                    </a:moveTo>
                    <a:cubicBezTo>
                      <a:pt x="1009" y="2785"/>
                      <a:pt x="16" y="6033"/>
                      <a:pt x="0" y="9361"/>
                    </a:cubicBezTo>
                    <a:cubicBezTo>
                      <a:pt x="96" y="9313"/>
                      <a:pt x="209" y="9265"/>
                      <a:pt x="321" y="9265"/>
                    </a:cubicBezTo>
                    <a:cubicBezTo>
                      <a:pt x="385" y="9265"/>
                      <a:pt x="449" y="9233"/>
                      <a:pt x="513" y="9201"/>
                    </a:cubicBezTo>
                    <a:cubicBezTo>
                      <a:pt x="641" y="9073"/>
                      <a:pt x="449" y="8897"/>
                      <a:pt x="337" y="8753"/>
                    </a:cubicBezTo>
                    <a:cubicBezTo>
                      <a:pt x="96" y="8449"/>
                      <a:pt x="305" y="7969"/>
                      <a:pt x="641" y="7777"/>
                    </a:cubicBezTo>
                    <a:cubicBezTo>
                      <a:pt x="961" y="7569"/>
                      <a:pt x="1361" y="7537"/>
                      <a:pt x="1729" y="7425"/>
                    </a:cubicBezTo>
                    <a:cubicBezTo>
                      <a:pt x="2097" y="7313"/>
                      <a:pt x="2465" y="7041"/>
                      <a:pt x="2497" y="6657"/>
                    </a:cubicBezTo>
                    <a:cubicBezTo>
                      <a:pt x="2497" y="6417"/>
                      <a:pt x="2417" y="6177"/>
                      <a:pt x="2273" y="5969"/>
                    </a:cubicBezTo>
                    <a:cubicBezTo>
                      <a:pt x="1761" y="5105"/>
                      <a:pt x="1121" y="4129"/>
                      <a:pt x="1425" y="3169"/>
                    </a:cubicBezTo>
                    <a:cubicBezTo>
                      <a:pt x="1601" y="2609"/>
                      <a:pt x="2081" y="2193"/>
                      <a:pt x="2449" y="1729"/>
                    </a:cubicBezTo>
                    <a:cubicBezTo>
                      <a:pt x="2833" y="1265"/>
                      <a:pt x="3121" y="625"/>
                      <a:pt x="2865" y="81"/>
                    </a:cubicBezTo>
                    <a:cubicBezTo>
                      <a:pt x="2865" y="65"/>
                      <a:pt x="2849" y="33"/>
                      <a:pt x="283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0" name="Google Shape;21370;p44"/>
              <p:cNvSpPr/>
              <p:nvPr/>
            </p:nvSpPr>
            <p:spPr>
              <a:xfrm>
                <a:off x="1128971" y="3611168"/>
                <a:ext cx="85491" cy="48177"/>
              </a:xfrm>
              <a:custGeom>
                <a:rect b="b" l="l" r="r" t="t"/>
                <a:pathLst>
                  <a:path extrusionOk="0" h="1335" w="2369">
                    <a:moveTo>
                      <a:pt x="742" y="0"/>
                    </a:moveTo>
                    <a:cubicBezTo>
                      <a:pt x="730" y="0"/>
                      <a:pt x="717" y="2"/>
                      <a:pt x="704" y="6"/>
                    </a:cubicBezTo>
                    <a:cubicBezTo>
                      <a:pt x="614" y="21"/>
                      <a:pt x="525" y="218"/>
                      <a:pt x="409" y="218"/>
                    </a:cubicBezTo>
                    <a:cubicBezTo>
                      <a:pt x="401" y="218"/>
                      <a:pt x="393" y="217"/>
                      <a:pt x="384" y="214"/>
                    </a:cubicBezTo>
                    <a:cubicBezTo>
                      <a:pt x="352" y="198"/>
                      <a:pt x="320" y="182"/>
                      <a:pt x="304" y="150"/>
                    </a:cubicBezTo>
                    <a:cubicBezTo>
                      <a:pt x="256" y="102"/>
                      <a:pt x="192" y="70"/>
                      <a:pt x="128" y="54"/>
                    </a:cubicBezTo>
                    <a:cubicBezTo>
                      <a:pt x="80" y="54"/>
                      <a:pt x="32" y="70"/>
                      <a:pt x="0" y="102"/>
                    </a:cubicBezTo>
                    <a:cubicBezTo>
                      <a:pt x="608" y="550"/>
                      <a:pt x="1232" y="966"/>
                      <a:pt x="1888" y="1335"/>
                    </a:cubicBezTo>
                    <a:cubicBezTo>
                      <a:pt x="2000" y="1335"/>
                      <a:pt x="2112" y="1319"/>
                      <a:pt x="2224" y="1287"/>
                    </a:cubicBezTo>
                    <a:cubicBezTo>
                      <a:pt x="2288" y="1287"/>
                      <a:pt x="2336" y="1238"/>
                      <a:pt x="2352" y="1190"/>
                    </a:cubicBezTo>
                    <a:cubicBezTo>
                      <a:pt x="2368" y="1126"/>
                      <a:pt x="2352" y="1078"/>
                      <a:pt x="2320" y="1030"/>
                    </a:cubicBezTo>
                    <a:cubicBezTo>
                      <a:pt x="2096" y="694"/>
                      <a:pt x="1776" y="438"/>
                      <a:pt x="1392" y="310"/>
                    </a:cubicBezTo>
                    <a:cubicBezTo>
                      <a:pt x="1248" y="278"/>
                      <a:pt x="1104" y="230"/>
                      <a:pt x="976" y="150"/>
                    </a:cubicBezTo>
                    <a:cubicBezTo>
                      <a:pt x="893" y="81"/>
                      <a:pt x="822" y="0"/>
                      <a:pt x="74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1" name="Google Shape;21371;p44"/>
              <p:cNvSpPr/>
              <p:nvPr/>
            </p:nvSpPr>
            <p:spPr>
              <a:xfrm>
                <a:off x="1134167" y="3248685"/>
                <a:ext cx="71634" cy="50270"/>
              </a:xfrm>
              <a:custGeom>
                <a:rect b="b" l="l" r="r" t="t"/>
                <a:pathLst>
                  <a:path extrusionOk="0" h="1393" w="1985">
                    <a:moveTo>
                      <a:pt x="855" y="1"/>
                    </a:moveTo>
                    <a:cubicBezTo>
                      <a:pt x="705" y="1"/>
                      <a:pt x="561" y="40"/>
                      <a:pt x="432" y="147"/>
                    </a:cubicBezTo>
                    <a:cubicBezTo>
                      <a:pt x="176" y="339"/>
                      <a:pt x="0" y="515"/>
                      <a:pt x="80" y="835"/>
                    </a:cubicBezTo>
                    <a:cubicBezTo>
                      <a:pt x="144" y="1043"/>
                      <a:pt x="272" y="1235"/>
                      <a:pt x="448" y="1347"/>
                    </a:cubicBezTo>
                    <a:cubicBezTo>
                      <a:pt x="508" y="1379"/>
                      <a:pt x="552" y="1393"/>
                      <a:pt x="586" y="1393"/>
                    </a:cubicBezTo>
                    <a:cubicBezTo>
                      <a:pt x="687" y="1393"/>
                      <a:pt x="696" y="1267"/>
                      <a:pt x="768" y="1123"/>
                    </a:cubicBezTo>
                    <a:cubicBezTo>
                      <a:pt x="960" y="707"/>
                      <a:pt x="1568" y="851"/>
                      <a:pt x="1904" y="579"/>
                    </a:cubicBezTo>
                    <a:cubicBezTo>
                      <a:pt x="1936" y="563"/>
                      <a:pt x="1968" y="531"/>
                      <a:pt x="1968" y="483"/>
                    </a:cubicBezTo>
                    <a:cubicBezTo>
                      <a:pt x="1984" y="467"/>
                      <a:pt x="1968" y="435"/>
                      <a:pt x="1952" y="419"/>
                    </a:cubicBezTo>
                    <a:cubicBezTo>
                      <a:pt x="1888" y="323"/>
                      <a:pt x="1792" y="259"/>
                      <a:pt x="1696" y="243"/>
                    </a:cubicBezTo>
                    <a:cubicBezTo>
                      <a:pt x="1436" y="139"/>
                      <a:pt x="1135" y="1"/>
                      <a:pt x="855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2" name="Google Shape;21372;p44"/>
              <p:cNvSpPr/>
              <p:nvPr/>
            </p:nvSpPr>
            <p:spPr>
              <a:xfrm>
                <a:off x="1260612" y="3104233"/>
                <a:ext cx="85491" cy="93828"/>
              </a:xfrm>
              <a:custGeom>
                <a:rect b="b" l="l" r="r" t="t"/>
                <a:pathLst>
                  <a:path extrusionOk="0" h="2600" w="2369">
                    <a:moveTo>
                      <a:pt x="1268" y="0"/>
                    </a:moveTo>
                    <a:cubicBezTo>
                      <a:pt x="1245" y="0"/>
                      <a:pt x="1222" y="7"/>
                      <a:pt x="1200" y="21"/>
                    </a:cubicBezTo>
                    <a:cubicBezTo>
                      <a:pt x="1152" y="37"/>
                      <a:pt x="1104" y="85"/>
                      <a:pt x="1088" y="149"/>
                    </a:cubicBezTo>
                    <a:cubicBezTo>
                      <a:pt x="1008" y="389"/>
                      <a:pt x="960" y="661"/>
                      <a:pt x="928" y="917"/>
                    </a:cubicBezTo>
                    <a:cubicBezTo>
                      <a:pt x="928" y="981"/>
                      <a:pt x="896" y="1045"/>
                      <a:pt x="848" y="1045"/>
                    </a:cubicBezTo>
                    <a:cubicBezTo>
                      <a:pt x="816" y="1045"/>
                      <a:pt x="784" y="1045"/>
                      <a:pt x="752" y="1013"/>
                    </a:cubicBezTo>
                    <a:cubicBezTo>
                      <a:pt x="672" y="949"/>
                      <a:pt x="560" y="885"/>
                      <a:pt x="464" y="821"/>
                    </a:cubicBezTo>
                    <a:cubicBezTo>
                      <a:pt x="418" y="795"/>
                      <a:pt x="368" y="782"/>
                      <a:pt x="319" y="782"/>
                    </a:cubicBezTo>
                    <a:cubicBezTo>
                      <a:pt x="251" y="782"/>
                      <a:pt x="184" y="807"/>
                      <a:pt x="128" y="853"/>
                    </a:cubicBezTo>
                    <a:cubicBezTo>
                      <a:pt x="48" y="965"/>
                      <a:pt x="48" y="1109"/>
                      <a:pt x="128" y="1221"/>
                    </a:cubicBezTo>
                    <a:cubicBezTo>
                      <a:pt x="192" y="1334"/>
                      <a:pt x="288" y="1446"/>
                      <a:pt x="352" y="1558"/>
                    </a:cubicBezTo>
                    <a:cubicBezTo>
                      <a:pt x="416" y="1686"/>
                      <a:pt x="384" y="1830"/>
                      <a:pt x="288" y="1926"/>
                    </a:cubicBezTo>
                    <a:cubicBezTo>
                      <a:pt x="176" y="1990"/>
                      <a:pt x="16" y="1990"/>
                      <a:pt x="0" y="2102"/>
                    </a:cubicBezTo>
                    <a:cubicBezTo>
                      <a:pt x="0" y="2150"/>
                      <a:pt x="16" y="2182"/>
                      <a:pt x="48" y="2230"/>
                    </a:cubicBezTo>
                    <a:cubicBezTo>
                      <a:pt x="128" y="2358"/>
                      <a:pt x="240" y="2470"/>
                      <a:pt x="368" y="2550"/>
                    </a:cubicBezTo>
                    <a:cubicBezTo>
                      <a:pt x="422" y="2583"/>
                      <a:pt x="483" y="2600"/>
                      <a:pt x="545" y="2600"/>
                    </a:cubicBezTo>
                    <a:cubicBezTo>
                      <a:pt x="632" y="2600"/>
                      <a:pt x="719" y="2567"/>
                      <a:pt x="784" y="2502"/>
                    </a:cubicBezTo>
                    <a:cubicBezTo>
                      <a:pt x="910" y="2351"/>
                      <a:pt x="907" y="2299"/>
                      <a:pt x="1009" y="2299"/>
                    </a:cubicBezTo>
                    <a:cubicBezTo>
                      <a:pt x="1037" y="2299"/>
                      <a:pt x="1072" y="2303"/>
                      <a:pt x="1120" y="2310"/>
                    </a:cubicBezTo>
                    <a:cubicBezTo>
                      <a:pt x="1142" y="2312"/>
                      <a:pt x="1164" y="2313"/>
                      <a:pt x="1186" y="2313"/>
                    </a:cubicBezTo>
                    <a:cubicBezTo>
                      <a:pt x="1273" y="2313"/>
                      <a:pt x="1363" y="2298"/>
                      <a:pt x="1446" y="2298"/>
                    </a:cubicBezTo>
                    <a:cubicBezTo>
                      <a:pt x="1483" y="2298"/>
                      <a:pt x="1519" y="2301"/>
                      <a:pt x="1552" y="2310"/>
                    </a:cubicBezTo>
                    <a:cubicBezTo>
                      <a:pt x="1736" y="2344"/>
                      <a:pt x="1805" y="2486"/>
                      <a:pt x="1935" y="2486"/>
                    </a:cubicBezTo>
                    <a:cubicBezTo>
                      <a:pt x="1987" y="2486"/>
                      <a:pt x="2047" y="2464"/>
                      <a:pt x="2128" y="2406"/>
                    </a:cubicBezTo>
                    <a:cubicBezTo>
                      <a:pt x="2368" y="2214"/>
                      <a:pt x="2304" y="2118"/>
                      <a:pt x="2144" y="1942"/>
                    </a:cubicBezTo>
                    <a:cubicBezTo>
                      <a:pt x="2032" y="1830"/>
                      <a:pt x="1952" y="1686"/>
                      <a:pt x="1936" y="1526"/>
                    </a:cubicBezTo>
                    <a:cubicBezTo>
                      <a:pt x="1936" y="1318"/>
                      <a:pt x="2080" y="1189"/>
                      <a:pt x="2096" y="1013"/>
                    </a:cubicBezTo>
                    <a:cubicBezTo>
                      <a:pt x="2080" y="853"/>
                      <a:pt x="2016" y="725"/>
                      <a:pt x="1920" y="613"/>
                    </a:cubicBezTo>
                    <a:cubicBezTo>
                      <a:pt x="1792" y="453"/>
                      <a:pt x="1648" y="277"/>
                      <a:pt x="1488" y="133"/>
                    </a:cubicBezTo>
                    <a:cubicBezTo>
                      <a:pt x="1427" y="72"/>
                      <a:pt x="1346" y="0"/>
                      <a:pt x="126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3" name="Google Shape;21373;p44"/>
              <p:cNvSpPr/>
              <p:nvPr/>
            </p:nvSpPr>
            <p:spPr>
              <a:xfrm>
                <a:off x="1706381" y="3279358"/>
                <a:ext cx="6965" cy="2923"/>
              </a:xfrm>
              <a:custGeom>
                <a:rect b="b" l="l" r="r" t="t"/>
                <a:pathLst>
                  <a:path extrusionOk="0" h="81" w="193">
                    <a:moveTo>
                      <a:pt x="0" y="1"/>
                    </a:moveTo>
                    <a:lnTo>
                      <a:pt x="192" y="81"/>
                    </a:lnTo>
                    <a:cubicBezTo>
                      <a:pt x="128" y="49"/>
                      <a:pt x="64" y="17"/>
                      <a:pt x="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4" name="Google Shape;21374;p44"/>
              <p:cNvSpPr/>
              <p:nvPr/>
            </p:nvSpPr>
            <p:spPr>
              <a:xfrm>
                <a:off x="1116232" y="2522384"/>
                <a:ext cx="185418" cy="126884"/>
              </a:xfrm>
              <a:custGeom>
                <a:rect b="b" l="l" r="r" t="t"/>
                <a:pathLst>
                  <a:path extrusionOk="0" h="3516" w="5138">
                    <a:moveTo>
                      <a:pt x="5137" y="0"/>
                    </a:moveTo>
                    <a:cubicBezTo>
                      <a:pt x="3265" y="640"/>
                      <a:pt x="1537" y="1584"/>
                      <a:pt x="1" y="2800"/>
                    </a:cubicBezTo>
                    <a:cubicBezTo>
                      <a:pt x="104" y="2935"/>
                      <a:pt x="217" y="2970"/>
                      <a:pt x="341" y="2970"/>
                    </a:cubicBezTo>
                    <a:cubicBezTo>
                      <a:pt x="470" y="2970"/>
                      <a:pt x="611" y="2933"/>
                      <a:pt x="766" y="2933"/>
                    </a:cubicBezTo>
                    <a:cubicBezTo>
                      <a:pt x="834" y="2933"/>
                      <a:pt x="904" y="2940"/>
                      <a:pt x="977" y="2960"/>
                    </a:cubicBezTo>
                    <a:cubicBezTo>
                      <a:pt x="1265" y="3040"/>
                      <a:pt x="1393" y="3328"/>
                      <a:pt x="1665" y="3441"/>
                    </a:cubicBezTo>
                    <a:cubicBezTo>
                      <a:pt x="1835" y="3491"/>
                      <a:pt x="2011" y="3516"/>
                      <a:pt x="2186" y="3516"/>
                    </a:cubicBezTo>
                    <a:cubicBezTo>
                      <a:pt x="2291" y="3516"/>
                      <a:pt x="2395" y="3507"/>
                      <a:pt x="2497" y="3489"/>
                    </a:cubicBezTo>
                    <a:cubicBezTo>
                      <a:pt x="2593" y="3489"/>
                      <a:pt x="2689" y="3457"/>
                      <a:pt x="2769" y="3409"/>
                    </a:cubicBezTo>
                    <a:cubicBezTo>
                      <a:pt x="2881" y="3296"/>
                      <a:pt x="2913" y="3120"/>
                      <a:pt x="2849" y="2976"/>
                    </a:cubicBezTo>
                    <a:cubicBezTo>
                      <a:pt x="2769" y="2832"/>
                      <a:pt x="2705" y="2704"/>
                      <a:pt x="2625" y="2576"/>
                    </a:cubicBezTo>
                    <a:cubicBezTo>
                      <a:pt x="2417" y="2160"/>
                      <a:pt x="2513" y="1664"/>
                      <a:pt x="2849" y="1344"/>
                    </a:cubicBezTo>
                    <a:cubicBezTo>
                      <a:pt x="3201" y="1040"/>
                      <a:pt x="3697" y="1008"/>
                      <a:pt x="4129" y="912"/>
                    </a:cubicBezTo>
                    <a:cubicBezTo>
                      <a:pt x="4577" y="816"/>
                      <a:pt x="5073" y="560"/>
                      <a:pt x="5137" y="112"/>
                    </a:cubicBezTo>
                    <a:cubicBezTo>
                      <a:pt x="5137" y="80"/>
                      <a:pt x="5137" y="48"/>
                      <a:pt x="513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5" name="Google Shape;21375;p44"/>
              <p:cNvSpPr/>
              <p:nvPr/>
            </p:nvSpPr>
            <p:spPr>
              <a:xfrm>
                <a:off x="1168232" y="2604299"/>
                <a:ext cx="236770" cy="403133"/>
              </a:xfrm>
              <a:custGeom>
                <a:rect b="b" l="l" r="r" t="t"/>
                <a:pathLst>
                  <a:path extrusionOk="0" h="11171" w="6561">
                    <a:moveTo>
                      <a:pt x="4709" y="0"/>
                    </a:moveTo>
                    <a:cubicBezTo>
                      <a:pt x="4661" y="0"/>
                      <a:pt x="4614" y="12"/>
                      <a:pt x="4576" y="34"/>
                    </a:cubicBezTo>
                    <a:cubicBezTo>
                      <a:pt x="4464" y="114"/>
                      <a:pt x="4464" y="258"/>
                      <a:pt x="4496" y="386"/>
                    </a:cubicBezTo>
                    <a:cubicBezTo>
                      <a:pt x="4576" y="706"/>
                      <a:pt x="4640" y="1026"/>
                      <a:pt x="4688" y="1347"/>
                    </a:cubicBezTo>
                    <a:cubicBezTo>
                      <a:pt x="4736" y="1683"/>
                      <a:pt x="4608" y="2003"/>
                      <a:pt x="4352" y="2227"/>
                    </a:cubicBezTo>
                    <a:cubicBezTo>
                      <a:pt x="4048" y="2435"/>
                      <a:pt x="3584" y="2355"/>
                      <a:pt x="3296" y="2595"/>
                    </a:cubicBezTo>
                    <a:cubicBezTo>
                      <a:pt x="2976" y="2883"/>
                      <a:pt x="3056" y="3395"/>
                      <a:pt x="3232" y="3795"/>
                    </a:cubicBezTo>
                    <a:cubicBezTo>
                      <a:pt x="3392" y="4195"/>
                      <a:pt x="3632" y="4611"/>
                      <a:pt x="3536" y="5043"/>
                    </a:cubicBezTo>
                    <a:cubicBezTo>
                      <a:pt x="3360" y="5795"/>
                      <a:pt x="2208" y="6067"/>
                      <a:pt x="2192" y="6851"/>
                    </a:cubicBezTo>
                    <a:cubicBezTo>
                      <a:pt x="2192" y="7139"/>
                      <a:pt x="2352" y="7395"/>
                      <a:pt x="2384" y="7683"/>
                    </a:cubicBezTo>
                    <a:cubicBezTo>
                      <a:pt x="2448" y="8259"/>
                      <a:pt x="1968" y="8755"/>
                      <a:pt x="1488" y="9059"/>
                    </a:cubicBezTo>
                    <a:cubicBezTo>
                      <a:pt x="1008" y="9363"/>
                      <a:pt x="0" y="9811"/>
                      <a:pt x="96" y="10499"/>
                    </a:cubicBezTo>
                    <a:cubicBezTo>
                      <a:pt x="133" y="10883"/>
                      <a:pt x="457" y="11170"/>
                      <a:pt x="787" y="11170"/>
                    </a:cubicBezTo>
                    <a:cubicBezTo>
                      <a:pt x="884" y="11170"/>
                      <a:pt x="981" y="11146"/>
                      <a:pt x="1072" y="11091"/>
                    </a:cubicBezTo>
                    <a:cubicBezTo>
                      <a:pt x="1520" y="10851"/>
                      <a:pt x="1744" y="10131"/>
                      <a:pt x="2080" y="9779"/>
                    </a:cubicBezTo>
                    <a:cubicBezTo>
                      <a:pt x="2512" y="9315"/>
                      <a:pt x="3328" y="9059"/>
                      <a:pt x="3536" y="8403"/>
                    </a:cubicBezTo>
                    <a:cubicBezTo>
                      <a:pt x="3584" y="8259"/>
                      <a:pt x="3584" y="8083"/>
                      <a:pt x="3648" y="7939"/>
                    </a:cubicBezTo>
                    <a:cubicBezTo>
                      <a:pt x="3888" y="7283"/>
                      <a:pt x="4848" y="7283"/>
                      <a:pt x="5281" y="6739"/>
                    </a:cubicBezTo>
                    <a:cubicBezTo>
                      <a:pt x="5345" y="6675"/>
                      <a:pt x="5377" y="6595"/>
                      <a:pt x="5377" y="6515"/>
                    </a:cubicBezTo>
                    <a:cubicBezTo>
                      <a:pt x="5361" y="6387"/>
                      <a:pt x="5297" y="6259"/>
                      <a:pt x="5201" y="6179"/>
                    </a:cubicBezTo>
                    <a:cubicBezTo>
                      <a:pt x="4912" y="5875"/>
                      <a:pt x="4704" y="5411"/>
                      <a:pt x="4880" y="5027"/>
                    </a:cubicBezTo>
                    <a:cubicBezTo>
                      <a:pt x="5040" y="4643"/>
                      <a:pt x="5473" y="4499"/>
                      <a:pt x="5841" y="4323"/>
                    </a:cubicBezTo>
                    <a:cubicBezTo>
                      <a:pt x="6209" y="4131"/>
                      <a:pt x="6561" y="3779"/>
                      <a:pt x="6449" y="3379"/>
                    </a:cubicBezTo>
                    <a:cubicBezTo>
                      <a:pt x="6353" y="3091"/>
                      <a:pt x="6049" y="2947"/>
                      <a:pt x="5809" y="2771"/>
                    </a:cubicBezTo>
                    <a:cubicBezTo>
                      <a:pt x="5569" y="2579"/>
                      <a:pt x="5425" y="2163"/>
                      <a:pt x="5681" y="1987"/>
                    </a:cubicBezTo>
                    <a:cubicBezTo>
                      <a:pt x="5793" y="1923"/>
                      <a:pt x="5937" y="1939"/>
                      <a:pt x="6049" y="1859"/>
                    </a:cubicBezTo>
                    <a:cubicBezTo>
                      <a:pt x="6257" y="1715"/>
                      <a:pt x="6161" y="1363"/>
                      <a:pt x="5937" y="1235"/>
                    </a:cubicBezTo>
                    <a:cubicBezTo>
                      <a:pt x="5813" y="1191"/>
                      <a:pt x="5681" y="1166"/>
                      <a:pt x="5546" y="1166"/>
                    </a:cubicBezTo>
                    <a:cubicBezTo>
                      <a:pt x="5436" y="1166"/>
                      <a:pt x="5325" y="1182"/>
                      <a:pt x="5217" y="1219"/>
                    </a:cubicBezTo>
                    <a:cubicBezTo>
                      <a:pt x="5425" y="786"/>
                      <a:pt x="5281" y="290"/>
                      <a:pt x="4864" y="50"/>
                    </a:cubicBezTo>
                    <a:cubicBezTo>
                      <a:pt x="4822" y="16"/>
                      <a:pt x="4765" y="0"/>
                      <a:pt x="470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6" name="Google Shape;21376;p44"/>
              <p:cNvSpPr/>
              <p:nvPr/>
            </p:nvSpPr>
            <p:spPr>
              <a:xfrm>
                <a:off x="1592061" y="2792379"/>
                <a:ext cx="254092" cy="231285"/>
              </a:xfrm>
              <a:custGeom>
                <a:rect b="b" l="l" r="r" t="t"/>
                <a:pathLst>
                  <a:path extrusionOk="0" h="6409" w="7041">
                    <a:moveTo>
                      <a:pt x="5818" y="1"/>
                    </a:moveTo>
                    <a:cubicBezTo>
                      <a:pt x="5767" y="1"/>
                      <a:pt x="5711" y="15"/>
                      <a:pt x="5664" y="39"/>
                    </a:cubicBezTo>
                    <a:cubicBezTo>
                      <a:pt x="4864" y="311"/>
                      <a:pt x="4448" y="1191"/>
                      <a:pt x="4336" y="2039"/>
                    </a:cubicBezTo>
                    <a:cubicBezTo>
                      <a:pt x="4288" y="2327"/>
                      <a:pt x="4272" y="2647"/>
                      <a:pt x="4064" y="2855"/>
                    </a:cubicBezTo>
                    <a:cubicBezTo>
                      <a:pt x="3872" y="3079"/>
                      <a:pt x="3520" y="3111"/>
                      <a:pt x="3216" y="3159"/>
                    </a:cubicBezTo>
                    <a:cubicBezTo>
                      <a:pt x="2816" y="3191"/>
                      <a:pt x="2432" y="3319"/>
                      <a:pt x="2096" y="3543"/>
                    </a:cubicBezTo>
                    <a:cubicBezTo>
                      <a:pt x="1760" y="3767"/>
                      <a:pt x="1552" y="4151"/>
                      <a:pt x="1552" y="4551"/>
                    </a:cubicBezTo>
                    <a:cubicBezTo>
                      <a:pt x="1568" y="4791"/>
                      <a:pt x="1696" y="5127"/>
                      <a:pt x="1552" y="5351"/>
                    </a:cubicBezTo>
                    <a:cubicBezTo>
                      <a:pt x="1344" y="5671"/>
                      <a:pt x="944" y="5479"/>
                      <a:pt x="704" y="5671"/>
                    </a:cubicBezTo>
                    <a:cubicBezTo>
                      <a:pt x="0" y="6199"/>
                      <a:pt x="1216" y="6391"/>
                      <a:pt x="1600" y="6407"/>
                    </a:cubicBezTo>
                    <a:cubicBezTo>
                      <a:pt x="1623" y="6408"/>
                      <a:pt x="1646" y="6408"/>
                      <a:pt x="1668" y="6408"/>
                    </a:cubicBezTo>
                    <a:cubicBezTo>
                      <a:pt x="2191" y="6408"/>
                      <a:pt x="2722" y="6233"/>
                      <a:pt x="3136" y="5895"/>
                    </a:cubicBezTo>
                    <a:cubicBezTo>
                      <a:pt x="3312" y="5687"/>
                      <a:pt x="3520" y="5511"/>
                      <a:pt x="3728" y="5351"/>
                    </a:cubicBezTo>
                    <a:cubicBezTo>
                      <a:pt x="3908" y="5253"/>
                      <a:pt x="4100" y="5222"/>
                      <a:pt x="4299" y="5222"/>
                    </a:cubicBezTo>
                    <a:cubicBezTo>
                      <a:pt x="4654" y="5222"/>
                      <a:pt x="5030" y="5322"/>
                      <a:pt x="5392" y="5322"/>
                    </a:cubicBezTo>
                    <a:cubicBezTo>
                      <a:pt x="5424" y="5322"/>
                      <a:pt x="5456" y="5321"/>
                      <a:pt x="5488" y="5319"/>
                    </a:cubicBezTo>
                    <a:cubicBezTo>
                      <a:pt x="5568" y="5319"/>
                      <a:pt x="5664" y="5303"/>
                      <a:pt x="5744" y="5255"/>
                    </a:cubicBezTo>
                    <a:cubicBezTo>
                      <a:pt x="5840" y="5175"/>
                      <a:pt x="5904" y="5063"/>
                      <a:pt x="5936" y="4935"/>
                    </a:cubicBezTo>
                    <a:cubicBezTo>
                      <a:pt x="6032" y="4535"/>
                      <a:pt x="5984" y="4119"/>
                      <a:pt x="6080" y="3735"/>
                    </a:cubicBezTo>
                    <a:cubicBezTo>
                      <a:pt x="6178" y="3388"/>
                      <a:pt x="6467" y="3054"/>
                      <a:pt x="6792" y="3054"/>
                    </a:cubicBezTo>
                    <a:cubicBezTo>
                      <a:pt x="6842" y="3054"/>
                      <a:pt x="6893" y="3062"/>
                      <a:pt x="6945" y="3079"/>
                    </a:cubicBezTo>
                    <a:cubicBezTo>
                      <a:pt x="7041" y="2855"/>
                      <a:pt x="6817" y="2615"/>
                      <a:pt x="6593" y="2535"/>
                    </a:cubicBezTo>
                    <a:cubicBezTo>
                      <a:pt x="6385" y="2455"/>
                      <a:pt x="6128" y="2439"/>
                      <a:pt x="5936" y="2295"/>
                    </a:cubicBezTo>
                    <a:cubicBezTo>
                      <a:pt x="5696" y="2103"/>
                      <a:pt x="5648" y="1719"/>
                      <a:pt x="5744" y="1415"/>
                    </a:cubicBezTo>
                    <a:cubicBezTo>
                      <a:pt x="5824" y="1095"/>
                      <a:pt x="5968" y="807"/>
                      <a:pt x="6048" y="503"/>
                    </a:cubicBezTo>
                    <a:cubicBezTo>
                      <a:pt x="6096" y="311"/>
                      <a:pt x="6064" y="55"/>
                      <a:pt x="5872" y="7"/>
                    </a:cubicBezTo>
                    <a:cubicBezTo>
                      <a:pt x="5855" y="3"/>
                      <a:pt x="5837" y="1"/>
                      <a:pt x="5818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7" name="Google Shape;21377;p44"/>
              <p:cNvSpPr/>
              <p:nvPr/>
            </p:nvSpPr>
            <p:spPr>
              <a:xfrm>
                <a:off x="1289950" y="2969128"/>
                <a:ext cx="85600" cy="71814"/>
              </a:xfrm>
              <a:custGeom>
                <a:rect b="b" l="l" r="r" t="t"/>
                <a:pathLst>
                  <a:path extrusionOk="0" h="1990" w="2372">
                    <a:moveTo>
                      <a:pt x="2026" y="1"/>
                    </a:moveTo>
                    <a:cubicBezTo>
                      <a:pt x="2008" y="1"/>
                      <a:pt x="1990" y="2"/>
                      <a:pt x="1972" y="5"/>
                    </a:cubicBezTo>
                    <a:cubicBezTo>
                      <a:pt x="1780" y="53"/>
                      <a:pt x="1619" y="149"/>
                      <a:pt x="1491" y="293"/>
                    </a:cubicBezTo>
                    <a:lnTo>
                      <a:pt x="739" y="949"/>
                    </a:lnTo>
                    <a:cubicBezTo>
                      <a:pt x="1" y="1605"/>
                      <a:pt x="371" y="1989"/>
                      <a:pt x="800" y="1989"/>
                    </a:cubicBezTo>
                    <a:cubicBezTo>
                      <a:pt x="1031" y="1989"/>
                      <a:pt x="1279" y="1878"/>
                      <a:pt x="1379" y="1637"/>
                    </a:cubicBezTo>
                    <a:cubicBezTo>
                      <a:pt x="1427" y="1541"/>
                      <a:pt x="1427" y="1429"/>
                      <a:pt x="1459" y="1349"/>
                    </a:cubicBezTo>
                    <a:cubicBezTo>
                      <a:pt x="1555" y="1029"/>
                      <a:pt x="1860" y="837"/>
                      <a:pt x="2132" y="645"/>
                    </a:cubicBezTo>
                    <a:cubicBezTo>
                      <a:pt x="2260" y="581"/>
                      <a:pt x="2340" y="453"/>
                      <a:pt x="2372" y="309"/>
                    </a:cubicBezTo>
                    <a:cubicBezTo>
                      <a:pt x="2357" y="135"/>
                      <a:pt x="2198" y="1"/>
                      <a:pt x="2026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8" name="Google Shape;21378;p44"/>
              <p:cNvSpPr/>
              <p:nvPr/>
            </p:nvSpPr>
            <p:spPr>
              <a:xfrm>
                <a:off x="1701184" y="2526426"/>
                <a:ext cx="23709" cy="9274"/>
              </a:xfrm>
              <a:custGeom>
                <a:rect b="b" l="l" r="r" t="t"/>
                <a:pathLst>
                  <a:path extrusionOk="0" h="257" w="657">
                    <a:moveTo>
                      <a:pt x="0" y="0"/>
                    </a:moveTo>
                    <a:lnTo>
                      <a:pt x="128" y="64"/>
                    </a:lnTo>
                    <a:cubicBezTo>
                      <a:pt x="288" y="144"/>
                      <a:pt x="464" y="208"/>
                      <a:pt x="656" y="256"/>
                    </a:cubicBezTo>
                    <a:cubicBezTo>
                      <a:pt x="432" y="160"/>
                      <a:pt x="224" y="80"/>
                      <a:pt x="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9" name="Google Shape;21379;p44"/>
              <p:cNvSpPr/>
              <p:nvPr/>
            </p:nvSpPr>
            <p:spPr>
              <a:xfrm>
                <a:off x="1655716" y="2755210"/>
                <a:ext cx="24720" cy="12198"/>
              </a:xfrm>
              <a:custGeom>
                <a:rect b="b" l="l" r="r" t="t"/>
                <a:pathLst>
                  <a:path extrusionOk="0" h="338" w="685">
                    <a:moveTo>
                      <a:pt x="62" y="0"/>
                    </a:moveTo>
                    <a:cubicBezTo>
                      <a:pt x="13" y="0"/>
                      <a:pt x="1" y="38"/>
                      <a:pt x="60" y="157"/>
                    </a:cubicBezTo>
                    <a:cubicBezTo>
                      <a:pt x="123" y="257"/>
                      <a:pt x="205" y="337"/>
                      <a:pt x="306" y="337"/>
                    </a:cubicBezTo>
                    <a:cubicBezTo>
                      <a:pt x="335" y="337"/>
                      <a:pt x="365" y="331"/>
                      <a:pt x="396" y="317"/>
                    </a:cubicBezTo>
                    <a:cubicBezTo>
                      <a:pt x="476" y="285"/>
                      <a:pt x="572" y="301"/>
                      <a:pt x="636" y="253"/>
                    </a:cubicBezTo>
                    <a:cubicBezTo>
                      <a:pt x="652" y="253"/>
                      <a:pt x="684" y="237"/>
                      <a:pt x="668" y="221"/>
                    </a:cubicBezTo>
                    <a:cubicBezTo>
                      <a:pt x="668" y="205"/>
                      <a:pt x="652" y="189"/>
                      <a:pt x="620" y="189"/>
                    </a:cubicBezTo>
                    <a:lnTo>
                      <a:pt x="540" y="157"/>
                    </a:lnTo>
                    <a:cubicBezTo>
                      <a:pt x="444" y="141"/>
                      <a:pt x="348" y="109"/>
                      <a:pt x="252" y="61"/>
                    </a:cubicBezTo>
                    <a:cubicBezTo>
                      <a:pt x="177" y="31"/>
                      <a:pt x="105" y="0"/>
                      <a:pt x="6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0" name="Google Shape;21380;p44"/>
              <p:cNvSpPr/>
              <p:nvPr/>
            </p:nvSpPr>
            <p:spPr>
              <a:xfrm>
                <a:off x="1686750" y="2704113"/>
                <a:ext cx="23709" cy="38397"/>
              </a:xfrm>
              <a:custGeom>
                <a:rect b="b" l="l" r="r" t="t"/>
                <a:pathLst>
                  <a:path extrusionOk="0" h="1064" w="657">
                    <a:moveTo>
                      <a:pt x="117" y="0"/>
                    </a:moveTo>
                    <a:cubicBezTo>
                      <a:pt x="57" y="0"/>
                      <a:pt x="16" y="62"/>
                      <a:pt x="16" y="229"/>
                    </a:cubicBezTo>
                    <a:cubicBezTo>
                      <a:pt x="0" y="453"/>
                      <a:pt x="80" y="885"/>
                      <a:pt x="288" y="1029"/>
                    </a:cubicBezTo>
                    <a:cubicBezTo>
                      <a:pt x="325" y="1053"/>
                      <a:pt x="362" y="1064"/>
                      <a:pt x="399" y="1064"/>
                    </a:cubicBezTo>
                    <a:cubicBezTo>
                      <a:pt x="506" y="1064"/>
                      <a:pt x="604" y="968"/>
                      <a:pt x="640" y="837"/>
                    </a:cubicBezTo>
                    <a:cubicBezTo>
                      <a:pt x="656" y="709"/>
                      <a:pt x="640" y="597"/>
                      <a:pt x="576" y="485"/>
                    </a:cubicBezTo>
                    <a:lnTo>
                      <a:pt x="544" y="405"/>
                    </a:lnTo>
                    <a:cubicBezTo>
                      <a:pt x="447" y="264"/>
                      <a:pt x="241" y="0"/>
                      <a:pt x="117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1" name="Google Shape;21381;p44"/>
              <p:cNvSpPr/>
              <p:nvPr/>
            </p:nvSpPr>
            <p:spPr>
              <a:xfrm>
                <a:off x="1568352" y="2746261"/>
                <a:ext cx="41068" cy="35077"/>
              </a:xfrm>
              <a:custGeom>
                <a:rect b="b" l="l" r="r" t="t"/>
                <a:pathLst>
                  <a:path extrusionOk="0" h="972" w="1138">
                    <a:moveTo>
                      <a:pt x="504" y="1"/>
                    </a:moveTo>
                    <a:cubicBezTo>
                      <a:pt x="354" y="1"/>
                      <a:pt x="198" y="34"/>
                      <a:pt x="65" y="101"/>
                    </a:cubicBezTo>
                    <a:cubicBezTo>
                      <a:pt x="33" y="117"/>
                      <a:pt x="17" y="149"/>
                      <a:pt x="1" y="181"/>
                    </a:cubicBezTo>
                    <a:cubicBezTo>
                      <a:pt x="1" y="197"/>
                      <a:pt x="1" y="213"/>
                      <a:pt x="1" y="229"/>
                    </a:cubicBezTo>
                    <a:cubicBezTo>
                      <a:pt x="209" y="373"/>
                      <a:pt x="385" y="549"/>
                      <a:pt x="529" y="757"/>
                    </a:cubicBezTo>
                    <a:cubicBezTo>
                      <a:pt x="627" y="882"/>
                      <a:pt x="730" y="972"/>
                      <a:pt x="827" y="972"/>
                    </a:cubicBezTo>
                    <a:cubicBezTo>
                      <a:pt x="904" y="972"/>
                      <a:pt x="977" y="915"/>
                      <a:pt x="1041" y="773"/>
                    </a:cubicBezTo>
                    <a:cubicBezTo>
                      <a:pt x="1137" y="549"/>
                      <a:pt x="1137" y="197"/>
                      <a:pt x="897" y="69"/>
                    </a:cubicBezTo>
                    <a:cubicBezTo>
                      <a:pt x="801" y="21"/>
                      <a:pt x="689" y="5"/>
                      <a:pt x="593" y="5"/>
                    </a:cubicBezTo>
                    <a:cubicBezTo>
                      <a:pt x="564" y="2"/>
                      <a:pt x="534" y="1"/>
                      <a:pt x="504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2" name="Google Shape;21382;p44"/>
              <p:cNvSpPr/>
              <p:nvPr/>
            </p:nvSpPr>
            <p:spPr>
              <a:xfrm>
                <a:off x="1628435" y="2701623"/>
                <a:ext cx="25225" cy="24612"/>
              </a:xfrm>
              <a:custGeom>
                <a:rect b="b" l="l" r="r" t="t"/>
                <a:pathLst>
                  <a:path extrusionOk="0" h="682" w="699">
                    <a:moveTo>
                      <a:pt x="251" y="1"/>
                    </a:moveTo>
                    <a:cubicBezTo>
                      <a:pt x="168" y="1"/>
                      <a:pt x="85" y="32"/>
                      <a:pt x="16" y="106"/>
                    </a:cubicBezTo>
                    <a:cubicBezTo>
                      <a:pt x="0" y="122"/>
                      <a:pt x="0" y="122"/>
                      <a:pt x="0" y="138"/>
                    </a:cubicBezTo>
                    <a:cubicBezTo>
                      <a:pt x="0" y="154"/>
                      <a:pt x="0" y="170"/>
                      <a:pt x="16" y="186"/>
                    </a:cubicBezTo>
                    <a:cubicBezTo>
                      <a:pt x="74" y="302"/>
                      <a:pt x="302" y="682"/>
                      <a:pt x="478" y="682"/>
                    </a:cubicBezTo>
                    <a:cubicBezTo>
                      <a:pt x="543" y="682"/>
                      <a:pt x="601" y="629"/>
                      <a:pt x="640" y="490"/>
                    </a:cubicBezTo>
                    <a:cubicBezTo>
                      <a:pt x="699" y="232"/>
                      <a:pt x="475" y="1"/>
                      <a:pt x="25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3" name="Google Shape;21383;p44"/>
              <p:cNvSpPr/>
              <p:nvPr/>
            </p:nvSpPr>
            <p:spPr>
              <a:xfrm>
                <a:off x="1691946" y="2768274"/>
                <a:ext cx="30638" cy="33814"/>
              </a:xfrm>
              <a:custGeom>
                <a:rect b="b" l="l" r="r" t="t"/>
                <a:pathLst>
                  <a:path extrusionOk="0" h="937" w="849">
                    <a:moveTo>
                      <a:pt x="409" y="0"/>
                    </a:moveTo>
                    <a:cubicBezTo>
                      <a:pt x="292" y="0"/>
                      <a:pt x="170" y="62"/>
                      <a:pt x="112" y="163"/>
                    </a:cubicBezTo>
                    <a:cubicBezTo>
                      <a:pt x="0" y="355"/>
                      <a:pt x="144" y="515"/>
                      <a:pt x="160" y="691"/>
                    </a:cubicBezTo>
                    <a:cubicBezTo>
                      <a:pt x="160" y="755"/>
                      <a:pt x="176" y="819"/>
                      <a:pt x="208" y="883"/>
                    </a:cubicBezTo>
                    <a:cubicBezTo>
                      <a:pt x="232" y="919"/>
                      <a:pt x="274" y="937"/>
                      <a:pt x="314" y="937"/>
                    </a:cubicBezTo>
                    <a:cubicBezTo>
                      <a:pt x="327" y="937"/>
                      <a:pt x="340" y="935"/>
                      <a:pt x="352" y="931"/>
                    </a:cubicBezTo>
                    <a:cubicBezTo>
                      <a:pt x="416" y="931"/>
                      <a:pt x="464" y="899"/>
                      <a:pt x="512" y="851"/>
                    </a:cubicBezTo>
                    <a:cubicBezTo>
                      <a:pt x="704" y="643"/>
                      <a:pt x="848" y="51"/>
                      <a:pt x="448" y="3"/>
                    </a:cubicBezTo>
                    <a:cubicBezTo>
                      <a:pt x="435" y="1"/>
                      <a:pt x="422" y="0"/>
                      <a:pt x="40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4" name="Google Shape;21384;p44"/>
              <p:cNvSpPr/>
              <p:nvPr/>
            </p:nvSpPr>
            <p:spPr>
              <a:xfrm>
                <a:off x="1649221" y="2790286"/>
                <a:ext cx="20245" cy="20822"/>
              </a:xfrm>
              <a:custGeom>
                <a:rect b="b" l="l" r="r" t="t"/>
                <a:pathLst>
                  <a:path extrusionOk="0" h="577" w="561">
                    <a:moveTo>
                      <a:pt x="160" y="1"/>
                    </a:moveTo>
                    <a:cubicBezTo>
                      <a:pt x="80" y="33"/>
                      <a:pt x="16" y="113"/>
                      <a:pt x="16" y="193"/>
                    </a:cubicBezTo>
                    <a:cubicBezTo>
                      <a:pt x="0" y="289"/>
                      <a:pt x="32" y="369"/>
                      <a:pt x="96" y="433"/>
                    </a:cubicBezTo>
                    <a:cubicBezTo>
                      <a:pt x="128" y="481"/>
                      <a:pt x="176" y="513"/>
                      <a:pt x="208" y="545"/>
                    </a:cubicBezTo>
                    <a:cubicBezTo>
                      <a:pt x="240" y="561"/>
                      <a:pt x="256" y="577"/>
                      <a:pt x="288" y="577"/>
                    </a:cubicBezTo>
                    <a:cubicBezTo>
                      <a:pt x="320" y="577"/>
                      <a:pt x="352" y="561"/>
                      <a:pt x="384" y="529"/>
                    </a:cubicBezTo>
                    <a:lnTo>
                      <a:pt x="496" y="433"/>
                    </a:lnTo>
                    <a:cubicBezTo>
                      <a:pt x="528" y="417"/>
                      <a:pt x="544" y="385"/>
                      <a:pt x="560" y="337"/>
                    </a:cubicBezTo>
                    <a:cubicBezTo>
                      <a:pt x="560" y="305"/>
                      <a:pt x="560" y="273"/>
                      <a:pt x="544" y="241"/>
                    </a:cubicBezTo>
                    <a:cubicBezTo>
                      <a:pt x="512" y="129"/>
                      <a:pt x="192" y="97"/>
                      <a:pt x="16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5" name="Google Shape;21385;p44"/>
              <p:cNvSpPr/>
              <p:nvPr/>
            </p:nvSpPr>
            <p:spPr>
              <a:xfrm>
                <a:off x="1627858" y="2738611"/>
                <a:ext cx="16203" cy="18080"/>
              </a:xfrm>
              <a:custGeom>
                <a:rect b="b" l="l" r="r" t="t"/>
                <a:pathLst>
                  <a:path extrusionOk="0" h="501" w="449">
                    <a:moveTo>
                      <a:pt x="188" y="0"/>
                    </a:moveTo>
                    <a:cubicBezTo>
                      <a:pt x="168" y="0"/>
                      <a:pt x="148" y="3"/>
                      <a:pt x="128" y="9"/>
                    </a:cubicBezTo>
                    <a:cubicBezTo>
                      <a:pt x="0" y="25"/>
                      <a:pt x="48" y="377"/>
                      <a:pt x="16" y="489"/>
                    </a:cubicBezTo>
                    <a:cubicBezTo>
                      <a:pt x="48" y="497"/>
                      <a:pt x="80" y="501"/>
                      <a:pt x="112" y="501"/>
                    </a:cubicBezTo>
                    <a:cubicBezTo>
                      <a:pt x="144" y="501"/>
                      <a:pt x="176" y="497"/>
                      <a:pt x="208" y="489"/>
                    </a:cubicBezTo>
                    <a:cubicBezTo>
                      <a:pt x="288" y="441"/>
                      <a:pt x="368" y="377"/>
                      <a:pt x="400" y="281"/>
                    </a:cubicBezTo>
                    <a:cubicBezTo>
                      <a:pt x="416" y="265"/>
                      <a:pt x="432" y="233"/>
                      <a:pt x="432" y="217"/>
                    </a:cubicBezTo>
                    <a:cubicBezTo>
                      <a:pt x="448" y="185"/>
                      <a:pt x="432" y="169"/>
                      <a:pt x="432" y="153"/>
                    </a:cubicBezTo>
                    <a:cubicBezTo>
                      <a:pt x="379" y="60"/>
                      <a:pt x="283" y="0"/>
                      <a:pt x="18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6" name="Google Shape;21386;p44"/>
              <p:cNvSpPr/>
              <p:nvPr/>
            </p:nvSpPr>
            <p:spPr>
              <a:xfrm>
                <a:off x="1657304" y="2680946"/>
                <a:ext cx="14471" cy="21436"/>
              </a:xfrm>
              <a:custGeom>
                <a:rect b="b" l="l" r="r" t="t"/>
                <a:pathLst>
                  <a:path extrusionOk="0" h="594" w="401">
                    <a:moveTo>
                      <a:pt x="361" y="1"/>
                    </a:moveTo>
                    <a:cubicBezTo>
                      <a:pt x="317" y="1"/>
                      <a:pt x="62" y="199"/>
                      <a:pt x="5" y="199"/>
                    </a:cubicBezTo>
                    <a:cubicBezTo>
                      <a:pt x="3" y="199"/>
                      <a:pt x="2" y="199"/>
                      <a:pt x="0" y="199"/>
                    </a:cubicBezTo>
                    <a:lnTo>
                      <a:pt x="0" y="199"/>
                    </a:lnTo>
                    <a:cubicBezTo>
                      <a:pt x="32" y="327"/>
                      <a:pt x="112" y="455"/>
                      <a:pt x="224" y="535"/>
                    </a:cubicBezTo>
                    <a:cubicBezTo>
                      <a:pt x="249" y="559"/>
                      <a:pt x="292" y="593"/>
                      <a:pt x="333" y="593"/>
                    </a:cubicBezTo>
                    <a:cubicBezTo>
                      <a:pt x="345" y="593"/>
                      <a:pt x="357" y="590"/>
                      <a:pt x="368" y="583"/>
                    </a:cubicBezTo>
                    <a:cubicBezTo>
                      <a:pt x="400" y="551"/>
                      <a:pt x="400" y="471"/>
                      <a:pt x="384" y="423"/>
                    </a:cubicBezTo>
                    <a:cubicBezTo>
                      <a:pt x="368" y="327"/>
                      <a:pt x="352" y="247"/>
                      <a:pt x="368" y="151"/>
                    </a:cubicBezTo>
                    <a:cubicBezTo>
                      <a:pt x="368" y="103"/>
                      <a:pt x="368" y="55"/>
                      <a:pt x="368" y="7"/>
                    </a:cubicBezTo>
                    <a:cubicBezTo>
                      <a:pt x="368" y="2"/>
                      <a:pt x="366" y="1"/>
                      <a:pt x="361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7" name="Google Shape;21387;p44"/>
              <p:cNvSpPr/>
              <p:nvPr/>
            </p:nvSpPr>
            <p:spPr>
              <a:xfrm>
                <a:off x="1504841" y="2581276"/>
                <a:ext cx="107469" cy="101117"/>
              </a:xfrm>
              <a:custGeom>
                <a:rect b="b" l="l" r="r" t="t"/>
                <a:pathLst>
                  <a:path extrusionOk="0" h="2802" w="2978">
                    <a:moveTo>
                      <a:pt x="2433" y="0"/>
                    </a:moveTo>
                    <a:cubicBezTo>
                      <a:pt x="2353" y="16"/>
                      <a:pt x="2305" y="64"/>
                      <a:pt x="2257" y="128"/>
                    </a:cubicBezTo>
                    <a:cubicBezTo>
                      <a:pt x="1937" y="528"/>
                      <a:pt x="1857" y="1136"/>
                      <a:pt x="1441" y="1440"/>
                    </a:cubicBezTo>
                    <a:cubicBezTo>
                      <a:pt x="1137" y="1664"/>
                      <a:pt x="1" y="1825"/>
                      <a:pt x="129" y="2369"/>
                    </a:cubicBezTo>
                    <a:cubicBezTo>
                      <a:pt x="205" y="2640"/>
                      <a:pt x="451" y="2801"/>
                      <a:pt x="706" y="2801"/>
                    </a:cubicBezTo>
                    <a:cubicBezTo>
                      <a:pt x="827" y="2801"/>
                      <a:pt x="949" y="2766"/>
                      <a:pt x="1057" y="2689"/>
                    </a:cubicBezTo>
                    <a:cubicBezTo>
                      <a:pt x="1233" y="2561"/>
                      <a:pt x="1313" y="2321"/>
                      <a:pt x="1473" y="2209"/>
                    </a:cubicBezTo>
                    <a:cubicBezTo>
                      <a:pt x="1520" y="2176"/>
                      <a:pt x="1575" y="2163"/>
                      <a:pt x="1634" y="2163"/>
                    </a:cubicBezTo>
                    <a:cubicBezTo>
                      <a:pt x="1776" y="2163"/>
                      <a:pt x="1941" y="2234"/>
                      <a:pt x="2065" y="2257"/>
                    </a:cubicBezTo>
                    <a:cubicBezTo>
                      <a:pt x="2083" y="2269"/>
                      <a:pt x="2102" y="2274"/>
                      <a:pt x="2120" y="2274"/>
                    </a:cubicBezTo>
                    <a:cubicBezTo>
                      <a:pt x="2150" y="2274"/>
                      <a:pt x="2179" y="2260"/>
                      <a:pt x="2209" y="2241"/>
                    </a:cubicBezTo>
                    <a:cubicBezTo>
                      <a:pt x="2225" y="2225"/>
                      <a:pt x="2241" y="2193"/>
                      <a:pt x="2241" y="2161"/>
                    </a:cubicBezTo>
                    <a:cubicBezTo>
                      <a:pt x="2241" y="1921"/>
                      <a:pt x="2209" y="1696"/>
                      <a:pt x="2241" y="1472"/>
                    </a:cubicBezTo>
                    <a:cubicBezTo>
                      <a:pt x="2241" y="1232"/>
                      <a:pt x="2353" y="1008"/>
                      <a:pt x="2529" y="864"/>
                    </a:cubicBezTo>
                    <a:cubicBezTo>
                      <a:pt x="2673" y="768"/>
                      <a:pt x="2865" y="736"/>
                      <a:pt x="2913" y="576"/>
                    </a:cubicBezTo>
                    <a:cubicBezTo>
                      <a:pt x="2977" y="416"/>
                      <a:pt x="2817" y="240"/>
                      <a:pt x="2689" y="112"/>
                    </a:cubicBezTo>
                    <a:cubicBezTo>
                      <a:pt x="2625" y="32"/>
                      <a:pt x="2529" y="0"/>
                      <a:pt x="2433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8" name="Google Shape;21388;p44"/>
              <p:cNvSpPr/>
              <p:nvPr/>
            </p:nvSpPr>
            <p:spPr>
              <a:xfrm>
                <a:off x="1120310" y="3038593"/>
                <a:ext cx="6387" cy="12739"/>
              </a:xfrm>
              <a:custGeom>
                <a:rect b="b" l="l" r="r" t="t"/>
                <a:pathLst>
                  <a:path extrusionOk="0" h="353" w="177">
                    <a:moveTo>
                      <a:pt x="0" y="0"/>
                    </a:moveTo>
                    <a:lnTo>
                      <a:pt x="176" y="352"/>
                    </a:lnTo>
                    <a:cubicBezTo>
                      <a:pt x="144" y="272"/>
                      <a:pt x="80" y="144"/>
                      <a:pt x="0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9" name="Google Shape;21389;p44"/>
              <p:cNvSpPr/>
              <p:nvPr/>
            </p:nvSpPr>
            <p:spPr>
              <a:xfrm>
                <a:off x="1111036" y="3023581"/>
                <a:ext cx="6387" cy="9852"/>
              </a:xfrm>
              <a:custGeom>
                <a:rect b="b" l="l" r="r" t="t"/>
                <a:pathLst>
                  <a:path extrusionOk="0" h="273" w="177">
                    <a:moveTo>
                      <a:pt x="1" y="0"/>
                    </a:moveTo>
                    <a:lnTo>
                      <a:pt x="177" y="272"/>
                    </a:lnTo>
                    <a:cubicBezTo>
                      <a:pt x="129" y="176"/>
                      <a:pt x="65" y="96"/>
                      <a:pt x="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0" name="Google Shape;21390;p44"/>
              <p:cNvSpPr/>
              <p:nvPr/>
            </p:nvSpPr>
            <p:spPr>
              <a:xfrm>
                <a:off x="1105262" y="3016653"/>
                <a:ext cx="4078" cy="4655"/>
              </a:xfrm>
              <a:custGeom>
                <a:rect b="b" l="l" r="r" t="t"/>
                <a:pathLst>
                  <a:path extrusionOk="0" h="129" w="113">
                    <a:moveTo>
                      <a:pt x="1" y="0"/>
                    </a:moveTo>
                    <a:lnTo>
                      <a:pt x="113" y="128"/>
                    </a:lnTo>
                    <a:cubicBezTo>
                      <a:pt x="81" y="80"/>
                      <a:pt x="49" y="32"/>
                      <a:pt x="1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1" name="Google Shape;21391;p44"/>
              <p:cNvSpPr/>
              <p:nvPr/>
            </p:nvSpPr>
            <p:spPr>
              <a:xfrm>
                <a:off x="1038287" y="2645942"/>
                <a:ext cx="50270" cy="90760"/>
              </a:xfrm>
              <a:custGeom>
                <a:rect b="b" l="l" r="r" t="t"/>
                <a:pathLst>
                  <a:path extrusionOk="0" h="2515" w="1393">
                    <a:moveTo>
                      <a:pt x="1393" y="1"/>
                    </a:moveTo>
                    <a:lnTo>
                      <a:pt x="1393" y="1"/>
                    </a:lnTo>
                    <a:cubicBezTo>
                      <a:pt x="977" y="369"/>
                      <a:pt x="593" y="753"/>
                      <a:pt x="209" y="1169"/>
                    </a:cubicBezTo>
                    <a:lnTo>
                      <a:pt x="209" y="1185"/>
                    </a:lnTo>
                    <a:cubicBezTo>
                      <a:pt x="193" y="1473"/>
                      <a:pt x="1" y="2209"/>
                      <a:pt x="209" y="2449"/>
                    </a:cubicBezTo>
                    <a:cubicBezTo>
                      <a:pt x="247" y="2495"/>
                      <a:pt x="286" y="2515"/>
                      <a:pt x="323" y="2515"/>
                    </a:cubicBezTo>
                    <a:cubicBezTo>
                      <a:pt x="521" y="2515"/>
                      <a:pt x="697" y="1970"/>
                      <a:pt x="737" y="1809"/>
                    </a:cubicBezTo>
                    <a:cubicBezTo>
                      <a:pt x="785" y="1617"/>
                      <a:pt x="801" y="1409"/>
                      <a:pt x="833" y="1201"/>
                    </a:cubicBezTo>
                    <a:cubicBezTo>
                      <a:pt x="929" y="785"/>
                      <a:pt x="1105" y="401"/>
                      <a:pt x="1361" y="65"/>
                    </a:cubicBezTo>
                    <a:cubicBezTo>
                      <a:pt x="1377" y="49"/>
                      <a:pt x="1377" y="33"/>
                      <a:pt x="1393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2" name="Google Shape;21392;p44"/>
              <p:cNvSpPr/>
              <p:nvPr/>
            </p:nvSpPr>
            <p:spPr>
              <a:xfrm>
                <a:off x="1176315" y="2662037"/>
                <a:ext cx="45651" cy="45398"/>
              </a:xfrm>
              <a:custGeom>
                <a:rect b="b" l="l" r="r" t="t"/>
                <a:pathLst>
                  <a:path extrusionOk="0" h="1258" w="1265">
                    <a:moveTo>
                      <a:pt x="818" y="0"/>
                    </a:moveTo>
                    <a:cubicBezTo>
                      <a:pt x="574" y="0"/>
                      <a:pt x="291" y="113"/>
                      <a:pt x="144" y="227"/>
                    </a:cubicBezTo>
                    <a:cubicBezTo>
                      <a:pt x="64" y="275"/>
                      <a:pt x="16" y="339"/>
                      <a:pt x="0" y="419"/>
                    </a:cubicBezTo>
                    <a:cubicBezTo>
                      <a:pt x="0" y="515"/>
                      <a:pt x="64" y="611"/>
                      <a:pt x="112" y="691"/>
                    </a:cubicBezTo>
                    <a:cubicBezTo>
                      <a:pt x="176" y="851"/>
                      <a:pt x="144" y="1059"/>
                      <a:pt x="272" y="1171"/>
                    </a:cubicBezTo>
                    <a:cubicBezTo>
                      <a:pt x="359" y="1225"/>
                      <a:pt x="461" y="1257"/>
                      <a:pt x="557" y="1257"/>
                    </a:cubicBezTo>
                    <a:cubicBezTo>
                      <a:pt x="603" y="1257"/>
                      <a:pt x="647" y="1250"/>
                      <a:pt x="688" y="1235"/>
                    </a:cubicBezTo>
                    <a:cubicBezTo>
                      <a:pt x="720" y="1235"/>
                      <a:pt x="752" y="1219"/>
                      <a:pt x="768" y="1203"/>
                    </a:cubicBezTo>
                    <a:cubicBezTo>
                      <a:pt x="784" y="1171"/>
                      <a:pt x="800" y="1139"/>
                      <a:pt x="800" y="1123"/>
                    </a:cubicBezTo>
                    <a:cubicBezTo>
                      <a:pt x="816" y="995"/>
                      <a:pt x="816" y="883"/>
                      <a:pt x="800" y="771"/>
                    </a:cubicBezTo>
                    <a:cubicBezTo>
                      <a:pt x="784" y="739"/>
                      <a:pt x="784" y="723"/>
                      <a:pt x="800" y="691"/>
                    </a:cubicBezTo>
                    <a:cubicBezTo>
                      <a:pt x="816" y="675"/>
                      <a:pt x="832" y="675"/>
                      <a:pt x="848" y="675"/>
                    </a:cubicBezTo>
                    <a:cubicBezTo>
                      <a:pt x="1008" y="611"/>
                      <a:pt x="1136" y="659"/>
                      <a:pt x="1216" y="467"/>
                    </a:cubicBezTo>
                    <a:cubicBezTo>
                      <a:pt x="1264" y="323"/>
                      <a:pt x="1216" y="163"/>
                      <a:pt x="1088" y="67"/>
                    </a:cubicBezTo>
                    <a:cubicBezTo>
                      <a:pt x="1013" y="20"/>
                      <a:pt x="919" y="0"/>
                      <a:pt x="818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3" name="Google Shape;21393;p44"/>
              <p:cNvSpPr/>
              <p:nvPr/>
            </p:nvSpPr>
            <p:spPr>
              <a:xfrm>
                <a:off x="1323546" y="2788518"/>
                <a:ext cx="299165" cy="228181"/>
              </a:xfrm>
              <a:custGeom>
                <a:rect b="b" l="l" r="r" t="t"/>
                <a:pathLst>
                  <a:path extrusionOk="0" h="6323" w="8290">
                    <a:moveTo>
                      <a:pt x="4670" y="1"/>
                    </a:moveTo>
                    <a:cubicBezTo>
                      <a:pt x="4558" y="1"/>
                      <a:pt x="4427" y="21"/>
                      <a:pt x="4273" y="66"/>
                    </a:cubicBezTo>
                    <a:cubicBezTo>
                      <a:pt x="4273" y="66"/>
                      <a:pt x="0" y="1394"/>
                      <a:pt x="2881" y="2562"/>
                    </a:cubicBezTo>
                    <a:cubicBezTo>
                      <a:pt x="5335" y="3571"/>
                      <a:pt x="3862" y="6322"/>
                      <a:pt x="4591" y="6322"/>
                    </a:cubicBezTo>
                    <a:cubicBezTo>
                      <a:pt x="4717" y="6322"/>
                      <a:pt x="4910" y="6240"/>
                      <a:pt x="5201" y="6050"/>
                    </a:cubicBezTo>
                    <a:cubicBezTo>
                      <a:pt x="7169" y="4770"/>
                      <a:pt x="8289" y="4018"/>
                      <a:pt x="6593" y="3026"/>
                    </a:cubicBezTo>
                    <a:cubicBezTo>
                      <a:pt x="5049" y="2123"/>
                      <a:pt x="5812" y="1"/>
                      <a:pt x="4670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4" name="Google Shape;21394;p44"/>
              <p:cNvSpPr/>
              <p:nvPr/>
            </p:nvSpPr>
            <p:spPr>
              <a:xfrm>
                <a:off x="1351260" y="2490340"/>
                <a:ext cx="270295" cy="83182"/>
              </a:xfrm>
              <a:custGeom>
                <a:rect b="b" l="l" r="r" t="t"/>
                <a:pathLst>
                  <a:path extrusionOk="0" h="2305" w="7490">
                    <a:moveTo>
                      <a:pt x="3979" y="0"/>
                    </a:moveTo>
                    <a:cubicBezTo>
                      <a:pt x="2640" y="0"/>
                      <a:pt x="1304" y="157"/>
                      <a:pt x="0" y="472"/>
                    </a:cubicBezTo>
                    <a:cubicBezTo>
                      <a:pt x="296" y="874"/>
                      <a:pt x="748" y="1258"/>
                      <a:pt x="1363" y="1258"/>
                    </a:cubicBezTo>
                    <a:cubicBezTo>
                      <a:pt x="1582" y="1258"/>
                      <a:pt x="1821" y="1209"/>
                      <a:pt x="2081" y="1096"/>
                    </a:cubicBezTo>
                    <a:cubicBezTo>
                      <a:pt x="2292" y="1005"/>
                      <a:pt x="2502" y="966"/>
                      <a:pt x="2711" y="966"/>
                    </a:cubicBezTo>
                    <a:cubicBezTo>
                      <a:pt x="3932" y="966"/>
                      <a:pt x="5090" y="2305"/>
                      <a:pt x="6043" y="2305"/>
                    </a:cubicBezTo>
                    <a:cubicBezTo>
                      <a:pt x="6295" y="2305"/>
                      <a:pt x="6532" y="2212"/>
                      <a:pt x="6753" y="1976"/>
                    </a:cubicBezTo>
                    <a:cubicBezTo>
                      <a:pt x="7169" y="1528"/>
                      <a:pt x="7425" y="968"/>
                      <a:pt x="7489" y="376"/>
                    </a:cubicBezTo>
                    <a:lnTo>
                      <a:pt x="7489" y="360"/>
                    </a:lnTo>
                    <a:cubicBezTo>
                      <a:pt x="6330" y="121"/>
                      <a:pt x="5153" y="0"/>
                      <a:pt x="3979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5" name="Google Shape;21395;p44"/>
              <p:cNvSpPr/>
              <p:nvPr/>
            </p:nvSpPr>
            <p:spPr>
              <a:xfrm>
                <a:off x="1765273" y="2357219"/>
                <a:ext cx="13894" cy="12739"/>
              </a:xfrm>
              <a:custGeom>
                <a:rect b="b" l="l" r="r" t="t"/>
                <a:pathLst>
                  <a:path extrusionOk="0" h="353" w="385">
                    <a:moveTo>
                      <a:pt x="96" y="1"/>
                    </a:moveTo>
                    <a:lnTo>
                      <a:pt x="0" y="177"/>
                    </a:lnTo>
                    <a:lnTo>
                      <a:pt x="96" y="353"/>
                    </a:lnTo>
                    <a:lnTo>
                      <a:pt x="288" y="353"/>
                    </a:lnTo>
                    <a:lnTo>
                      <a:pt x="384" y="177"/>
                    </a:lnTo>
                    <a:lnTo>
                      <a:pt x="288" y="1"/>
                    </a:ln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6" name="Google Shape;21396;p44"/>
              <p:cNvSpPr/>
              <p:nvPr/>
            </p:nvSpPr>
            <p:spPr>
              <a:xfrm>
                <a:off x="2027400" y="2338166"/>
                <a:ext cx="6387" cy="6387"/>
              </a:xfrm>
              <a:custGeom>
                <a:rect b="b" l="l" r="r" t="t"/>
                <a:pathLst>
                  <a:path extrusionOk="0" h="177" w="177">
                    <a:moveTo>
                      <a:pt x="97" y="1"/>
                    </a:moveTo>
                    <a:cubicBezTo>
                      <a:pt x="49" y="1"/>
                      <a:pt x="1" y="33"/>
                      <a:pt x="1" y="81"/>
                    </a:cubicBezTo>
                    <a:cubicBezTo>
                      <a:pt x="1" y="129"/>
                      <a:pt x="49" y="177"/>
                      <a:pt x="97" y="177"/>
                    </a:cubicBezTo>
                    <a:cubicBezTo>
                      <a:pt x="145" y="177"/>
                      <a:pt x="177" y="129"/>
                      <a:pt x="177" y="81"/>
                    </a:cubicBezTo>
                    <a:cubicBezTo>
                      <a:pt x="177" y="33"/>
                      <a:pt x="145" y="1"/>
                      <a:pt x="9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397" name="Google Shape;21397;p44"/>
          <p:cNvGrpSpPr/>
          <p:nvPr/>
        </p:nvGrpSpPr>
        <p:grpSpPr>
          <a:xfrm>
            <a:off x="2829144" y="2227973"/>
            <a:ext cx="4423044" cy="2898096"/>
            <a:chOff x="1609382" y="1705905"/>
            <a:chExt cx="4423044" cy="2898096"/>
          </a:xfrm>
        </p:grpSpPr>
        <p:sp>
          <p:nvSpPr>
            <p:cNvPr id="21398" name="Google Shape;21398;p44"/>
            <p:cNvSpPr/>
            <p:nvPr/>
          </p:nvSpPr>
          <p:spPr>
            <a:xfrm>
              <a:off x="2883140" y="4588374"/>
              <a:ext cx="24287" cy="15626"/>
            </a:xfrm>
            <a:custGeom>
              <a:rect b="b" l="l" r="r" t="t"/>
              <a:pathLst>
                <a:path extrusionOk="0" h="433" w="673">
                  <a:moveTo>
                    <a:pt x="593" y="0"/>
                  </a:moveTo>
                  <a:lnTo>
                    <a:pt x="593" y="0"/>
                  </a:lnTo>
                  <a:cubicBezTo>
                    <a:pt x="385" y="16"/>
                    <a:pt x="193" y="48"/>
                    <a:pt x="1" y="112"/>
                  </a:cubicBezTo>
                  <a:lnTo>
                    <a:pt x="1" y="128"/>
                  </a:lnTo>
                  <a:cubicBezTo>
                    <a:pt x="1" y="304"/>
                    <a:pt x="129" y="432"/>
                    <a:pt x="305" y="432"/>
                  </a:cubicBezTo>
                  <a:cubicBezTo>
                    <a:pt x="529" y="432"/>
                    <a:pt x="673" y="208"/>
                    <a:pt x="593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9" name="Google Shape;21399;p44"/>
            <p:cNvSpPr/>
            <p:nvPr/>
          </p:nvSpPr>
          <p:spPr>
            <a:xfrm>
              <a:off x="3092763" y="3214115"/>
              <a:ext cx="41031" cy="40454"/>
            </a:xfrm>
            <a:custGeom>
              <a:rect b="b" l="l" r="r" t="t"/>
              <a:pathLst>
                <a:path extrusionOk="0" h="1121" w="1137">
                  <a:moveTo>
                    <a:pt x="576" y="1"/>
                  </a:moveTo>
                  <a:lnTo>
                    <a:pt x="368" y="369"/>
                  </a:lnTo>
                  <a:lnTo>
                    <a:pt x="0" y="561"/>
                  </a:lnTo>
                  <a:lnTo>
                    <a:pt x="368" y="769"/>
                  </a:lnTo>
                  <a:lnTo>
                    <a:pt x="576" y="1121"/>
                  </a:lnTo>
                  <a:lnTo>
                    <a:pt x="768" y="769"/>
                  </a:lnTo>
                  <a:lnTo>
                    <a:pt x="1136" y="561"/>
                  </a:lnTo>
                  <a:lnTo>
                    <a:pt x="768" y="369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0" name="Google Shape;21400;p44"/>
            <p:cNvSpPr/>
            <p:nvPr/>
          </p:nvSpPr>
          <p:spPr>
            <a:xfrm>
              <a:off x="3436878" y="2662109"/>
              <a:ext cx="23709" cy="23709"/>
            </a:xfrm>
            <a:custGeom>
              <a:rect b="b" l="l" r="r" t="t"/>
              <a:pathLst>
                <a:path extrusionOk="0" h="657" w="657">
                  <a:moveTo>
                    <a:pt x="321" y="1"/>
                  </a:moveTo>
                  <a:lnTo>
                    <a:pt x="209" y="209"/>
                  </a:lnTo>
                  <a:lnTo>
                    <a:pt x="1" y="337"/>
                  </a:lnTo>
                  <a:lnTo>
                    <a:pt x="209" y="449"/>
                  </a:lnTo>
                  <a:lnTo>
                    <a:pt x="321" y="657"/>
                  </a:lnTo>
                  <a:lnTo>
                    <a:pt x="449" y="449"/>
                  </a:lnTo>
                  <a:lnTo>
                    <a:pt x="657" y="337"/>
                  </a:lnTo>
                  <a:lnTo>
                    <a:pt x="449" y="20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1" name="Google Shape;21401;p44"/>
            <p:cNvSpPr/>
            <p:nvPr/>
          </p:nvSpPr>
          <p:spPr>
            <a:xfrm>
              <a:off x="3675947" y="3435285"/>
              <a:ext cx="81449" cy="82027"/>
            </a:xfrm>
            <a:custGeom>
              <a:rect b="b" l="l" r="r" t="t"/>
              <a:pathLst>
                <a:path extrusionOk="0" h="2273" w="2257">
                  <a:moveTo>
                    <a:pt x="1137" y="0"/>
                  </a:moveTo>
                  <a:lnTo>
                    <a:pt x="737" y="736"/>
                  </a:lnTo>
                  <a:lnTo>
                    <a:pt x="0" y="1136"/>
                  </a:lnTo>
                  <a:lnTo>
                    <a:pt x="737" y="1536"/>
                  </a:lnTo>
                  <a:lnTo>
                    <a:pt x="1137" y="2272"/>
                  </a:lnTo>
                  <a:lnTo>
                    <a:pt x="1537" y="1536"/>
                  </a:lnTo>
                  <a:lnTo>
                    <a:pt x="2257" y="1136"/>
                  </a:lnTo>
                  <a:lnTo>
                    <a:pt x="1537" y="736"/>
                  </a:lnTo>
                  <a:lnTo>
                    <a:pt x="1137" y="0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2" name="Google Shape;21402;p44"/>
            <p:cNvSpPr/>
            <p:nvPr/>
          </p:nvSpPr>
          <p:spPr>
            <a:xfrm>
              <a:off x="4200238" y="2786244"/>
              <a:ext cx="20245" cy="20245"/>
            </a:xfrm>
            <a:custGeom>
              <a:rect b="b" l="l" r="r" t="t"/>
              <a:pathLst>
                <a:path extrusionOk="0" h="561" w="561">
                  <a:moveTo>
                    <a:pt x="273" y="1"/>
                  </a:moveTo>
                  <a:lnTo>
                    <a:pt x="177" y="177"/>
                  </a:lnTo>
                  <a:lnTo>
                    <a:pt x="1" y="273"/>
                  </a:lnTo>
                  <a:lnTo>
                    <a:pt x="177" y="369"/>
                  </a:lnTo>
                  <a:lnTo>
                    <a:pt x="273" y="561"/>
                  </a:lnTo>
                  <a:lnTo>
                    <a:pt x="369" y="369"/>
                  </a:lnTo>
                  <a:lnTo>
                    <a:pt x="561" y="273"/>
                  </a:lnTo>
                  <a:lnTo>
                    <a:pt x="369" y="177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3" name="Google Shape;21403;p44"/>
            <p:cNvSpPr/>
            <p:nvPr/>
          </p:nvSpPr>
          <p:spPr>
            <a:xfrm>
              <a:off x="4476836" y="2186316"/>
              <a:ext cx="41609" cy="41609"/>
            </a:xfrm>
            <a:custGeom>
              <a:rect b="b" l="l" r="r" t="t"/>
              <a:pathLst>
                <a:path extrusionOk="0" h="1153" w="1153">
                  <a:moveTo>
                    <a:pt x="576" y="1"/>
                  </a:moveTo>
                  <a:lnTo>
                    <a:pt x="368" y="369"/>
                  </a:lnTo>
                  <a:lnTo>
                    <a:pt x="0" y="577"/>
                  </a:lnTo>
                  <a:lnTo>
                    <a:pt x="368" y="785"/>
                  </a:lnTo>
                  <a:lnTo>
                    <a:pt x="576" y="1153"/>
                  </a:lnTo>
                  <a:lnTo>
                    <a:pt x="768" y="785"/>
                  </a:lnTo>
                  <a:lnTo>
                    <a:pt x="1152" y="577"/>
                  </a:lnTo>
                  <a:lnTo>
                    <a:pt x="768" y="369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4" name="Google Shape;21404;p44"/>
            <p:cNvSpPr/>
            <p:nvPr/>
          </p:nvSpPr>
          <p:spPr>
            <a:xfrm>
              <a:off x="3895349" y="2078925"/>
              <a:ext cx="30638" cy="31216"/>
            </a:xfrm>
            <a:custGeom>
              <a:rect b="b" l="l" r="r" t="t"/>
              <a:pathLst>
                <a:path extrusionOk="0" h="865" w="849">
                  <a:moveTo>
                    <a:pt x="433" y="0"/>
                  </a:moveTo>
                  <a:lnTo>
                    <a:pt x="273" y="288"/>
                  </a:lnTo>
                  <a:lnTo>
                    <a:pt x="1" y="432"/>
                  </a:lnTo>
                  <a:lnTo>
                    <a:pt x="273" y="576"/>
                  </a:lnTo>
                  <a:lnTo>
                    <a:pt x="433" y="864"/>
                  </a:lnTo>
                  <a:lnTo>
                    <a:pt x="577" y="576"/>
                  </a:lnTo>
                  <a:lnTo>
                    <a:pt x="849" y="432"/>
                  </a:lnTo>
                  <a:lnTo>
                    <a:pt x="577" y="288"/>
                  </a:lnTo>
                  <a:lnTo>
                    <a:pt x="433" y="0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5" name="Google Shape;21405;p44"/>
            <p:cNvSpPr/>
            <p:nvPr/>
          </p:nvSpPr>
          <p:spPr>
            <a:xfrm>
              <a:off x="5003437" y="3046099"/>
              <a:ext cx="27174" cy="27174"/>
            </a:xfrm>
            <a:custGeom>
              <a:rect b="b" l="l" r="r" t="t"/>
              <a:pathLst>
                <a:path extrusionOk="0" h="753" w="753">
                  <a:moveTo>
                    <a:pt x="384" y="0"/>
                  </a:moveTo>
                  <a:lnTo>
                    <a:pt x="256" y="240"/>
                  </a:lnTo>
                  <a:lnTo>
                    <a:pt x="0" y="368"/>
                  </a:lnTo>
                  <a:lnTo>
                    <a:pt x="256" y="512"/>
                  </a:lnTo>
                  <a:lnTo>
                    <a:pt x="384" y="752"/>
                  </a:lnTo>
                  <a:lnTo>
                    <a:pt x="512" y="512"/>
                  </a:lnTo>
                  <a:lnTo>
                    <a:pt x="752" y="368"/>
                  </a:lnTo>
                  <a:lnTo>
                    <a:pt x="512" y="240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6" name="Google Shape;21406;p44"/>
            <p:cNvSpPr/>
            <p:nvPr/>
          </p:nvSpPr>
          <p:spPr>
            <a:xfrm>
              <a:off x="5262678" y="2761417"/>
              <a:ext cx="41031" cy="41031"/>
            </a:xfrm>
            <a:custGeom>
              <a:rect b="b" l="l" r="r" t="t"/>
              <a:pathLst>
                <a:path extrusionOk="0" h="1137" w="1137">
                  <a:moveTo>
                    <a:pt x="561" y="1"/>
                  </a:moveTo>
                  <a:lnTo>
                    <a:pt x="369" y="369"/>
                  </a:lnTo>
                  <a:lnTo>
                    <a:pt x="1" y="561"/>
                  </a:lnTo>
                  <a:lnTo>
                    <a:pt x="369" y="769"/>
                  </a:lnTo>
                  <a:lnTo>
                    <a:pt x="561" y="1137"/>
                  </a:lnTo>
                  <a:lnTo>
                    <a:pt x="769" y="769"/>
                  </a:lnTo>
                  <a:lnTo>
                    <a:pt x="1137" y="561"/>
                  </a:lnTo>
                  <a:lnTo>
                    <a:pt x="769" y="369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7" name="Google Shape;21407;p44"/>
            <p:cNvSpPr/>
            <p:nvPr/>
          </p:nvSpPr>
          <p:spPr>
            <a:xfrm>
              <a:off x="5845898" y="4288104"/>
              <a:ext cx="38144" cy="38144"/>
            </a:xfrm>
            <a:custGeom>
              <a:rect b="b" l="l" r="r" t="t"/>
              <a:pathLst>
                <a:path extrusionOk="0" h="1057" w="1057">
                  <a:moveTo>
                    <a:pt x="528" y="1"/>
                  </a:moveTo>
                  <a:lnTo>
                    <a:pt x="336" y="353"/>
                  </a:lnTo>
                  <a:lnTo>
                    <a:pt x="0" y="529"/>
                  </a:lnTo>
                  <a:lnTo>
                    <a:pt x="336" y="721"/>
                  </a:lnTo>
                  <a:lnTo>
                    <a:pt x="528" y="1057"/>
                  </a:lnTo>
                  <a:lnTo>
                    <a:pt x="720" y="721"/>
                  </a:lnTo>
                  <a:lnTo>
                    <a:pt x="1056" y="529"/>
                  </a:lnTo>
                  <a:lnTo>
                    <a:pt x="720" y="353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8" name="Google Shape;21408;p44"/>
            <p:cNvSpPr/>
            <p:nvPr/>
          </p:nvSpPr>
          <p:spPr>
            <a:xfrm>
              <a:off x="4851552" y="4181867"/>
              <a:ext cx="45687" cy="45073"/>
            </a:xfrm>
            <a:custGeom>
              <a:rect b="b" l="l" r="r" t="t"/>
              <a:pathLst>
                <a:path extrusionOk="0" h="1249" w="1266">
                  <a:moveTo>
                    <a:pt x="625" y="1"/>
                  </a:moveTo>
                  <a:lnTo>
                    <a:pt x="401" y="401"/>
                  </a:lnTo>
                  <a:lnTo>
                    <a:pt x="1" y="625"/>
                  </a:lnTo>
                  <a:lnTo>
                    <a:pt x="401" y="849"/>
                  </a:lnTo>
                  <a:lnTo>
                    <a:pt x="625" y="1249"/>
                  </a:lnTo>
                  <a:lnTo>
                    <a:pt x="849" y="849"/>
                  </a:lnTo>
                  <a:lnTo>
                    <a:pt x="1265" y="625"/>
                  </a:lnTo>
                  <a:lnTo>
                    <a:pt x="849" y="401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9" name="Google Shape;21409;p44"/>
            <p:cNvSpPr/>
            <p:nvPr/>
          </p:nvSpPr>
          <p:spPr>
            <a:xfrm>
              <a:off x="3218053" y="2953719"/>
              <a:ext cx="27174" cy="27174"/>
            </a:xfrm>
            <a:custGeom>
              <a:rect b="b" l="l" r="r" t="t"/>
              <a:pathLst>
                <a:path extrusionOk="0" h="753" w="753">
                  <a:moveTo>
                    <a:pt x="369" y="0"/>
                  </a:moveTo>
                  <a:lnTo>
                    <a:pt x="241" y="240"/>
                  </a:lnTo>
                  <a:lnTo>
                    <a:pt x="0" y="368"/>
                  </a:lnTo>
                  <a:lnTo>
                    <a:pt x="241" y="496"/>
                  </a:lnTo>
                  <a:lnTo>
                    <a:pt x="369" y="752"/>
                  </a:lnTo>
                  <a:lnTo>
                    <a:pt x="513" y="496"/>
                  </a:lnTo>
                  <a:lnTo>
                    <a:pt x="753" y="368"/>
                  </a:lnTo>
                  <a:lnTo>
                    <a:pt x="513" y="240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0" name="Google Shape;21410;p44"/>
            <p:cNvSpPr/>
            <p:nvPr/>
          </p:nvSpPr>
          <p:spPr>
            <a:xfrm>
              <a:off x="2532675" y="3938215"/>
              <a:ext cx="50270" cy="50270"/>
            </a:xfrm>
            <a:custGeom>
              <a:rect b="b" l="l" r="r" t="t"/>
              <a:pathLst>
                <a:path extrusionOk="0" h="1393" w="1393">
                  <a:moveTo>
                    <a:pt x="688" y="0"/>
                  </a:moveTo>
                  <a:lnTo>
                    <a:pt x="448" y="448"/>
                  </a:lnTo>
                  <a:lnTo>
                    <a:pt x="0" y="688"/>
                  </a:lnTo>
                  <a:lnTo>
                    <a:pt x="448" y="944"/>
                  </a:lnTo>
                  <a:lnTo>
                    <a:pt x="688" y="1392"/>
                  </a:lnTo>
                  <a:lnTo>
                    <a:pt x="944" y="944"/>
                  </a:lnTo>
                  <a:lnTo>
                    <a:pt x="1392" y="688"/>
                  </a:lnTo>
                  <a:lnTo>
                    <a:pt x="944" y="448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1" name="Google Shape;21411;p44"/>
            <p:cNvSpPr/>
            <p:nvPr/>
          </p:nvSpPr>
          <p:spPr>
            <a:xfrm>
              <a:off x="3301772" y="4260390"/>
              <a:ext cx="31793" cy="31793"/>
            </a:xfrm>
            <a:custGeom>
              <a:rect b="b" l="l" r="r" t="t"/>
              <a:pathLst>
                <a:path extrusionOk="0" h="881" w="881">
                  <a:moveTo>
                    <a:pt x="449" y="1"/>
                  </a:moveTo>
                  <a:lnTo>
                    <a:pt x="289" y="289"/>
                  </a:lnTo>
                  <a:lnTo>
                    <a:pt x="1" y="433"/>
                  </a:lnTo>
                  <a:lnTo>
                    <a:pt x="289" y="593"/>
                  </a:lnTo>
                  <a:lnTo>
                    <a:pt x="449" y="881"/>
                  </a:lnTo>
                  <a:lnTo>
                    <a:pt x="593" y="593"/>
                  </a:lnTo>
                  <a:lnTo>
                    <a:pt x="881" y="433"/>
                  </a:lnTo>
                  <a:lnTo>
                    <a:pt x="593" y="289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2" name="Google Shape;21412;p44"/>
            <p:cNvSpPr/>
            <p:nvPr/>
          </p:nvSpPr>
          <p:spPr>
            <a:xfrm>
              <a:off x="2514162" y="2390129"/>
              <a:ext cx="23168" cy="23168"/>
            </a:xfrm>
            <a:custGeom>
              <a:rect b="b" l="l" r="r" t="t"/>
              <a:pathLst>
                <a:path extrusionOk="0" h="642" w="642">
                  <a:moveTo>
                    <a:pt x="321" y="1"/>
                  </a:moveTo>
                  <a:lnTo>
                    <a:pt x="209" y="209"/>
                  </a:lnTo>
                  <a:lnTo>
                    <a:pt x="1" y="321"/>
                  </a:lnTo>
                  <a:lnTo>
                    <a:pt x="209" y="433"/>
                  </a:lnTo>
                  <a:lnTo>
                    <a:pt x="321" y="641"/>
                  </a:lnTo>
                  <a:lnTo>
                    <a:pt x="433" y="433"/>
                  </a:lnTo>
                  <a:lnTo>
                    <a:pt x="641" y="321"/>
                  </a:lnTo>
                  <a:lnTo>
                    <a:pt x="433" y="209"/>
                  </a:lnTo>
                  <a:lnTo>
                    <a:pt x="321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3" name="Google Shape;21413;p44"/>
            <p:cNvSpPr/>
            <p:nvPr/>
          </p:nvSpPr>
          <p:spPr>
            <a:xfrm>
              <a:off x="3260202" y="1980193"/>
              <a:ext cx="64127" cy="64127"/>
            </a:xfrm>
            <a:custGeom>
              <a:rect b="b" l="l" r="r" t="t"/>
              <a:pathLst>
                <a:path extrusionOk="0" h="1777" w="1777">
                  <a:moveTo>
                    <a:pt x="881" y="0"/>
                  </a:moveTo>
                  <a:lnTo>
                    <a:pt x="577" y="576"/>
                  </a:lnTo>
                  <a:lnTo>
                    <a:pt x="1" y="896"/>
                  </a:lnTo>
                  <a:lnTo>
                    <a:pt x="577" y="1200"/>
                  </a:lnTo>
                  <a:lnTo>
                    <a:pt x="881" y="1776"/>
                  </a:lnTo>
                  <a:lnTo>
                    <a:pt x="1201" y="1200"/>
                  </a:lnTo>
                  <a:lnTo>
                    <a:pt x="1777" y="896"/>
                  </a:lnTo>
                  <a:lnTo>
                    <a:pt x="1201" y="576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4" name="Google Shape;21414;p44"/>
            <p:cNvSpPr/>
            <p:nvPr/>
          </p:nvSpPr>
          <p:spPr>
            <a:xfrm>
              <a:off x="3855510" y="3916852"/>
              <a:ext cx="54889" cy="54889"/>
            </a:xfrm>
            <a:custGeom>
              <a:rect b="b" l="l" r="r" t="t"/>
              <a:pathLst>
                <a:path extrusionOk="0" h="1521" w="1521">
                  <a:moveTo>
                    <a:pt x="753" y="0"/>
                  </a:moveTo>
                  <a:lnTo>
                    <a:pt x="497" y="480"/>
                  </a:lnTo>
                  <a:lnTo>
                    <a:pt x="1" y="752"/>
                  </a:lnTo>
                  <a:lnTo>
                    <a:pt x="497" y="1024"/>
                  </a:lnTo>
                  <a:lnTo>
                    <a:pt x="753" y="1520"/>
                  </a:lnTo>
                  <a:lnTo>
                    <a:pt x="1025" y="1024"/>
                  </a:lnTo>
                  <a:lnTo>
                    <a:pt x="1521" y="752"/>
                  </a:lnTo>
                  <a:lnTo>
                    <a:pt x="1025" y="480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5" name="Google Shape;21415;p44"/>
            <p:cNvSpPr/>
            <p:nvPr/>
          </p:nvSpPr>
          <p:spPr>
            <a:xfrm>
              <a:off x="4808249" y="3748800"/>
              <a:ext cx="46228" cy="45651"/>
            </a:xfrm>
            <a:custGeom>
              <a:rect b="b" l="l" r="r" t="t"/>
              <a:pathLst>
                <a:path extrusionOk="0" h="1265" w="1281">
                  <a:moveTo>
                    <a:pt x="641" y="1"/>
                  </a:moveTo>
                  <a:lnTo>
                    <a:pt x="417" y="417"/>
                  </a:lnTo>
                  <a:lnTo>
                    <a:pt x="1" y="641"/>
                  </a:lnTo>
                  <a:lnTo>
                    <a:pt x="417" y="865"/>
                  </a:lnTo>
                  <a:lnTo>
                    <a:pt x="641" y="1265"/>
                  </a:lnTo>
                  <a:lnTo>
                    <a:pt x="865" y="865"/>
                  </a:lnTo>
                  <a:lnTo>
                    <a:pt x="1281" y="641"/>
                  </a:lnTo>
                  <a:lnTo>
                    <a:pt x="865" y="417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6" name="Google Shape;21416;p44"/>
            <p:cNvSpPr/>
            <p:nvPr/>
          </p:nvSpPr>
          <p:spPr>
            <a:xfrm>
              <a:off x="5778309" y="3387327"/>
              <a:ext cx="41068" cy="41068"/>
            </a:xfrm>
            <a:custGeom>
              <a:rect b="b" l="l" r="r" t="t"/>
              <a:pathLst>
                <a:path extrusionOk="0" h="1138" w="1138">
                  <a:moveTo>
                    <a:pt x="561" y="1"/>
                  </a:moveTo>
                  <a:lnTo>
                    <a:pt x="369" y="369"/>
                  </a:lnTo>
                  <a:lnTo>
                    <a:pt x="1" y="561"/>
                  </a:lnTo>
                  <a:lnTo>
                    <a:pt x="369" y="769"/>
                  </a:lnTo>
                  <a:lnTo>
                    <a:pt x="561" y="1137"/>
                  </a:lnTo>
                  <a:lnTo>
                    <a:pt x="769" y="769"/>
                  </a:lnTo>
                  <a:lnTo>
                    <a:pt x="1137" y="561"/>
                  </a:lnTo>
                  <a:lnTo>
                    <a:pt x="769" y="369"/>
                  </a:lnTo>
                  <a:lnTo>
                    <a:pt x="561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7" name="Google Shape;21417;p44"/>
            <p:cNvSpPr/>
            <p:nvPr/>
          </p:nvSpPr>
          <p:spPr>
            <a:xfrm>
              <a:off x="3488300" y="2534365"/>
              <a:ext cx="6387" cy="6532"/>
            </a:xfrm>
            <a:custGeom>
              <a:rect b="b" l="l" r="r" t="t"/>
              <a:pathLst>
                <a:path extrusionOk="0" h="181" w="177">
                  <a:moveTo>
                    <a:pt x="88" y="0"/>
                  </a:moveTo>
                  <a:cubicBezTo>
                    <a:pt x="44" y="0"/>
                    <a:pt x="0" y="28"/>
                    <a:pt x="0" y="84"/>
                  </a:cubicBezTo>
                  <a:cubicBezTo>
                    <a:pt x="0" y="148"/>
                    <a:pt x="44" y="180"/>
                    <a:pt x="88" y="180"/>
                  </a:cubicBezTo>
                  <a:cubicBezTo>
                    <a:pt x="132" y="180"/>
                    <a:pt x="176" y="148"/>
                    <a:pt x="176" y="84"/>
                  </a:cubicBezTo>
                  <a:cubicBezTo>
                    <a:pt x="176" y="28"/>
                    <a:pt x="132" y="0"/>
                    <a:pt x="88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8" name="Google Shape;21418;p44"/>
            <p:cNvSpPr/>
            <p:nvPr/>
          </p:nvSpPr>
          <p:spPr>
            <a:xfrm>
              <a:off x="3770636" y="3141943"/>
              <a:ext cx="13894" cy="13028"/>
            </a:xfrm>
            <a:custGeom>
              <a:rect b="b" l="l" r="r" t="t"/>
              <a:pathLst>
                <a:path extrusionOk="0" h="361" w="385">
                  <a:moveTo>
                    <a:pt x="193" y="0"/>
                  </a:moveTo>
                  <a:cubicBezTo>
                    <a:pt x="97" y="0"/>
                    <a:pt x="1" y="64"/>
                    <a:pt x="17" y="192"/>
                  </a:cubicBezTo>
                  <a:cubicBezTo>
                    <a:pt x="25" y="305"/>
                    <a:pt x="105" y="361"/>
                    <a:pt x="187" y="361"/>
                  </a:cubicBezTo>
                  <a:cubicBezTo>
                    <a:pt x="269" y="361"/>
                    <a:pt x="353" y="305"/>
                    <a:pt x="369" y="192"/>
                  </a:cubicBezTo>
                  <a:cubicBezTo>
                    <a:pt x="385" y="64"/>
                    <a:pt x="289" y="0"/>
                    <a:pt x="193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9" name="Google Shape;21419;p44"/>
            <p:cNvSpPr/>
            <p:nvPr/>
          </p:nvSpPr>
          <p:spPr>
            <a:xfrm>
              <a:off x="3678256" y="3330745"/>
              <a:ext cx="9852" cy="9852"/>
            </a:xfrm>
            <a:custGeom>
              <a:rect b="b" l="l" r="r" t="t"/>
              <a:pathLst>
                <a:path extrusionOk="0" h="273" w="273">
                  <a:moveTo>
                    <a:pt x="144" y="1"/>
                  </a:moveTo>
                  <a:cubicBezTo>
                    <a:pt x="64" y="1"/>
                    <a:pt x="0" y="65"/>
                    <a:pt x="0" y="145"/>
                  </a:cubicBezTo>
                  <a:cubicBezTo>
                    <a:pt x="0" y="209"/>
                    <a:pt x="64" y="273"/>
                    <a:pt x="144" y="273"/>
                  </a:cubicBezTo>
                  <a:cubicBezTo>
                    <a:pt x="208" y="273"/>
                    <a:pt x="272" y="209"/>
                    <a:pt x="272" y="145"/>
                  </a:cubicBezTo>
                  <a:cubicBezTo>
                    <a:pt x="272" y="65"/>
                    <a:pt x="208" y="1"/>
                    <a:pt x="144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0" name="Google Shape;21420;p44"/>
            <p:cNvSpPr/>
            <p:nvPr/>
          </p:nvSpPr>
          <p:spPr>
            <a:xfrm>
              <a:off x="3271172" y="3125199"/>
              <a:ext cx="8120" cy="7542"/>
            </a:xfrm>
            <a:custGeom>
              <a:rect b="b" l="l" r="r" t="t"/>
              <a:pathLst>
                <a:path extrusionOk="0" h="209" w="225">
                  <a:moveTo>
                    <a:pt x="113" y="0"/>
                  </a:moveTo>
                  <a:cubicBezTo>
                    <a:pt x="49" y="0"/>
                    <a:pt x="1" y="48"/>
                    <a:pt x="1" y="112"/>
                  </a:cubicBezTo>
                  <a:cubicBezTo>
                    <a:pt x="1" y="160"/>
                    <a:pt x="49" y="208"/>
                    <a:pt x="113" y="208"/>
                  </a:cubicBezTo>
                  <a:cubicBezTo>
                    <a:pt x="177" y="208"/>
                    <a:pt x="225" y="160"/>
                    <a:pt x="225" y="112"/>
                  </a:cubicBezTo>
                  <a:cubicBezTo>
                    <a:pt x="225" y="48"/>
                    <a:pt x="177" y="0"/>
                    <a:pt x="113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1" name="Google Shape;21421;p44"/>
            <p:cNvSpPr/>
            <p:nvPr/>
          </p:nvSpPr>
          <p:spPr>
            <a:xfrm>
              <a:off x="2876789" y="3099217"/>
              <a:ext cx="6387" cy="6965"/>
            </a:xfrm>
            <a:custGeom>
              <a:rect b="b" l="l" r="r" t="t"/>
              <a:pathLst>
                <a:path extrusionOk="0" h="193" w="177">
                  <a:moveTo>
                    <a:pt x="97" y="0"/>
                  </a:moveTo>
                  <a:cubicBezTo>
                    <a:pt x="49" y="0"/>
                    <a:pt x="1" y="48"/>
                    <a:pt x="1" y="96"/>
                  </a:cubicBezTo>
                  <a:cubicBezTo>
                    <a:pt x="1" y="144"/>
                    <a:pt x="49" y="192"/>
                    <a:pt x="97" y="192"/>
                  </a:cubicBezTo>
                  <a:cubicBezTo>
                    <a:pt x="145" y="192"/>
                    <a:pt x="177" y="144"/>
                    <a:pt x="177" y="96"/>
                  </a:cubicBezTo>
                  <a:cubicBezTo>
                    <a:pt x="177" y="48"/>
                    <a:pt x="145" y="16"/>
                    <a:pt x="97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2" name="Google Shape;21422;p44"/>
            <p:cNvSpPr/>
            <p:nvPr/>
          </p:nvSpPr>
          <p:spPr>
            <a:xfrm>
              <a:off x="3097382" y="2973350"/>
              <a:ext cx="9852" cy="9852"/>
            </a:xfrm>
            <a:custGeom>
              <a:rect b="b" l="l" r="r" t="t"/>
              <a:pathLst>
                <a:path extrusionOk="0" h="273" w="273">
                  <a:moveTo>
                    <a:pt x="128" y="0"/>
                  </a:moveTo>
                  <a:cubicBezTo>
                    <a:pt x="64" y="0"/>
                    <a:pt x="0" y="64"/>
                    <a:pt x="0" y="128"/>
                  </a:cubicBezTo>
                  <a:cubicBezTo>
                    <a:pt x="0" y="208"/>
                    <a:pt x="64" y="272"/>
                    <a:pt x="128" y="272"/>
                  </a:cubicBezTo>
                  <a:cubicBezTo>
                    <a:pt x="208" y="272"/>
                    <a:pt x="272" y="208"/>
                    <a:pt x="272" y="128"/>
                  </a:cubicBezTo>
                  <a:cubicBezTo>
                    <a:pt x="272" y="64"/>
                    <a:pt x="208" y="0"/>
                    <a:pt x="128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3" name="Google Shape;21423;p44"/>
            <p:cNvSpPr/>
            <p:nvPr/>
          </p:nvSpPr>
          <p:spPr>
            <a:xfrm>
              <a:off x="2701268" y="2797792"/>
              <a:ext cx="12739" cy="12739"/>
            </a:xfrm>
            <a:custGeom>
              <a:rect b="b" l="l" r="r" t="t"/>
              <a:pathLst>
                <a:path extrusionOk="0" h="353" w="353">
                  <a:moveTo>
                    <a:pt x="176" y="1"/>
                  </a:moveTo>
                  <a:cubicBezTo>
                    <a:pt x="80" y="1"/>
                    <a:pt x="0" y="81"/>
                    <a:pt x="0" y="177"/>
                  </a:cubicBezTo>
                  <a:cubicBezTo>
                    <a:pt x="0" y="273"/>
                    <a:pt x="80" y="353"/>
                    <a:pt x="176" y="353"/>
                  </a:cubicBezTo>
                  <a:cubicBezTo>
                    <a:pt x="272" y="353"/>
                    <a:pt x="352" y="273"/>
                    <a:pt x="352" y="177"/>
                  </a:cubicBezTo>
                  <a:cubicBezTo>
                    <a:pt x="352" y="81"/>
                    <a:pt x="272" y="1"/>
                    <a:pt x="176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4" name="Google Shape;21424;p44"/>
            <p:cNvSpPr/>
            <p:nvPr/>
          </p:nvSpPr>
          <p:spPr>
            <a:xfrm>
              <a:off x="3052924" y="3555957"/>
              <a:ext cx="12739" cy="12739"/>
            </a:xfrm>
            <a:custGeom>
              <a:rect b="b" l="l" r="r" t="t"/>
              <a:pathLst>
                <a:path extrusionOk="0" h="353" w="353">
                  <a:moveTo>
                    <a:pt x="176" y="0"/>
                  </a:moveTo>
                  <a:cubicBezTo>
                    <a:pt x="80" y="0"/>
                    <a:pt x="0" y="80"/>
                    <a:pt x="0" y="176"/>
                  </a:cubicBezTo>
                  <a:cubicBezTo>
                    <a:pt x="0" y="272"/>
                    <a:pt x="80" y="352"/>
                    <a:pt x="176" y="352"/>
                  </a:cubicBezTo>
                  <a:cubicBezTo>
                    <a:pt x="272" y="352"/>
                    <a:pt x="352" y="272"/>
                    <a:pt x="352" y="176"/>
                  </a:cubicBezTo>
                  <a:cubicBezTo>
                    <a:pt x="352" y="80"/>
                    <a:pt x="272" y="0"/>
                    <a:pt x="176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5" name="Google Shape;21425;p44"/>
            <p:cNvSpPr/>
            <p:nvPr/>
          </p:nvSpPr>
          <p:spPr>
            <a:xfrm>
              <a:off x="2755541" y="3704342"/>
              <a:ext cx="11584" cy="11584"/>
            </a:xfrm>
            <a:custGeom>
              <a:rect b="b" l="l" r="r" t="t"/>
              <a:pathLst>
                <a:path extrusionOk="0" h="321" w="321">
                  <a:moveTo>
                    <a:pt x="161" y="1"/>
                  </a:moveTo>
                  <a:cubicBezTo>
                    <a:pt x="81" y="1"/>
                    <a:pt x="0" y="81"/>
                    <a:pt x="0" y="161"/>
                  </a:cubicBezTo>
                  <a:cubicBezTo>
                    <a:pt x="0" y="241"/>
                    <a:pt x="81" y="321"/>
                    <a:pt x="161" y="321"/>
                  </a:cubicBezTo>
                  <a:cubicBezTo>
                    <a:pt x="241" y="321"/>
                    <a:pt x="321" y="241"/>
                    <a:pt x="321" y="161"/>
                  </a:cubicBezTo>
                  <a:cubicBezTo>
                    <a:pt x="321" y="81"/>
                    <a:pt x="241" y="1"/>
                    <a:pt x="161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6" name="Google Shape;21426;p44"/>
            <p:cNvSpPr/>
            <p:nvPr/>
          </p:nvSpPr>
          <p:spPr>
            <a:xfrm>
              <a:off x="3183411" y="3415655"/>
              <a:ext cx="4655" cy="4655"/>
            </a:xfrm>
            <a:custGeom>
              <a:rect b="b" l="l" r="r" t="t"/>
              <a:pathLst>
                <a:path extrusionOk="0" h="129" w="129">
                  <a:moveTo>
                    <a:pt x="64" y="0"/>
                  </a:moveTo>
                  <a:cubicBezTo>
                    <a:pt x="32" y="0"/>
                    <a:pt x="0" y="32"/>
                    <a:pt x="0" y="64"/>
                  </a:cubicBezTo>
                  <a:cubicBezTo>
                    <a:pt x="0" y="96"/>
                    <a:pt x="32" y="128"/>
                    <a:pt x="64" y="128"/>
                  </a:cubicBezTo>
                  <a:cubicBezTo>
                    <a:pt x="112" y="128"/>
                    <a:pt x="128" y="96"/>
                    <a:pt x="128" y="64"/>
                  </a:cubicBezTo>
                  <a:cubicBezTo>
                    <a:pt x="128" y="32"/>
                    <a:pt x="112" y="0"/>
                    <a:pt x="64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7" name="Google Shape;21427;p44"/>
            <p:cNvSpPr/>
            <p:nvPr/>
          </p:nvSpPr>
          <p:spPr>
            <a:xfrm>
              <a:off x="2746303" y="3246448"/>
              <a:ext cx="9274" cy="9274"/>
            </a:xfrm>
            <a:custGeom>
              <a:rect b="b" l="l" r="r" t="t"/>
              <a:pathLst>
                <a:path extrusionOk="0" h="257" w="257">
                  <a:moveTo>
                    <a:pt x="128" y="1"/>
                  </a:moveTo>
                  <a:cubicBezTo>
                    <a:pt x="48" y="1"/>
                    <a:pt x="0" y="65"/>
                    <a:pt x="0" y="129"/>
                  </a:cubicBezTo>
                  <a:cubicBezTo>
                    <a:pt x="0" y="209"/>
                    <a:pt x="48" y="257"/>
                    <a:pt x="128" y="257"/>
                  </a:cubicBezTo>
                  <a:cubicBezTo>
                    <a:pt x="192" y="257"/>
                    <a:pt x="256" y="209"/>
                    <a:pt x="256" y="129"/>
                  </a:cubicBezTo>
                  <a:cubicBezTo>
                    <a:pt x="256" y="65"/>
                    <a:pt x="192" y="1"/>
                    <a:pt x="128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8" name="Google Shape;21428;p44"/>
            <p:cNvSpPr/>
            <p:nvPr/>
          </p:nvSpPr>
          <p:spPr>
            <a:xfrm>
              <a:off x="2448919" y="2922541"/>
              <a:ext cx="11584" cy="11007"/>
            </a:xfrm>
            <a:custGeom>
              <a:rect b="b" l="l" r="r" t="t"/>
              <a:pathLst>
                <a:path extrusionOk="0" h="305" w="321">
                  <a:moveTo>
                    <a:pt x="161" y="0"/>
                  </a:moveTo>
                  <a:cubicBezTo>
                    <a:pt x="81" y="0"/>
                    <a:pt x="1" y="64"/>
                    <a:pt x="1" y="144"/>
                  </a:cubicBezTo>
                  <a:cubicBezTo>
                    <a:pt x="1" y="240"/>
                    <a:pt x="81" y="304"/>
                    <a:pt x="161" y="304"/>
                  </a:cubicBezTo>
                  <a:cubicBezTo>
                    <a:pt x="241" y="304"/>
                    <a:pt x="321" y="240"/>
                    <a:pt x="321" y="144"/>
                  </a:cubicBezTo>
                  <a:cubicBezTo>
                    <a:pt x="321" y="64"/>
                    <a:pt x="241" y="0"/>
                    <a:pt x="161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9" name="Google Shape;21429;p44"/>
            <p:cNvSpPr/>
            <p:nvPr/>
          </p:nvSpPr>
          <p:spPr>
            <a:xfrm>
              <a:off x="2805195" y="2941594"/>
              <a:ext cx="9852" cy="9274"/>
            </a:xfrm>
            <a:custGeom>
              <a:rect b="b" l="l" r="r" t="t"/>
              <a:pathLst>
                <a:path extrusionOk="0" h="257" w="273">
                  <a:moveTo>
                    <a:pt x="129" y="0"/>
                  </a:moveTo>
                  <a:cubicBezTo>
                    <a:pt x="65" y="0"/>
                    <a:pt x="1" y="64"/>
                    <a:pt x="1" y="128"/>
                  </a:cubicBezTo>
                  <a:cubicBezTo>
                    <a:pt x="1" y="208"/>
                    <a:pt x="65" y="256"/>
                    <a:pt x="129" y="256"/>
                  </a:cubicBezTo>
                  <a:cubicBezTo>
                    <a:pt x="209" y="256"/>
                    <a:pt x="273" y="208"/>
                    <a:pt x="273" y="128"/>
                  </a:cubicBezTo>
                  <a:cubicBezTo>
                    <a:pt x="273" y="64"/>
                    <a:pt x="209" y="0"/>
                    <a:pt x="129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0" name="Google Shape;21430;p44"/>
            <p:cNvSpPr/>
            <p:nvPr/>
          </p:nvSpPr>
          <p:spPr>
            <a:xfrm>
              <a:off x="2232404" y="2783357"/>
              <a:ext cx="12739" cy="11007"/>
            </a:xfrm>
            <a:custGeom>
              <a:rect b="b" l="l" r="r" t="t"/>
              <a:pathLst>
                <a:path extrusionOk="0" h="305" w="353">
                  <a:moveTo>
                    <a:pt x="192" y="1"/>
                  </a:moveTo>
                  <a:cubicBezTo>
                    <a:pt x="0" y="17"/>
                    <a:pt x="0" y="289"/>
                    <a:pt x="192" y="305"/>
                  </a:cubicBezTo>
                  <a:cubicBezTo>
                    <a:pt x="272" y="305"/>
                    <a:pt x="336" y="241"/>
                    <a:pt x="352" y="161"/>
                  </a:cubicBezTo>
                  <a:cubicBezTo>
                    <a:pt x="352" y="65"/>
                    <a:pt x="272" y="1"/>
                    <a:pt x="192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1" name="Google Shape;21431;p44"/>
            <p:cNvSpPr/>
            <p:nvPr/>
          </p:nvSpPr>
          <p:spPr>
            <a:xfrm>
              <a:off x="2094412" y="3838870"/>
              <a:ext cx="26019" cy="25442"/>
            </a:xfrm>
            <a:custGeom>
              <a:rect b="b" l="l" r="r" t="t"/>
              <a:pathLst>
                <a:path extrusionOk="0" h="705" w="721">
                  <a:moveTo>
                    <a:pt x="368" y="1"/>
                  </a:moveTo>
                  <a:cubicBezTo>
                    <a:pt x="160" y="1"/>
                    <a:pt x="0" y="161"/>
                    <a:pt x="0" y="353"/>
                  </a:cubicBezTo>
                  <a:cubicBezTo>
                    <a:pt x="0" y="545"/>
                    <a:pt x="160" y="705"/>
                    <a:pt x="368" y="705"/>
                  </a:cubicBezTo>
                  <a:cubicBezTo>
                    <a:pt x="560" y="705"/>
                    <a:pt x="720" y="545"/>
                    <a:pt x="720" y="353"/>
                  </a:cubicBezTo>
                  <a:cubicBezTo>
                    <a:pt x="720" y="161"/>
                    <a:pt x="560" y="1"/>
                    <a:pt x="368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2" name="Google Shape;21432;p44"/>
            <p:cNvSpPr/>
            <p:nvPr/>
          </p:nvSpPr>
          <p:spPr>
            <a:xfrm>
              <a:off x="2263582" y="4167432"/>
              <a:ext cx="6965" cy="6387"/>
            </a:xfrm>
            <a:custGeom>
              <a:rect b="b" l="l" r="r" t="t"/>
              <a:pathLst>
                <a:path extrusionOk="0" h="177" w="193">
                  <a:moveTo>
                    <a:pt x="96" y="1"/>
                  </a:moveTo>
                  <a:cubicBezTo>
                    <a:pt x="0" y="17"/>
                    <a:pt x="0" y="161"/>
                    <a:pt x="96" y="177"/>
                  </a:cubicBezTo>
                  <a:cubicBezTo>
                    <a:pt x="144" y="177"/>
                    <a:pt x="192" y="145"/>
                    <a:pt x="192" y="97"/>
                  </a:cubicBezTo>
                  <a:cubicBezTo>
                    <a:pt x="192" y="49"/>
                    <a:pt x="144" y="1"/>
                    <a:pt x="96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3" name="Google Shape;21433;p44"/>
            <p:cNvSpPr/>
            <p:nvPr/>
          </p:nvSpPr>
          <p:spPr>
            <a:xfrm>
              <a:off x="3402813" y="4046184"/>
              <a:ext cx="26596" cy="22266"/>
            </a:xfrm>
            <a:custGeom>
              <a:rect b="b" l="l" r="r" t="t"/>
              <a:pathLst>
                <a:path extrusionOk="0" h="617" w="737">
                  <a:moveTo>
                    <a:pt x="417" y="0"/>
                  </a:moveTo>
                  <a:cubicBezTo>
                    <a:pt x="145" y="0"/>
                    <a:pt x="1" y="320"/>
                    <a:pt x="193" y="528"/>
                  </a:cubicBezTo>
                  <a:cubicBezTo>
                    <a:pt x="259" y="589"/>
                    <a:pt x="336" y="616"/>
                    <a:pt x="411" y="616"/>
                  </a:cubicBezTo>
                  <a:cubicBezTo>
                    <a:pt x="573" y="616"/>
                    <a:pt x="726" y="490"/>
                    <a:pt x="737" y="304"/>
                  </a:cubicBezTo>
                  <a:cubicBezTo>
                    <a:pt x="737" y="128"/>
                    <a:pt x="593" y="0"/>
                    <a:pt x="417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4" name="Google Shape;21434;p44"/>
            <p:cNvSpPr/>
            <p:nvPr/>
          </p:nvSpPr>
          <p:spPr>
            <a:xfrm>
              <a:off x="3894771" y="4260390"/>
              <a:ext cx="26596" cy="22266"/>
            </a:xfrm>
            <a:custGeom>
              <a:rect b="b" l="l" r="r" t="t"/>
              <a:pathLst>
                <a:path extrusionOk="0" h="617" w="737">
                  <a:moveTo>
                    <a:pt x="417" y="1"/>
                  </a:moveTo>
                  <a:cubicBezTo>
                    <a:pt x="145" y="1"/>
                    <a:pt x="1" y="321"/>
                    <a:pt x="209" y="529"/>
                  </a:cubicBezTo>
                  <a:cubicBezTo>
                    <a:pt x="270" y="590"/>
                    <a:pt x="345" y="617"/>
                    <a:pt x="420" y="617"/>
                  </a:cubicBezTo>
                  <a:cubicBezTo>
                    <a:pt x="580" y="617"/>
                    <a:pt x="737" y="491"/>
                    <a:pt x="737" y="305"/>
                  </a:cubicBezTo>
                  <a:cubicBezTo>
                    <a:pt x="737" y="129"/>
                    <a:pt x="593" y="1"/>
                    <a:pt x="417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5" name="Google Shape;21435;p44"/>
            <p:cNvSpPr/>
            <p:nvPr/>
          </p:nvSpPr>
          <p:spPr>
            <a:xfrm>
              <a:off x="4950896" y="3219311"/>
              <a:ext cx="11007" cy="9419"/>
            </a:xfrm>
            <a:custGeom>
              <a:rect b="b" l="l" r="r" t="t"/>
              <a:pathLst>
                <a:path extrusionOk="0" h="261" w="305">
                  <a:moveTo>
                    <a:pt x="176" y="1"/>
                  </a:moveTo>
                  <a:cubicBezTo>
                    <a:pt x="64" y="1"/>
                    <a:pt x="0" y="145"/>
                    <a:pt x="80" y="225"/>
                  </a:cubicBezTo>
                  <a:cubicBezTo>
                    <a:pt x="105" y="249"/>
                    <a:pt x="136" y="260"/>
                    <a:pt x="167" y="260"/>
                  </a:cubicBezTo>
                  <a:cubicBezTo>
                    <a:pt x="236" y="260"/>
                    <a:pt x="304" y="206"/>
                    <a:pt x="304" y="129"/>
                  </a:cubicBezTo>
                  <a:cubicBezTo>
                    <a:pt x="304" y="65"/>
                    <a:pt x="256" y="1"/>
                    <a:pt x="176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6" name="Google Shape;21436;p44"/>
            <p:cNvSpPr/>
            <p:nvPr/>
          </p:nvSpPr>
          <p:spPr>
            <a:xfrm>
              <a:off x="4489538" y="3126931"/>
              <a:ext cx="28906" cy="28329"/>
            </a:xfrm>
            <a:custGeom>
              <a:rect b="b" l="l" r="r" t="t"/>
              <a:pathLst>
                <a:path extrusionOk="0" h="785" w="801">
                  <a:moveTo>
                    <a:pt x="400" y="0"/>
                  </a:moveTo>
                  <a:cubicBezTo>
                    <a:pt x="176" y="0"/>
                    <a:pt x="0" y="176"/>
                    <a:pt x="0" y="384"/>
                  </a:cubicBezTo>
                  <a:cubicBezTo>
                    <a:pt x="0" y="608"/>
                    <a:pt x="176" y="785"/>
                    <a:pt x="400" y="785"/>
                  </a:cubicBezTo>
                  <a:cubicBezTo>
                    <a:pt x="624" y="785"/>
                    <a:pt x="800" y="608"/>
                    <a:pt x="800" y="384"/>
                  </a:cubicBezTo>
                  <a:cubicBezTo>
                    <a:pt x="800" y="176"/>
                    <a:pt x="624" y="0"/>
                    <a:pt x="400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7" name="Google Shape;21437;p44"/>
            <p:cNvSpPr/>
            <p:nvPr/>
          </p:nvSpPr>
          <p:spPr>
            <a:xfrm>
              <a:off x="4247583" y="2031580"/>
              <a:ext cx="19090" cy="15806"/>
            </a:xfrm>
            <a:custGeom>
              <a:rect b="b" l="l" r="r" t="t"/>
              <a:pathLst>
                <a:path extrusionOk="0" h="438" w="529">
                  <a:moveTo>
                    <a:pt x="305" y="0"/>
                  </a:moveTo>
                  <a:cubicBezTo>
                    <a:pt x="97" y="0"/>
                    <a:pt x="1" y="240"/>
                    <a:pt x="145" y="368"/>
                  </a:cubicBezTo>
                  <a:cubicBezTo>
                    <a:pt x="193" y="416"/>
                    <a:pt x="251" y="438"/>
                    <a:pt x="308" y="438"/>
                  </a:cubicBezTo>
                  <a:cubicBezTo>
                    <a:pt x="422" y="438"/>
                    <a:pt x="529" y="352"/>
                    <a:pt x="529" y="224"/>
                  </a:cubicBezTo>
                  <a:cubicBezTo>
                    <a:pt x="529" y="96"/>
                    <a:pt x="417" y="0"/>
                    <a:pt x="305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8" name="Google Shape;21438;p44"/>
            <p:cNvSpPr/>
            <p:nvPr/>
          </p:nvSpPr>
          <p:spPr>
            <a:xfrm>
              <a:off x="3766594" y="1705905"/>
              <a:ext cx="30061" cy="25766"/>
            </a:xfrm>
            <a:custGeom>
              <a:rect b="b" l="l" r="r" t="t"/>
              <a:pathLst>
                <a:path extrusionOk="0" h="714" w="833">
                  <a:moveTo>
                    <a:pt x="481" y="1"/>
                  </a:moveTo>
                  <a:cubicBezTo>
                    <a:pt x="161" y="1"/>
                    <a:pt x="1" y="385"/>
                    <a:pt x="225" y="609"/>
                  </a:cubicBezTo>
                  <a:cubicBezTo>
                    <a:pt x="297" y="681"/>
                    <a:pt x="385" y="713"/>
                    <a:pt x="473" y="713"/>
                  </a:cubicBezTo>
                  <a:cubicBezTo>
                    <a:pt x="656" y="713"/>
                    <a:pt x="833" y="570"/>
                    <a:pt x="833" y="353"/>
                  </a:cubicBezTo>
                  <a:cubicBezTo>
                    <a:pt x="833" y="161"/>
                    <a:pt x="673" y="1"/>
                    <a:pt x="481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9" name="Google Shape;21439;p44"/>
            <p:cNvSpPr/>
            <p:nvPr/>
          </p:nvSpPr>
          <p:spPr>
            <a:xfrm>
              <a:off x="4020097" y="2274077"/>
              <a:ext cx="12739" cy="12739"/>
            </a:xfrm>
            <a:custGeom>
              <a:rect b="b" l="l" r="r" t="t"/>
              <a:pathLst>
                <a:path extrusionOk="0" h="353" w="353">
                  <a:moveTo>
                    <a:pt x="176" y="1"/>
                  </a:moveTo>
                  <a:cubicBezTo>
                    <a:pt x="80" y="1"/>
                    <a:pt x="0" y="81"/>
                    <a:pt x="0" y="177"/>
                  </a:cubicBezTo>
                  <a:cubicBezTo>
                    <a:pt x="0" y="273"/>
                    <a:pt x="80" y="353"/>
                    <a:pt x="176" y="353"/>
                  </a:cubicBezTo>
                  <a:cubicBezTo>
                    <a:pt x="272" y="353"/>
                    <a:pt x="352" y="273"/>
                    <a:pt x="352" y="177"/>
                  </a:cubicBezTo>
                  <a:cubicBezTo>
                    <a:pt x="352" y="81"/>
                    <a:pt x="272" y="1"/>
                    <a:pt x="176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0" name="Google Shape;21440;p44"/>
            <p:cNvSpPr/>
            <p:nvPr/>
          </p:nvSpPr>
          <p:spPr>
            <a:xfrm>
              <a:off x="5625882" y="2162066"/>
              <a:ext cx="26596" cy="22410"/>
            </a:xfrm>
            <a:custGeom>
              <a:rect b="b" l="l" r="r" t="t"/>
              <a:pathLst>
                <a:path extrusionOk="0" h="621" w="737">
                  <a:moveTo>
                    <a:pt x="417" y="1"/>
                  </a:moveTo>
                  <a:cubicBezTo>
                    <a:pt x="145" y="1"/>
                    <a:pt x="1" y="337"/>
                    <a:pt x="193" y="529"/>
                  </a:cubicBezTo>
                  <a:cubicBezTo>
                    <a:pt x="261" y="592"/>
                    <a:pt x="344" y="620"/>
                    <a:pt x="424" y="620"/>
                  </a:cubicBezTo>
                  <a:cubicBezTo>
                    <a:pt x="586" y="620"/>
                    <a:pt x="737" y="503"/>
                    <a:pt x="737" y="321"/>
                  </a:cubicBezTo>
                  <a:cubicBezTo>
                    <a:pt x="737" y="145"/>
                    <a:pt x="593" y="1"/>
                    <a:pt x="417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1" name="Google Shape;21441;p44"/>
            <p:cNvSpPr/>
            <p:nvPr/>
          </p:nvSpPr>
          <p:spPr>
            <a:xfrm>
              <a:off x="5888046" y="2810494"/>
              <a:ext cx="22555" cy="19199"/>
            </a:xfrm>
            <a:custGeom>
              <a:rect b="b" l="l" r="r" t="t"/>
              <a:pathLst>
                <a:path extrusionOk="0" h="532" w="625">
                  <a:moveTo>
                    <a:pt x="352" y="1"/>
                  </a:moveTo>
                  <a:cubicBezTo>
                    <a:pt x="112" y="1"/>
                    <a:pt x="0" y="289"/>
                    <a:pt x="160" y="449"/>
                  </a:cubicBezTo>
                  <a:cubicBezTo>
                    <a:pt x="218" y="506"/>
                    <a:pt x="287" y="531"/>
                    <a:pt x="354" y="531"/>
                  </a:cubicBezTo>
                  <a:cubicBezTo>
                    <a:pt x="493" y="531"/>
                    <a:pt x="624" y="424"/>
                    <a:pt x="624" y="273"/>
                  </a:cubicBezTo>
                  <a:cubicBezTo>
                    <a:pt x="624" y="113"/>
                    <a:pt x="496" y="1"/>
                    <a:pt x="352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2" name="Google Shape;21442;p44"/>
            <p:cNvSpPr/>
            <p:nvPr/>
          </p:nvSpPr>
          <p:spPr>
            <a:xfrm>
              <a:off x="5248821" y="3027623"/>
              <a:ext cx="26019" cy="22374"/>
            </a:xfrm>
            <a:custGeom>
              <a:rect b="b" l="l" r="r" t="t"/>
              <a:pathLst>
                <a:path extrusionOk="0" h="620" w="721">
                  <a:moveTo>
                    <a:pt x="417" y="0"/>
                  </a:moveTo>
                  <a:cubicBezTo>
                    <a:pt x="145" y="0"/>
                    <a:pt x="1" y="336"/>
                    <a:pt x="193" y="528"/>
                  </a:cubicBezTo>
                  <a:cubicBezTo>
                    <a:pt x="261" y="591"/>
                    <a:pt x="341" y="620"/>
                    <a:pt x="417" y="620"/>
                  </a:cubicBezTo>
                  <a:cubicBezTo>
                    <a:pt x="576" y="620"/>
                    <a:pt x="721" y="498"/>
                    <a:pt x="721" y="304"/>
                  </a:cubicBezTo>
                  <a:cubicBezTo>
                    <a:pt x="721" y="144"/>
                    <a:pt x="593" y="0"/>
                    <a:pt x="417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3" name="Google Shape;21443;p44"/>
            <p:cNvSpPr/>
            <p:nvPr/>
          </p:nvSpPr>
          <p:spPr>
            <a:xfrm>
              <a:off x="5319838" y="2497557"/>
              <a:ext cx="15626" cy="16203"/>
            </a:xfrm>
            <a:custGeom>
              <a:rect b="b" l="l" r="r" t="t"/>
              <a:pathLst>
                <a:path extrusionOk="0" h="449" w="433">
                  <a:moveTo>
                    <a:pt x="225" y="0"/>
                  </a:moveTo>
                  <a:cubicBezTo>
                    <a:pt x="97" y="0"/>
                    <a:pt x="1" y="96"/>
                    <a:pt x="1" y="224"/>
                  </a:cubicBezTo>
                  <a:cubicBezTo>
                    <a:pt x="1" y="352"/>
                    <a:pt x="97" y="448"/>
                    <a:pt x="225" y="448"/>
                  </a:cubicBezTo>
                  <a:cubicBezTo>
                    <a:pt x="337" y="448"/>
                    <a:pt x="433" y="352"/>
                    <a:pt x="433" y="224"/>
                  </a:cubicBezTo>
                  <a:cubicBezTo>
                    <a:pt x="433" y="96"/>
                    <a:pt x="337" y="0"/>
                    <a:pt x="225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4" name="Google Shape;21444;p44"/>
            <p:cNvSpPr/>
            <p:nvPr/>
          </p:nvSpPr>
          <p:spPr>
            <a:xfrm>
              <a:off x="5875344" y="3941102"/>
              <a:ext cx="27751" cy="23746"/>
            </a:xfrm>
            <a:custGeom>
              <a:rect b="b" l="l" r="r" t="t"/>
              <a:pathLst>
                <a:path extrusionOk="0" h="658" w="769">
                  <a:moveTo>
                    <a:pt x="448" y="0"/>
                  </a:moveTo>
                  <a:cubicBezTo>
                    <a:pt x="144" y="0"/>
                    <a:pt x="0" y="352"/>
                    <a:pt x="208" y="560"/>
                  </a:cubicBezTo>
                  <a:cubicBezTo>
                    <a:pt x="276" y="628"/>
                    <a:pt x="358" y="658"/>
                    <a:pt x="439" y="658"/>
                  </a:cubicBezTo>
                  <a:cubicBezTo>
                    <a:pt x="607" y="658"/>
                    <a:pt x="768" y="526"/>
                    <a:pt x="768" y="320"/>
                  </a:cubicBezTo>
                  <a:cubicBezTo>
                    <a:pt x="768" y="144"/>
                    <a:pt x="624" y="0"/>
                    <a:pt x="448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5" name="Google Shape;21445;p44"/>
            <p:cNvSpPr/>
            <p:nvPr/>
          </p:nvSpPr>
          <p:spPr>
            <a:xfrm>
              <a:off x="5950980" y="3581939"/>
              <a:ext cx="16781" cy="14291"/>
            </a:xfrm>
            <a:custGeom>
              <a:rect b="b" l="l" r="r" t="t"/>
              <a:pathLst>
                <a:path extrusionOk="0" h="396" w="465">
                  <a:moveTo>
                    <a:pt x="272" y="0"/>
                  </a:moveTo>
                  <a:cubicBezTo>
                    <a:pt x="96" y="0"/>
                    <a:pt x="0" y="208"/>
                    <a:pt x="128" y="336"/>
                  </a:cubicBezTo>
                  <a:cubicBezTo>
                    <a:pt x="169" y="377"/>
                    <a:pt x="218" y="395"/>
                    <a:pt x="266" y="395"/>
                  </a:cubicBezTo>
                  <a:cubicBezTo>
                    <a:pt x="368" y="395"/>
                    <a:pt x="464" y="312"/>
                    <a:pt x="464" y="192"/>
                  </a:cubicBezTo>
                  <a:cubicBezTo>
                    <a:pt x="464" y="80"/>
                    <a:pt x="384" y="0"/>
                    <a:pt x="272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6" name="Google Shape;21446;p44"/>
            <p:cNvSpPr/>
            <p:nvPr/>
          </p:nvSpPr>
          <p:spPr>
            <a:xfrm>
              <a:off x="5472301" y="3459535"/>
              <a:ext cx="14471" cy="14471"/>
            </a:xfrm>
            <a:custGeom>
              <a:rect b="b" l="l" r="r" t="t"/>
              <a:pathLst>
                <a:path extrusionOk="0" h="401" w="401">
                  <a:moveTo>
                    <a:pt x="192" y="0"/>
                  </a:moveTo>
                  <a:cubicBezTo>
                    <a:pt x="80" y="0"/>
                    <a:pt x="0" y="96"/>
                    <a:pt x="0" y="208"/>
                  </a:cubicBezTo>
                  <a:cubicBezTo>
                    <a:pt x="0" y="304"/>
                    <a:pt x="80" y="400"/>
                    <a:pt x="192" y="400"/>
                  </a:cubicBezTo>
                  <a:cubicBezTo>
                    <a:pt x="304" y="400"/>
                    <a:pt x="400" y="304"/>
                    <a:pt x="400" y="208"/>
                  </a:cubicBezTo>
                  <a:cubicBezTo>
                    <a:pt x="400" y="96"/>
                    <a:pt x="304" y="0"/>
                    <a:pt x="192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7" name="Google Shape;21447;p44"/>
            <p:cNvSpPr/>
            <p:nvPr/>
          </p:nvSpPr>
          <p:spPr>
            <a:xfrm>
              <a:off x="5422069" y="3818662"/>
              <a:ext cx="19090" cy="19090"/>
            </a:xfrm>
            <a:custGeom>
              <a:rect b="b" l="l" r="r" t="t"/>
              <a:pathLst>
                <a:path extrusionOk="0" h="529" w="529">
                  <a:moveTo>
                    <a:pt x="256" y="1"/>
                  </a:moveTo>
                  <a:cubicBezTo>
                    <a:pt x="112" y="1"/>
                    <a:pt x="0" y="129"/>
                    <a:pt x="0" y="273"/>
                  </a:cubicBezTo>
                  <a:cubicBezTo>
                    <a:pt x="0" y="417"/>
                    <a:pt x="112" y="529"/>
                    <a:pt x="256" y="529"/>
                  </a:cubicBezTo>
                  <a:cubicBezTo>
                    <a:pt x="416" y="529"/>
                    <a:pt x="528" y="417"/>
                    <a:pt x="528" y="273"/>
                  </a:cubicBezTo>
                  <a:cubicBezTo>
                    <a:pt x="528" y="129"/>
                    <a:pt x="416" y="1"/>
                    <a:pt x="256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8" name="Google Shape;21448;p44"/>
            <p:cNvSpPr/>
            <p:nvPr/>
          </p:nvSpPr>
          <p:spPr>
            <a:xfrm>
              <a:off x="4406397" y="4125284"/>
              <a:ext cx="9852" cy="9274"/>
            </a:xfrm>
            <a:custGeom>
              <a:rect b="b" l="l" r="r" t="t"/>
              <a:pathLst>
                <a:path extrusionOk="0" h="257" w="273">
                  <a:moveTo>
                    <a:pt x="144" y="0"/>
                  </a:moveTo>
                  <a:cubicBezTo>
                    <a:pt x="64" y="0"/>
                    <a:pt x="0" y="64"/>
                    <a:pt x="0" y="128"/>
                  </a:cubicBezTo>
                  <a:cubicBezTo>
                    <a:pt x="0" y="208"/>
                    <a:pt x="64" y="256"/>
                    <a:pt x="144" y="256"/>
                  </a:cubicBezTo>
                  <a:cubicBezTo>
                    <a:pt x="208" y="256"/>
                    <a:pt x="272" y="208"/>
                    <a:pt x="272" y="128"/>
                  </a:cubicBezTo>
                  <a:cubicBezTo>
                    <a:pt x="272" y="64"/>
                    <a:pt x="208" y="0"/>
                    <a:pt x="144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9" name="Google Shape;21449;p44"/>
            <p:cNvSpPr/>
            <p:nvPr/>
          </p:nvSpPr>
          <p:spPr>
            <a:xfrm>
              <a:off x="4687000" y="4431906"/>
              <a:ext cx="7542" cy="6965"/>
            </a:xfrm>
            <a:custGeom>
              <a:rect b="b" l="l" r="r" t="t"/>
              <a:pathLst>
                <a:path extrusionOk="0" h="193" w="209">
                  <a:moveTo>
                    <a:pt x="97" y="0"/>
                  </a:moveTo>
                  <a:cubicBezTo>
                    <a:pt x="49" y="0"/>
                    <a:pt x="1" y="48"/>
                    <a:pt x="1" y="96"/>
                  </a:cubicBezTo>
                  <a:cubicBezTo>
                    <a:pt x="1" y="160"/>
                    <a:pt x="49" y="192"/>
                    <a:pt x="97" y="192"/>
                  </a:cubicBezTo>
                  <a:cubicBezTo>
                    <a:pt x="161" y="192"/>
                    <a:pt x="209" y="160"/>
                    <a:pt x="209" y="96"/>
                  </a:cubicBezTo>
                  <a:cubicBezTo>
                    <a:pt x="209" y="48"/>
                    <a:pt x="161" y="0"/>
                    <a:pt x="97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0" name="Google Shape;21450;p44"/>
            <p:cNvSpPr/>
            <p:nvPr/>
          </p:nvSpPr>
          <p:spPr>
            <a:xfrm>
              <a:off x="4863677" y="3550183"/>
              <a:ext cx="14507" cy="14471"/>
            </a:xfrm>
            <a:custGeom>
              <a:rect b="b" l="l" r="r" t="t"/>
              <a:pathLst>
                <a:path extrusionOk="0" h="401" w="402">
                  <a:moveTo>
                    <a:pt x="209" y="0"/>
                  </a:moveTo>
                  <a:cubicBezTo>
                    <a:pt x="97" y="0"/>
                    <a:pt x="1" y="96"/>
                    <a:pt x="1" y="208"/>
                  </a:cubicBezTo>
                  <a:cubicBezTo>
                    <a:pt x="1" y="320"/>
                    <a:pt x="97" y="400"/>
                    <a:pt x="209" y="400"/>
                  </a:cubicBezTo>
                  <a:cubicBezTo>
                    <a:pt x="321" y="400"/>
                    <a:pt x="401" y="320"/>
                    <a:pt x="401" y="208"/>
                  </a:cubicBezTo>
                  <a:cubicBezTo>
                    <a:pt x="401" y="96"/>
                    <a:pt x="321" y="0"/>
                    <a:pt x="209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1" name="Google Shape;21451;p44"/>
            <p:cNvSpPr/>
            <p:nvPr/>
          </p:nvSpPr>
          <p:spPr>
            <a:xfrm>
              <a:off x="3983146" y="3378089"/>
              <a:ext cx="13894" cy="12089"/>
            </a:xfrm>
            <a:custGeom>
              <a:rect b="b" l="l" r="r" t="t"/>
              <a:pathLst>
                <a:path extrusionOk="0" h="335" w="385">
                  <a:moveTo>
                    <a:pt x="224" y="1"/>
                  </a:moveTo>
                  <a:cubicBezTo>
                    <a:pt x="64" y="1"/>
                    <a:pt x="0" y="177"/>
                    <a:pt x="96" y="289"/>
                  </a:cubicBezTo>
                  <a:cubicBezTo>
                    <a:pt x="132" y="320"/>
                    <a:pt x="175" y="334"/>
                    <a:pt x="216" y="334"/>
                  </a:cubicBezTo>
                  <a:cubicBezTo>
                    <a:pt x="303" y="334"/>
                    <a:pt x="384" y="270"/>
                    <a:pt x="384" y="161"/>
                  </a:cubicBezTo>
                  <a:cubicBezTo>
                    <a:pt x="384" y="81"/>
                    <a:pt x="304" y="1"/>
                    <a:pt x="224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2" name="Google Shape;21452;p44"/>
            <p:cNvSpPr/>
            <p:nvPr/>
          </p:nvSpPr>
          <p:spPr>
            <a:xfrm>
              <a:off x="4450277" y="2609568"/>
              <a:ext cx="13894" cy="11765"/>
            </a:xfrm>
            <a:custGeom>
              <a:rect b="b" l="l" r="r" t="t"/>
              <a:pathLst>
                <a:path extrusionOk="0" h="326" w="385">
                  <a:moveTo>
                    <a:pt x="208" y="0"/>
                  </a:moveTo>
                  <a:cubicBezTo>
                    <a:pt x="64" y="0"/>
                    <a:pt x="0" y="176"/>
                    <a:pt x="96" y="272"/>
                  </a:cubicBezTo>
                  <a:cubicBezTo>
                    <a:pt x="133" y="309"/>
                    <a:pt x="176" y="325"/>
                    <a:pt x="218" y="325"/>
                  </a:cubicBezTo>
                  <a:cubicBezTo>
                    <a:pt x="305" y="325"/>
                    <a:pt x="384" y="257"/>
                    <a:pt x="384" y="160"/>
                  </a:cubicBezTo>
                  <a:cubicBezTo>
                    <a:pt x="384" y="64"/>
                    <a:pt x="304" y="0"/>
                    <a:pt x="208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3" name="Google Shape;21453;p44"/>
            <p:cNvSpPr/>
            <p:nvPr/>
          </p:nvSpPr>
          <p:spPr>
            <a:xfrm>
              <a:off x="3567978" y="2906374"/>
              <a:ext cx="14471" cy="14471"/>
            </a:xfrm>
            <a:custGeom>
              <a:rect b="b" l="l" r="r" t="t"/>
              <a:pathLst>
                <a:path extrusionOk="0" h="401" w="401">
                  <a:moveTo>
                    <a:pt x="208" y="0"/>
                  </a:moveTo>
                  <a:cubicBezTo>
                    <a:pt x="96" y="0"/>
                    <a:pt x="0" y="80"/>
                    <a:pt x="0" y="192"/>
                  </a:cubicBezTo>
                  <a:cubicBezTo>
                    <a:pt x="0" y="304"/>
                    <a:pt x="96" y="400"/>
                    <a:pt x="208" y="400"/>
                  </a:cubicBezTo>
                  <a:cubicBezTo>
                    <a:pt x="320" y="400"/>
                    <a:pt x="400" y="304"/>
                    <a:pt x="400" y="192"/>
                  </a:cubicBezTo>
                  <a:cubicBezTo>
                    <a:pt x="400" y="80"/>
                    <a:pt x="320" y="0"/>
                    <a:pt x="208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4" name="Google Shape;21454;p44"/>
            <p:cNvSpPr/>
            <p:nvPr/>
          </p:nvSpPr>
          <p:spPr>
            <a:xfrm>
              <a:off x="3235374" y="2724465"/>
              <a:ext cx="7542" cy="6965"/>
            </a:xfrm>
            <a:custGeom>
              <a:rect b="b" l="l" r="r" t="t"/>
              <a:pathLst>
                <a:path extrusionOk="0" h="193" w="209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cubicBezTo>
                    <a:pt x="1" y="145"/>
                    <a:pt x="49" y="193"/>
                    <a:pt x="97" y="193"/>
                  </a:cubicBezTo>
                  <a:cubicBezTo>
                    <a:pt x="161" y="193"/>
                    <a:pt x="209" y="145"/>
                    <a:pt x="209" y="97"/>
                  </a:cubicBezTo>
                  <a:cubicBezTo>
                    <a:pt x="209" y="49"/>
                    <a:pt x="161" y="1"/>
                    <a:pt x="97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5" name="Google Shape;21455;p44"/>
            <p:cNvSpPr/>
            <p:nvPr/>
          </p:nvSpPr>
          <p:spPr>
            <a:xfrm>
              <a:off x="3137221" y="2278696"/>
              <a:ext cx="16781" cy="14615"/>
            </a:xfrm>
            <a:custGeom>
              <a:rect b="b" l="l" r="r" t="t"/>
              <a:pathLst>
                <a:path extrusionOk="0" h="405" w="465">
                  <a:moveTo>
                    <a:pt x="272" y="1"/>
                  </a:moveTo>
                  <a:cubicBezTo>
                    <a:pt x="80" y="1"/>
                    <a:pt x="0" y="225"/>
                    <a:pt x="128" y="353"/>
                  </a:cubicBezTo>
                  <a:cubicBezTo>
                    <a:pt x="169" y="388"/>
                    <a:pt x="217" y="404"/>
                    <a:pt x="265" y="404"/>
                  </a:cubicBezTo>
                  <a:cubicBezTo>
                    <a:pt x="367" y="404"/>
                    <a:pt x="464" y="329"/>
                    <a:pt x="464" y="209"/>
                  </a:cubicBezTo>
                  <a:cubicBezTo>
                    <a:pt x="464" y="97"/>
                    <a:pt x="384" y="1"/>
                    <a:pt x="272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6" name="Google Shape;21456;p44"/>
            <p:cNvSpPr/>
            <p:nvPr/>
          </p:nvSpPr>
          <p:spPr>
            <a:xfrm>
              <a:off x="3525252" y="2386665"/>
              <a:ext cx="9852" cy="9888"/>
            </a:xfrm>
            <a:custGeom>
              <a:rect b="b" l="l" r="r" t="t"/>
              <a:pathLst>
                <a:path extrusionOk="0" h="274" w="273">
                  <a:moveTo>
                    <a:pt x="128" y="1"/>
                  </a:moveTo>
                  <a:cubicBezTo>
                    <a:pt x="64" y="1"/>
                    <a:pt x="0" y="65"/>
                    <a:pt x="0" y="129"/>
                  </a:cubicBezTo>
                  <a:cubicBezTo>
                    <a:pt x="0" y="209"/>
                    <a:pt x="64" y="273"/>
                    <a:pt x="128" y="273"/>
                  </a:cubicBezTo>
                  <a:cubicBezTo>
                    <a:pt x="208" y="273"/>
                    <a:pt x="272" y="209"/>
                    <a:pt x="272" y="129"/>
                  </a:cubicBezTo>
                  <a:cubicBezTo>
                    <a:pt x="272" y="65"/>
                    <a:pt x="208" y="1"/>
                    <a:pt x="128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7" name="Google Shape;21457;p44"/>
            <p:cNvSpPr/>
            <p:nvPr/>
          </p:nvSpPr>
          <p:spPr>
            <a:xfrm>
              <a:off x="3242880" y="2480236"/>
              <a:ext cx="6965" cy="6965"/>
            </a:xfrm>
            <a:custGeom>
              <a:rect b="b" l="l" r="r" t="t"/>
              <a:pathLst>
                <a:path extrusionOk="0" h="193" w="193">
                  <a:moveTo>
                    <a:pt x="97" y="0"/>
                  </a:moveTo>
                  <a:cubicBezTo>
                    <a:pt x="33" y="0"/>
                    <a:pt x="1" y="32"/>
                    <a:pt x="1" y="96"/>
                  </a:cubicBezTo>
                  <a:cubicBezTo>
                    <a:pt x="1" y="144"/>
                    <a:pt x="33" y="192"/>
                    <a:pt x="97" y="192"/>
                  </a:cubicBezTo>
                  <a:cubicBezTo>
                    <a:pt x="145" y="192"/>
                    <a:pt x="193" y="144"/>
                    <a:pt x="193" y="96"/>
                  </a:cubicBezTo>
                  <a:cubicBezTo>
                    <a:pt x="193" y="32"/>
                    <a:pt x="145" y="0"/>
                    <a:pt x="97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8" name="Google Shape;21458;p44"/>
            <p:cNvSpPr/>
            <p:nvPr/>
          </p:nvSpPr>
          <p:spPr>
            <a:xfrm>
              <a:off x="2648727" y="2630931"/>
              <a:ext cx="16781" cy="14399"/>
            </a:xfrm>
            <a:custGeom>
              <a:rect b="b" l="l" r="r" t="t"/>
              <a:pathLst>
                <a:path extrusionOk="0" h="399" w="465">
                  <a:moveTo>
                    <a:pt x="272" y="0"/>
                  </a:moveTo>
                  <a:cubicBezTo>
                    <a:pt x="80" y="0"/>
                    <a:pt x="0" y="208"/>
                    <a:pt x="128" y="336"/>
                  </a:cubicBezTo>
                  <a:cubicBezTo>
                    <a:pt x="171" y="379"/>
                    <a:pt x="223" y="399"/>
                    <a:pt x="272" y="399"/>
                  </a:cubicBezTo>
                  <a:cubicBezTo>
                    <a:pt x="372" y="399"/>
                    <a:pt x="464" y="320"/>
                    <a:pt x="464" y="192"/>
                  </a:cubicBezTo>
                  <a:cubicBezTo>
                    <a:pt x="464" y="80"/>
                    <a:pt x="368" y="0"/>
                    <a:pt x="272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9" name="Google Shape;21459;p44"/>
            <p:cNvSpPr/>
            <p:nvPr/>
          </p:nvSpPr>
          <p:spPr>
            <a:xfrm>
              <a:off x="2234136" y="3289174"/>
              <a:ext cx="19668" cy="19668"/>
            </a:xfrm>
            <a:custGeom>
              <a:rect b="b" l="l" r="r" t="t"/>
              <a:pathLst>
                <a:path extrusionOk="0" h="545" w="545">
                  <a:moveTo>
                    <a:pt x="272" y="1"/>
                  </a:moveTo>
                  <a:cubicBezTo>
                    <a:pt x="128" y="1"/>
                    <a:pt x="0" y="129"/>
                    <a:pt x="0" y="273"/>
                  </a:cubicBezTo>
                  <a:cubicBezTo>
                    <a:pt x="0" y="417"/>
                    <a:pt x="128" y="545"/>
                    <a:pt x="272" y="545"/>
                  </a:cubicBezTo>
                  <a:cubicBezTo>
                    <a:pt x="416" y="545"/>
                    <a:pt x="544" y="417"/>
                    <a:pt x="544" y="273"/>
                  </a:cubicBezTo>
                  <a:cubicBezTo>
                    <a:pt x="544" y="129"/>
                    <a:pt x="416" y="1"/>
                    <a:pt x="272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0" name="Google Shape;21460;p44"/>
            <p:cNvSpPr/>
            <p:nvPr/>
          </p:nvSpPr>
          <p:spPr>
            <a:xfrm>
              <a:off x="2332867" y="3687021"/>
              <a:ext cx="14471" cy="14471"/>
            </a:xfrm>
            <a:custGeom>
              <a:rect b="b" l="l" r="r" t="t"/>
              <a:pathLst>
                <a:path extrusionOk="0" h="401" w="401">
                  <a:moveTo>
                    <a:pt x="193" y="1"/>
                  </a:moveTo>
                  <a:cubicBezTo>
                    <a:pt x="81" y="1"/>
                    <a:pt x="1" y="97"/>
                    <a:pt x="1" y="193"/>
                  </a:cubicBezTo>
                  <a:cubicBezTo>
                    <a:pt x="1" y="305"/>
                    <a:pt x="81" y="401"/>
                    <a:pt x="193" y="401"/>
                  </a:cubicBezTo>
                  <a:cubicBezTo>
                    <a:pt x="305" y="401"/>
                    <a:pt x="401" y="305"/>
                    <a:pt x="401" y="193"/>
                  </a:cubicBezTo>
                  <a:cubicBezTo>
                    <a:pt x="401" y="97"/>
                    <a:pt x="305" y="1"/>
                    <a:pt x="193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1" name="Google Shape;21461;p44"/>
            <p:cNvSpPr/>
            <p:nvPr/>
          </p:nvSpPr>
          <p:spPr>
            <a:xfrm>
              <a:off x="2893533" y="4283485"/>
              <a:ext cx="11584" cy="9527"/>
            </a:xfrm>
            <a:custGeom>
              <a:rect b="b" l="l" r="r" t="t"/>
              <a:pathLst>
                <a:path extrusionOk="0" h="264" w="321">
                  <a:moveTo>
                    <a:pt x="177" y="1"/>
                  </a:moveTo>
                  <a:cubicBezTo>
                    <a:pt x="65" y="1"/>
                    <a:pt x="1" y="145"/>
                    <a:pt x="81" y="225"/>
                  </a:cubicBezTo>
                  <a:cubicBezTo>
                    <a:pt x="113" y="251"/>
                    <a:pt x="150" y="264"/>
                    <a:pt x="186" y="264"/>
                  </a:cubicBezTo>
                  <a:cubicBezTo>
                    <a:pt x="257" y="264"/>
                    <a:pt x="321" y="214"/>
                    <a:pt x="321" y="129"/>
                  </a:cubicBezTo>
                  <a:cubicBezTo>
                    <a:pt x="321" y="49"/>
                    <a:pt x="257" y="1"/>
                    <a:pt x="177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2" name="Google Shape;21462;p44"/>
            <p:cNvSpPr/>
            <p:nvPr/>
          </p:nvSpPr>
          <p:spPr>
            <a:xfrm>
              <a:off x="3108930" y="3907578"/>
              <a:ext cx="13894" cy="11765"/>
            </a:xfrm>
            <a:custGeom>
              <a:rect b="b" l="l" r="r" t="t"/>
              <a:pathLst>
                <a:path extrusionOk="0" h="326" w="385">
                  <a:moveTo>
                    <a:pt x="224" y="1"/>
                  </a:moveTo>
                  <a:cubicBezTo>
                    <a:pt x="80" y="1"/>
                    <a:pt x="0" y="177"/>
                    <a:pt x="96" y="273"/>
                  </a:cubicBezTo>
                  <a:cubicBezTo>
                    <a:pt x="133" y="310"/>
                    <a:pt x="176" y="326"/>
                    <a:pt x="218" y="326"/>
                  </a:cubicBezTo>
                  <a:cubicBezTo>
                    <a:pt x="305" y="326"/>
                    <a:pt x="384" y="258"/>
                    <a:pt x="384" y="161"/>
                  </a:cubicBezTo>
                  <a:cubicBezTo>
                    <a:pt x="384" y="65"/>
                    <a:pt x="304" y="1"/>
                    <a:pt x="224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3" name="Google Shape;21463;p44"/>
            <p:cNvSpPr/>
            <p:nvPr/>
          </p:nvSpPr>
          <p:spPr>
            <a:xfrm>
              <a:off x="3719827" y="3650646"/>
              <a:ext cx="6387" cy="6387"/>
            </a:xfrm>
            <a:custGeom>
              <a:rect b="b" l="l" r="r" t="t"/>
              <a:pathLst>
                <a:path extrusionOk="0" h="177" w="177">
                  <a:moveTo>
                    <a:pt x="97" y="0"/>
                  </a:moveTo>
                  <a:cubicBezTo>
                    <a:pt x="49" y="0"/>
                    <a:pt x="1" y="32"/>
                    <a:pt x="1" y="80"/>
                  </a:cubicBezTo>
                  <a:cubicBezTo>
                    <a:pt x="1" y="128"/>
                    <a:pt x="49" y="176"/>
                    <a:pt x="97" y="176"/>
                  </a:cubicBezTo>
                  <a:cubicBezTo>
                    <a:pt x="145" y="176"/>
                    <a:pt x="177" y="128"/>
                    <a:pt x="177" y="80"/>
                  </a:cubicBezTo>
                  <a:cubicBezTo>
                    <a:pt x="177" y="32"/>
                    <a:pt x="145" y="0"/>
                    <a:pt x="97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4" name="Google Shape;21464;p44"/>
            <p:cNvSpPr/>
            <p:nvPr/>
          </p:nvSpPr>
          <p:spPr>
            <a:xfrm>
              <a:off x="4507690" y="2469266"/>
              <a:ext cx="7434" cy="4655"/>
            </a:xfrm>
            <a:custGeom>
              <a:rect b="b" l="l" r="r" t="t"/>
              <a:pathLst>
                <a:path extrusionOk="0" h="129" w="206">
                  <a:moveTo>
                    <a:pt x="121" y="0"/>
                  </a:moveTo>
                  <a:cubicBezTo>
                    <a:pt x="0" y="0"/>
                    <a:pt x="117" y="128"/>
                    <a:pt x="175" y="128"/>
                  </a:cubicBezTo>
                  <a:cubicBezTo>
                    <a:pt x="193" y="128"/>
                    <a:pt x="205" y="115"/>
                    <a:pt x="201" y="80"/>
                  </a:cubicBezTo>
                  <a:cubicBezTo>
                    <a:pt x="201" y="32"/>
                    <a:pt x="153" y="0"/>
                    <a:pt x="121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5" name="Google Shape;21465;p44"/>
            <p:cNvSpPr/>
            <p:nvPr/>
          </p:nvSpPr>
          <p:spPr>
            <a:xfrm>
              <a:off x="5140852" y="2190935"/>
              <a:ext cx="6387" cy="6387"/>
            </a:xfrm>
            <a:custGeom>
              <a:rect b="b" l="l" r="r" t="t"/>
              <a:pathLst>
                <a:path extrusionOk="0" h="177" w="177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cubicBezTo>
                    <a:pt x="1" y="145"/>
                    <a:pt x="49" y="177"/>
                    <a:pt x="97" y="177"/>
                  </a:cubicBezTo>
                  <a:cubicBezTo>
                    <a:pt x="145" y="177"/>
                    <a:pt x="177" y="145"/>
                    <a:pt x="177" y="97"/>
                  </a:cubicBezTo>
                  <a:cubicBezTo>
                    <a:pt x="177" y="49"/>
                    <a:pt x="145" y="1"/>
                    <a:pt x="97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6" name="Google Shape;21466;p44"/>
            <p:cNvSpPr/>
            <p:nvPr/>
          </p:nvSpPr>
          <p:spPr>
            <a:xfrm>
              <a:off x="5046740" y="2820309"/>
              <a:ext cx="11007" cy="9419"/>
            </a:xfrm>
            <a:custGeom>
              <a:rect b="b" l="l" r="r" t="t"/>
              <a:pathLst>
                <a:path extrusionOk="0" h="261" w="305">
                  <a:moveTo>
                    <a:pt x="176" y="1"/>
                  </a:moveTo>
                  <a:cubicBezTo>
                    <a:pt x="64" y="1"/>
                    <a:pt x="0" y="145"/>
                    <a:pt x="80" y="225"/>
                  </a:cubicBezTo>
                  <a:cubicBezTo>
                    <a:pt x="105" y="250"/>
                    <a:pt x="136" y="261"/>
                    <a:pt x="167" y="261"/>
                  </a:cubicBezTo>
                  <a:cubicBezTo>
                    <a:pt x="236" y="261"/>
                    <a:pt x="304" y="206"/>
                    <a:pt x="304" y="129"/>
                  </a:cubicBezTo>
                  <a:cubicBezTo>
                    <a:pt x="304" y="49"/>
                    <a:pt x="256" y="1"/>
                    <a:pt x="176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7" name="Google Shape;21467;p44"/>
            <p:cNvSpPr/>
            <p:nvPr/>
          </p:nvSpPr>
          <p:spPr>
            <a:xfrm>
              <a:off x="5933081" y="2587050"/>
              <a:ext cx="6387" cy="6387"/>
            </a:xfrm>
            <a:custGeom>
              <a:rect b="b" l="l" r="r" t="t"/>
              <a:pathLst>
                <a:path extrusionOk="0" h="177" w="177">
                  <a:moveTo>
                    <a:pt x="80" y="0"/>
                  </a:moveTo>
                  <a:cubicBezTo>
                    <a:pt x="32" y="0"/>
                    <a:pt x="0" y="32"/>
                    <a:pt x="0" y="96"/>
                  </a:cubicBezTo>
                  <a:cubicBezTo>
                    <a:pt x="0" y="144"/>
                    <a:pt x="32" y="176"/>
                    <a:pt x="80" y="176"/>
                  </a:cubicBezTo>
                  <a:cubicBezTo>
                    <a:pt x="128" y="176"/>
                    <a:pt x="176" y="144"/>
                    <a:pt x="176" y="96"/>
                  </a:cubicBezTo>
                  <a:cubicBezTo>
                    <a:pt x="176" y="32"/>
                    <a:pt x="128" y="0"/>
                    <a:pt x="80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8" name="Google Shape;21468;p44"/>
            <p:cNvSpPr/>
            <p:nvPr/>
          </p:nvSpPr>
          <p:spPr>
            <a:xfrm>
              <a:off x="5961372" y="3200258"/>
              <a:ext cx="16203" cy="15626"/>
            </a:xfrm>
            <a:custGeom>
              <a:rect b="b" l="l" r="r" t="t"/>
              <a:pathLst>
                <a:path extrusionOk="0" h="433" w="449">
                  <a:moveTo>
                    <a:pt x="224" y="1"/>
                  </a:moveTo>
                  <a:cubicBezTo>
                    <a:pt x="96" y="1"/>
                    <a:pt x="0" y="97"/>
                    <a:pt x="0" y="209"/>
                  </a:cubicBezTo>
                  <a:cubicBezTo>
                    <a:pt x="0" y="337"/>
                    <a:pt x="96" y="433"/>
                    <a:pt x="224" y="433"/>
                  </a:cubicBezTo>
                  <a:cubicBezTo>
                    <a:pt x="352" y="433"/>
                    <a:pt x="448" y="337"/>
                    <a:pt x="448" y="209"/>
                  </a:cubicBezTo>
                  <a:cubicBezTo>
                    <a:pt x="448" y="97"/>
                    <a:pt x="352" y="1"/>
                    <a:pt x="224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9" name="Google Shape;21469;p44"/>
            <p:cNvSpPr/>
            <p:nvPr/>
          </p:nvSpPr>
          <p:spPr>
            <a:xfrm>
              <a:off x="5654462" y="2397816"/>
              <a:ext cx="13894" cy="13028"/>
            </a:xfrm>
            <a:custGeom>
              <a:rect b="b" l="l" r="r" t="t"/>
              <a:pathLst>
                <a:path extrusionOk="0" h="361" w="385">
                  <a:moveTo>
                    <a:pt x="193" y="0"/>
                  </a:moveTo>
                  <a:cubicBezTo>
                    <a:pt x="97" y="0"/>
                    <a:pt x="1" y="68"/>
                    <a:pt x="9" y="204"/>
                  </a:cubicBezTo>
                  <a:cubicBezTo>
                    <a:pt x="25" y="308"/>
                    <a:pt x="109" y="360"/>
                    <a:pt x="193" y="360"/>
                  </a:cubicBezTo>
                  <a:cubicBezTo>
                    <a:pt x="277" y="360"/>
                    <a:pt x="361" y="308"/>
                    <a:pt x="377" y="204"/>
                  </a:cubicBezTo>
                  <a:cubicBezTo>
                    <a:pt x="385" y="68"/>
                    <a:pt x="289" y="0"/>
                    <a:pt x="193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0" name="Google Shape;21470;p44"/>
            <p:cNvSpPr/>
            <p:nvPr/>
          </p:nvSpPr>
          <p:spPr>
            <a:xfrm>
              <a:off x="5328499" y="3270120"/>
              <a:ext cx="6965" cy="6387"/>
            </a:xfrm>
            <a:custGeom>
              <a:rect b="b" l="l" r="r" t="t"/>
              <a:pathLst>
                <a:path extrusionOk="0" h="177" w="193">
                  <a:moveTo>
                    <a:pt x="113" y="1"/>
                  </a:moveTo>
                  <a:cubicBezTo>
                    <a:pt x="1" y="1"/>
                    <a:pt x="1" y="177"/>
                    <a:pt x="113" y="177"/>
                  </a:cubicBezTo>
                  <a:cubicBezTo>
                    <a:pt x="161" y="177"/>
                    <a:pt x="193" y="145"/>
                    <a:pt x="193" y="97"/>
                  </a:cubicBezTo>
                  <a:cubicBezTo>
                    <a:pt x="193" y="49"/>
                    <a:pt x="161" y="1"/>
                    <a:pt x="113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1" name="Google Shape;21471;p44"/>
            <p:cNvSpPr/>
            <p:nvPr/>
          </p:nvSpPr>
          <p:spPr>
            <a:xfrm>
              <a:off x="5907099" y="3516118"/>
              <a:ext cx="11584" cy="9816"/>
            </a:xfrm>
            <a:custGeom>
              <a:rect b="b" l="l" r="r" t="t"/>
              <a:pathLst>
                <a:path extrusionOk="0" h="272" w="321">
                  <a:moveTo>
                    <a:pt x="176" y="0"/>
                  </a:moveTo>
                  <a:cubicBezTo>
                    <a:pt x="64" y="0"/>
                    <a:pt x="0" y="144"/>
                    <a:pt x="80" y="224"/>
                  </a:cubicBezTo>
                  <a:cubicBezTo>
                    <a:pt x="113" y="257"/>
                    <a:pt x="151" y="271"/>
                    <a:pt x="187" y="271"/>
                  </a:cubicBezTo>
                  <a:cubicBezTo>
                    <a:pt x="258" y="271"/>
                    <a:pt x="320" y="218"/>
                    <a:pt x="320" y="144"/>
                  </a:cubicBezTo>
                  <a:cubicBezTo>
                    <a:pt x="320" y="64"/>
                    <a:pt x="256" y="0"/>
                    <a:pt x="176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2" name="Google Shape;21472;p44"/>
            <p:cNvSpPr/>
            <p:nvPr/>
          </p:nvSpPr>
          <p:spPr>
            <a:xfrm>
              <a:off x="5916337" y="3345179"/>
              <a:ext cx="5233" cy="5810"/>
            </a:xfrm>
            <a:custGeom>
              <a:rect b="b" l="l" r="r" t="t"/>
              <a:pathLst>
                <a:path extrusionOk="0" h="161" w="145">
                  <a:moveTo>
                    <a:pt x="64" y="1"/>
                  </a:moveTo>
                  <a:cubicBezTo>
                    <a:pt x="32" y="1"/>
                    <a:pt x="0" y="33"/>
                    <a:pt x="0" y="81"/>
                  </a:cubicBezTo>
                  <a:cubicBezTo>
                    <a:pt x="0" y="129"/>
                    <a:pt x="32" y="161"/>
                    <a:pt x="64" y="161"/>
                  </a:cubicBezTo>
                  <a:cubicBezTo>
                    <a:pt x="112" y="161"/>
                    <a:pt x="144" y="129"/>
                    <a:pt x="144" y="81"/>
                  </a:cubicBezTo>
                  <a:cubicBezTo>
                    <a:pt x="144" y="33"/>
                    <a:pt x="112" y="1"/>
                    <a:pt x="64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3" name="Google Shape;21473;p44"/>
            <p:cNvSpPr/>
            <p:nvPr/>
          </p:nvSpPr>
          <p:spPr>
            <a:xfrm>
              <a:off x="5485003" y="3632747"/>
              <a:ext cx="6387" cy="6387"/>
            </a:xfrm>
            <a:custGeom>
              <a:rect b="b" l="l" r="r" t="t"/>
              <a:pathLst>
                <a:path extrusionOk="0" h="177" w="177">
                  <a:moveTo>
                    <a:pt x="96" y="0"/>
                  </a:moveTo>
                  <a:cubicBezTo>
                    <a:pt x="32" y="0"/>
                    <a:pt x="0" y="32"/>
                    <a:pt x="0" y="96"/>
                  </a:cubicBezTo>
                  <a:cubicBezTo>
                    <a:pt x="0" y="144"/>
                    <a:pt x="32" y="176"/>
                    <a:pt x="96" y="176"/>
                  </a:cubicBezTo>
                  <a:cubicBezTo>
                    <a:pt x="144" y="176"/>
                    <a:pt x="176" y="144"/>
                    <a:pt x="176" y="96"/>
                  </a:cubicBezTo>
                  <a:cubicBezTo>
                    <a:pt x="176" y="32"/>
                    <a:pt x="144" y="0"/>
                    <a:pt x="96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4" name="Google Shape;21474;p44"/>
            <p:cNvSpPr/>
            <p:nvPr/>
          </p:nvSpPr>
          <p:spPr>
            <a:xfrm>
              <a:off x="5651864" y="3989024"/>
              <a:ext cx="6387" cy="6387"/>
            </a:xfrm>
            <a:custGeom>
              <a:rect b="b" l="l" r="r" t="t"/>
              <a:pathLst>
                <a:path extrusionOk="0" h="177" w="177">
                  <a:moveTo>
                    <a:pt x="81" y="0"/>
                  </a:moveTo>
                  <a:cubicBezTo>
                    <a:pt x="33" y="0"/>
                    <a:pt x="1" y="32"/>
                    <a:pt x="1" y="80"/>
                  </a:cubicBezTo>
                  <a:cubicBezTo>
                    <a:pt x="1" y="128"/>
                    <a:pt x="33" y="176"/>
                    <a:pt x="81" y="176"/>
                  </a:cubicBezTo>
                  <a:cubicBezTo>
                    <a:pt x="129" y="176"/>
                    <a:pt x="177" y="128"/>
                    <a:pt x="177" y="80"/>
                  </a:cubicBezTo>
                  <a:cubicBezTo>
                    <a:pt x="177" y="32"/>
                    <a:pt x="129" y="0"/>
                    <a:pt x="81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5" name="Google Shape;21475;p44"/>
            <p:cNvSpPr/>
            <p:nvPr/>
          </p:nvSpPr>
          <p:spPr>
            <a:xfrm>
              <a:off x="5758101" y="3723973"/>
              <a:ext cx="16781" cy="14291"/>
            </a:xfrm>
            <a:custGeom>
              <a:rect b="b" l="l" r="r" t="t"/>
              <a:pathLst>
                <a:path extrusionOk="0" h="396" w="465">
                  <a:moveTo>
                    <a:pt x="273" y="1"/>
                  </a:moveTo>
                  <a:cubicBezTo>
                    <a:pt x="81" y="1"/>
                    <a:pt x="1" y="209"/>
                    <a:pt x="129" y="337"/>
                  </a:cubicBezTo>
                  <a:cubicBezTo>
                    <a:pt x="170" y="377"/>
                    <a:pt x="219" y="395"/>
                    <a:pt x="266" y="395"/>
                  </a:cubicBezTo>
                  <a:cubicBezTo>
                    <a:pt x="368" y="395"/>
                    <a:pt x="465" y="313"/>
                    <a:pt x="465" y="193"/>
                  </a:cubicBezTo>
                  <a:cubicBezTo>
                    <a:pt x="465" y="81"/>
                    <a:pt x="369" y="1"/>
                    <a:pt x="273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6" name="Google Shape;21476;p44"/>
            <p:cNvSpPr/>
            <p:nvPr/>
          </p:nvSpPr>
          <p:spPr>
            <a:xfrm>
              <a:off x="4259708" y="4162813"/>
              <a:ext cx="4655" cy="4655"/>
            </a:xfrm>
            <a:custGeom>
              <a:rect b="b" l="l" r="r" t="t"/>
              <a:pathLst>
                <a:path extrusionOk="0" h="129" w="129">
                  <a:moveTo>
                    <a:pt x="65" y="0"/>
                  </a:moveTo>
                  <a:cubicBezTo>
                    <a:pt x="33" y="0"/>
                    <a:pt x="1" y="32"/>
                    <a:pt x="1" y="65"/>
                  </a:cubicBezTo>
                  <a:cubicBezTo>
                    <a:pt x="1" y="97"/>
                    <a:pt x="33" y="129"/>
                    <a:pt x="65" y="129"/>
                  </a:cubicBezTo>
                  <a:cubicBezTo>
                    <a:pt x="97" y="129"/>
                    <a:pt x="129" y="97"/>
                    <a:pt x="129" y="65"/>
                  </a:cubicBezTo>
                  <a:cubicBezTo>
                    <a:pt x="129" y="32"/>
                    <a:pt x="97" y="0"/>
                    <a:pt x="65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7" name="Google Shape;21477;p44"/>
            <p:cNvSpPr/>
            <p:nvPr/>
          </p:nvSpPr>
          <p:spPr>
            <a:xfrm>
              <a:off x="3919598" y="4102189"/>
              <a:ext cx="8120" cy="8120"/>
            </a:xfrm>
            <a:custGeom>
              <a:rect b="b" l="l" r="r" t="t"/>
              <a:pathLst>
                <a:path extrusionOk="0" h="225" w="225">
                  <a:moveTo>
                    <a:pt x="113" y="0"/>
                  </a:moveTo>
                  <a:cubicBezTo>
                    <a:pt x="49" y="0"/>
                    <a:pt x="1" y="48"/>
                    <a:pt x="1" y="112"/>
                  </a:cubicBezTo>
                  <a:cubicBezTo>
                    <a:pt x="1" y="176"/>
                    <a:pt x="49" y="224"/>
                    <a:pt x="113" y="224"/>
                  </a:cubicBezTo>
                  <a:cubicBezTo>
                    <a:pt x="177" y="224"/>
                    <a:pt x="225" y="176"/>
                    <a:pt x="225" y="112"/>
                  </a:cubicBezTo>
                  <a:cubicBezTo>
                    <a:pt x="225" y="48"/>
                    <a:pt x="177" y="0"/>
                    <a:pt x="113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8" name="Google Shape;21478;p44"/>
            <p:cNvSpPr/>
            <p:nvPr/>
          </p:nvSpPr>
          <p:spPr>
            <a:xfrm>
              <a:off x="3897081" y="3621777"/>
              <a:ext cx="9852" cy="9274"/>
            </a:xfrm>
            <a:custGeom>
              <a:rect b="b" l="l" r="r" t="t"/>
              <a:pathLst>
                <a:path extrusionOk="0" h="257" w="273">
                  <a:moveTo>
                    <a:pt x="129" y="0"/>
                  </a:moveTo>
                  <a:cubicBezTo>
                    <a:pt x="65" y="0"/>
                    <a:pt x="1" y="48"/>
                    <a:pt x="1" y="128"/>
                  </a:cubicBezTo>
                  <a:cubicBezTo>
                    <a:pt x="1" y="208"/>
                    <a:pt x="65" y="256"/>
                    <a:pt x="129" y="256"/>
                  </a:cubicBezTo>
                  <a:cubicBezTo>
                    <a:pt x="209" y="256"/>
                    <a:pt x="273" y="208"/>
                    <a:pt x="273" y="128"/>
                  </a:cubicBezTo>
                  <a:cubicBezTo>
                    <a:pt x="273" y="48"/>
                    <a:pt x="209" y="0"/>
                    <a:pt x="129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9" name="Google Shape;21479;p44"/>
            <p:cNvSpPr/>
            <p:nvPr/>
          </p:nvSpPr>
          <p:spPr>
            <a:xfrm>
              <a:off x="3959473" y="3089979"/>
              <a:ext cx="4655" cy="4655"/>
            </a:xfrm>
            <a:custGeom>
              <a:rect b="b" l="l" r="r" t="t"/>
              <a:pathLst>
                <a:path extrusionOk="0" h="129" w="129">
                  <a:moveTo>
                    <a:pt x="64" y="0"/>
                  </a:moveTo>
                  <a:cubicBezTo>
                    <a:pt x="32" y="0"/>
                    <a:pt x="0" y="32"/>
                    <a:pt x="0" y="64"/>
                  </a:cubicBezTo>
                  <a:cubicBezTo>
                    <a:pt x="0" y="96"/>
                    <a:pt x="32" y="128"/>
                    <a:pt x="64" y="128"/>
                  </a:cubicBezTo>
                  <a:cubicBezTo>
                    <a:pt x="96" y="128"/>
                    <a:pt x="128" y="96"/>
                    <a:pt x="128" y="64"/>
                  </a:cubicBezTo>
                  <a:cubicBezTo>
                    <a:pt x="128" y="32"/>
                    <a:pt x="96" y="0"/>
                    <a:pt x="64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0" name="Google Shape;21480;p44"/>
            <p:cNvSpPr/>
            <p:nvPr/>
          </p:nvSpPr>
          <p:spPr>
            <a:xfrm>
              <a:off x="4419099" y="3021272"/>
              <a:ext cx="5233" cy="4655"/>
            </a:xfrm>
            <a:custGeom>
              <a:rect b="b" l="l" r="r" t="t"/>
              <a:pathLst>
                <a:path extrusionOk="0" h="129" w="145">
                  <a:moveTo>
                    <a:pt x="80" y="0"/>
                  </a:moveTo>
                  <a:cubicBezTo>
                    <a:pt x="32" y="0"/>
                    <a:pt x="0" y="32"/>
                    <a:pt x="0" y="64"/>
                  </a:cubicBezTo>
                  <a:cubicBezTo>
                    <a:pt x="0" y="96"/>
                    <a:pt x="32" y="128"/>
                    <a:pt x="80" y="128"/>
                  </a:cubicBezTo>
                  <a:cubicBezTo>
                    <a:pt x="112" y="128"/>
                    <a:pt x="144" y="96"/>
                    <a:pt x="144" y="64"/>
                  </a:cubicBezTo>
                  <a:cubicBezTo>
                    <a:pt x="144" y="32"/>
                    <a:pt x="112" y="0"/>
                    <a:pt x="80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1" name="Google Shape;21481;p44"/>
            <p:cNvSpPr/>
            <p:nvPr/>
          </p:nvSpPr>
          <p:spPr>
            <a:xfrm>
              <a:off x="4046765" y="2657490"/>
              <a:ext cx="6857" cy="4655"/>
            </a:xfrm>
            <a:custGeom>
              <a:rect b="b" l="l" r="r" t="t"/>
              <a:pathLst>
                <a:path extrusionOk="0" h="129" w="190">
                  <a:moveTo>
                    <a:pt x="109" y="1"/>
                  </a:moveTo>
                  <a:cubicBezTo>
                    <a:pt x="0" y="1"/>
                    <a:pt x="102" y="129"/>
                    <a:pt x="158" y="129"/>
                  </a:cubicBezTo>
                  <a:cubicBezTo>
                    <a:pt x="176" y="129"/>
                    <a:pt x="189" y="116"/>
                    <a:pt x="189" y="81"/>
                  </a:cubicBezTo>
                  <a:cubicBezTo>
                    <a:pt x="189" y="33"/>
                    <a:pt x="157" y="1"/>
                    <a:pt x="109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2" name="Google Shape;21482;p44"/>
            <p:cNvSpPr/>
            <p:nvPr/>
          </p:nvSpPr>
          <p:spPr>
            <a:xfrm>
              <a:off x="3568555" y="2749870"/>
              <a:ext cx="4655" cy="4655"/>
            </a:xfrm>
            <a:custGeom>
              <a:rect b="b" l="l" r="r" t="t"/>
              <a:pathLst>
                <a:path extrusionOk="0" h="129" w="129">
                  <a:moveTo>
                    <a:pt x="64" y="1"/>
                  </a:moveTo>
                  <a:cubicBezTo>
                    <a:pt x="16" y="1"/>
                    <a:pt x="0" y="33"/>
                    <a:pt x="0" y="65"/>
                  </a:cubicBezTo>
                  <a:cubicBezTo>
                    <a:pt x="0" y="97"/>
                    <a:pt x="16" y="129"/>
                    <a:pt x="64" y="129"/>
                  </a:cubicBezTo>
                  <a:cubicBezTo>
                    <a:pt x="96" y="129"/>
                    <a:pt x="128" y="97"/>
                    <a:pt x="128" y="65"/>
                  </a:cubicBezTo>
                  <a:cubicBezTo>
                    <a:pt x="128" y="33"/>
                    <a:pt x="96" y="1"/>
                    <a:pt x="64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3" name="Google Shape;21483;p44"/>
            <p:cNvSpPr/>
            <p:nvPr/>
          </p:nvSpPr>
          <p:spPr>
            <a:xfrm>
              <a:off x="2876789" y="3358459"/>
              <a:ext cx="9852" cy="9274"/>
            </a:xfrm>
            <a:custGeom>
              <a:rect b="b" l="l" r="r" t="t"/>
              <a:pathLst>
                <a:path extrusionOk="0" h="257" w="273">
                  <a:moveTo>
                    <a:pt x="145" y="1"/>
                  </a:moveTo>
                  <a:cubicBezTo>
                    <a:pt x="65" y="1"/>
                    <a:pt x="1" y="49"/>
                    <a:pt x="1" y="129"/>
                  </a:cubicBezTo>
                  <a:cubicBezTo>
                    <a:pt x="1" y="193"/>
                    <a:pt x="65" y="257"/>
                    <a:pt x="145" y="257"/>
                  </a:cubicBezTo>
                  <a:cubicBezTo>
                    <a:pt x="209" y="257"/>
                    <a:pt x="273" y="193"/>
                    <a:pt x="273" y="129"/>
                  </a:cubicBezTo>
                  <a:cubicBezTo>
                    <a:pt x="273" y="49"/>
                    <a:pt x="209" y="1"/>
                    <a:pt x="145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4" name="Google Shape;21484;p44"/>
            <p:cNvSpPr/>
            <p:nvPr/>
          </p:nvSpPr>
          <p:spPr>
            <a:xfrm>
              <a:off x="3178792" y="3723395"/>
              <a:ext cx="20822" cy="17791"/>
            </a:xfrm>
            <a:custGeom>
              <a:rect b="b" l="l" r="r" t="t"/>
              <a:pathLst>
                <a:path extrusionOk="0" h="493" w="577">
                  <a:moveTo>
                    <a:pt x="336" y="1"/>
                  </a:moveTo>
                  <a:cubicBezTo>
                    <a:pt x="112" y="1"/>
                    <a:pt x="0" y="273"/>
                    <a:pt x="160" y="417"/>
                  </a:cubicBezTo>
                  <a:cubicBezTo>
                    <a:pt x="213" y="469"/>
                    <a:pt x="276" y="493"/>
                    <a:pt x="337" y="493"/>
                  </a:cubicBezTo>
                  <a:cubicBezTo>
                    <a:pt x="461" y="493"/>
                    <a:pt x="576" y="396"/>
                    <a:pt x="576" y="257"/>
                  </a:cubicBezTo>
                  <a:cubicBezTo>
                    <a:pt x="576" y="113"/>
                    <a:pt x="464" y="1"/>
                    <a:pt x="336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5" name="Google Shape;21485;p44"/>
            <p:cNvSpPr/>
            <p:nvPr/>
          </p:nvSpPr>
          <p:spPr>
            <a:xfrm>
              <a:off x="2337486" y="2499289"/>
              <a:ext cx="6965" cy="6965"/>
            </a:xfrm>
            <a:custGeom>
              <a:rect b="b" l="l" r="r" t="t"/>
              <a:pathLst>
                <a:path extrusionOk="0" h="193" w="193">
                  <a:moveTo>
                    <a:pt x="97" y="0"/>
                  </a:moveTo>
                  <a:cubicBezTo>
                    <a:pt x="49" y="0"/>
                    <a:pt x="1" y="48"/>
                    <a:pt x="1" y="96"/>
                  </a:cubicBezTo>
                  <a:cubicBezTo>
                    <a:pt x="1" y="160"/>
                    <a:pt x="49" y="192"/>
                    <a:pt x="97" y="192"/>
                  </a:cubicBezTo>
                  <a:cubicBezTo>
                    <a:pt x="145" y="192"/>
                    <a:pt x="193" y="160"/>
                    <a:pt x="193" y="96"/>
                  </a:cubicBezTo>
                  <a:cubicBezTo>
                    <a:pt x="193" y="48"/>
                    <a:pt x="145" y="0"/>
                    <a:pt x="97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6" name="Google Shape;21486;p44"/>
            <p:cNvSpPr/>
            <p:nvPr/>
          </p:nvSpPr>
          <p:spPr>
            <a:xfrm>
              <a:off x="4245851" y="2283892"/>
              <a:ext cx="5233" cy="4655"/>
            </a:xfrm>
            <a:custGeom>
              <a:rect b="b" l="l" r="r" t="t"/>
              <a:pathLst>
                <a:path extrusionOk="0" h="129" w="145">
                  <a:moveTo>
                    <a:pt x="65" y="1"/>
                  </a:moveTo>
                  <a:cubicBezTo>
                    <a:pt x="33" y="1"/>
                    <a:pt x="1" y="17"/>
                    <a:pt x="1" y="65"/>
                  </a:cubicBezTo>
                  <a:cubicBezTo>
                    <a:pt x="1" y="97"/>
                    <a:pt x="33" y="129"/>
                    <a:pt x="65" y="129"/>
                  </a:cubicBezTo>
                  <a:cubicBezTo>
                    <a:pt x="113" y="129"/>
                    <a:pt x="145" y="97"/>
                    <a:pt x="145" y="65"/>
                  </a:cubicBezTo>
                  <a:cubicBezTo>
                    <a:pt x="145" y="17"/>
                    <a:pt x="113" y="1"/>
                    <a:pt x="65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7" name="Google Shape;21487;p44"/>
            <p:cNvSpPr/>
            <p:nvPr/>
          </p:nvSpPr>
          <p:spPr>
            <a:xfrm>
              <a:off x="4562288" y="3435863"/>
              <a:ext cx="9274" cy="9274"/>
            </a:xfrm>
            <a:custGeom>
              <a:rect b="b" l="l" r="r" t="t"/>
              <a:pathLst>
                <a:path extrusionOk="0" h="257" w="257">
                  <a:moveTo>
                    <a:pt x="128" y="0"/>
                  </a:moveTo>
                  <a:cubicBezTo>
                    <a:pt x="64" y="0"/>
                    <a:pt x="0" y="48"/>
                    <a:pt x="0" y="128"/>
                  </a:cubicBezTo>
                  <a:cubicBezTo>
                    <a:pt x="0" y="192"/>
                    <a:pt x="64" y="256"/>
                    <a:pt x="128" y="256"/>
                  </a:cubicBezTo>
                  <a:cubicBezTo>
                    <a:pt x="208" y="256"/>
                    <a:pt x="256" y="192"/>
                    <a:pt x="256" y="128"/>
                  </a:cubicBezTo>
                  <a:cubicBezTo>
                    <a:pt x="256" y="48"/>
                    <a:pt x="208" y="0"/>
                    <a:pt x="128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8" name="Google Shape;21488;p44"/>
            <p:cNvSpPr/>
            <p:nvPr/>
          </p:nvSpPr>
          <p:spPr>
            <a:xfrm>
              <a:off x="4820951" y="3991333"/>
              <a:ext cx="14471" cy="14471"/>
            </a:xfrm>
            <a:custGeom>
              <a:rect b="b" l="l" r="r" t="t"/>
              <a:pathLst>
                <a:path extrusionOk="0" h="401" w="401">
                  <a:moveTo>
                    <a:pt x="193" y="0"/>
                  </a:moveTo>
                  <a:cubicBezTo>
                    <a:pt x="81" y="0"/>
                    <a:pt x="1" y="80"/>
                    <a:pt x="1" y="192"/>
                  </a:cubicBezTo>
                  <a:cubicBezTo>
                    <a:pt x="1" y="304"/>
                    <a:pt x="81" y="400"/>
                    <a:pt x="193" y="400"/>
                  </a:cubicBezTo>
                  <a:cubicBezTo>
                    <a:pt x="305" y="400"/>
                    <a:pt x="401" y="304"/>
                    <a:pt x="401" y="192"/>
                  </a:cubicBezTo>
                  <a:cubicBezTo>
                    <a:pt x="401" y="80"/>
                    <a:pt x="305" y="0"/>
                    <a:pt x="193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9" name="Google Shape;21489;p44"/>
            <p:cNvSpPr/>
            <p:nvPr/>
          </p:nvSpPr>
          <p:spPr>
            <a:xfrm>
              <a:off x="5596436" y="4259235"/>
              <a:ext cx="16781" cy="16781"/>
            </a:xfrm>
            <a:custGeom>
              <a:rect b="b" l="l" r="r" t="t"/>
              <a:pathLst>
                <a:path extrusionOk="0" h="465" w="465">
                  <a:moveTo>
                    <a:pt x="241" y="1"/>
                  </a:moveTo>
                  <a:cubicBezTo>
                    <a:pt x="113" y="1"/>
                    <a:pt x="1" y="113"/>
                    <a:pt x="1" y="241"/>
                  </a:cubicBezTo>
                  <a:cubicBezTo>
                    <a:pt x="1" y="369"/>
                    <a:pt x="113" y="465"/>
                    <a:pt x="241" y="465"/>
                  </a:cubicBezTo>
                  <a:cubicBezTo>
                    <a:pt x="369" y="465"/>
                    <a:pt x="465" y="369"/>
                    <a:pt x="465" y="241"/>
                  </a:cubicBezTo>
                  <a:cubicBezTo>
                    <a:pt x="465" y="113"/>
                    <a:pt x="369" y="1"/>
                    <a:pt x="241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0" name="Google Shape;21490;p44"/>
            <p:cNvSpPr/>
            <p:nvPr/>
          </p:nvSpPr>
          <p:spPr>
            <a:xfrm>
              <a:off x="5225726" y="4319282"/>
              <a:ext cx="11007" cy="9996"/>
            </a:xfrm>
            <a:custGeom>
              <a:rect b="b" l="l" r="r" t="t"/>
              <a:pathLst>
                <a:path extrusionOk="0" h="277" w="305">
                  <a:moveTo>
                    <a:pt x="129" y="1"/>
                  </a:moveTo>
                  <a:cubicBezTo>
                    <a:pt x="49" y="1"/>
                    <a:pt x="1" y="65"/>
                    <a:pt x="1" y="145"/>
                  </a:cubicBezTo>
                  <a:cubicBezTo>
                    <a:pt x="1" y="222"/>
                    <a:pt x="69" y="277"/>
                    <a:pt x="138" y="277"/>
                  </a:cubicBezTo>
                  <a:cubicBezTo>
                    <a:pt x="169" y="277"/>
                    <a:pt x="200" y="266"/>
                    <a:pt x="225" y="241"/>
                  </a:cubicBezTo>
                  <a:cubicBezTo>
                    <a:pt x="305" y="145"/>
                    <a:pt x="241" y="1"/>
                    <a:pt x="129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1" name="Google Shape;21491;p44"/>
            <p:cNvSpPr/>
            <p:nvPr/>
          </p:nvSpPr>
          <p:spPr>
            <a:xfrm>
              <a:off x="5948670" y="3808847"/>
              <a:ext cx="12161" cy="12161"/>
            </a:xfrm>
            <a:custGeom>
              <a:rect b="b" l="l" r="r" t="t"/>
              <a:pathLst>
                <a:path extrusionOk="0" h="337" w="337">
                  <a:moveTo>
                    <a:pt x="160" y="1"/>
                  </a:moveTo>
                  <a:cubicBezTo>
                    <a:pt x="80" y="1"/>
                    <a:pt x="0" y="81"/>
                    <a:pt x="0" y="177"/>
                  </a:cubicBezTo>
                  <a:cubicBezTo>
                    <a:pt x="0" y="273"/>
                    <a:pt x="80" y="337"/>
                    <a:pt x="160" y="337"/>
                  </a:cubicBezTo>
                  <a:cubicBezTo>
                    <a:pt x="256" y="337"/>
                    <a:pt x="336" y="273"/>
                    <a:pt x="336" y="177"/>
                  </a:cubicBezTo>
                  <a:cubicBezTo>
                    <a:pt x="336" y="81"/>
                    <a:pt x="256" y="1"/>
                    <a:pt x="160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2" name="Google Shape;21492;p44"/>
            <p:cNvSpPr/>
            <p:nvPr/>
          </p:nvSpPr>
          <p:spPr>
            <a:xfrm>
              <a:off x="6023151" y="3023581"/>
              <a:ext cx="9274" cy="9852"/>
            </a:xfrm>
            <a:custGeom>
              <a:rect b="b" l="l" r="r" t="t"/>
              <a:pathLst>
                <a:path extrusionOk="0" h="273" w="257">
                  <a:moveTo>
                    <a:pt x="128" y="0"/>
                  </a:moveTo>
                  <a:cubicBezTo>
                    <a:pt x="48" y="0"/>
                    <a:pt x="0" y="64"/>
                    <a:pt x="0" y="128"/>
                  </a:cubicBezTo>
                  <a:cubicBezTo>
                    <a:pt x="0" y="208"/>
                    <a:pt x="48" y="272"/>
                    <a:pt x="128" y="272"/>
                  </a:cubicBezTo>
                  <a:cubicBezTo>
                    <a:pt x="208" y="272"/>
                    <a:pt x="256" y="208"/>
                    <a:pt x="256" y="128"/>
                  </a:cubicBezTo>
                  <a:cubicBezTo>
                    <a:pt x="256" y="64"/>
                    <a:pt x="208" y="0"/>
                    <a:pt x="128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3" name="Google Shape;21493;p44"/>
            <p:cNvSpPr/>
            <p:nvPr/>
          </p:nvSpPr>
          <p:spPr>
            <a:xfrm>
              <a:off x="5409944" y="2858416"/>
              <a:ext cx="9274" cy="9852"/>
            </a:xfrm>
            <a:custGeom>
              <a:rect b="b" l="l" r="r" t="t"/>
              <a:pathLst>
                <a:path extrusionOk="0" h="273" w="257">
                  <a:moveTo>
                    <a:pt x="128" y="1"/>
                  </a:moveTo>
                  <a:cubicBezTo>
                    <a:pt x="64" y="1"/>
                    <a:pt x="0" y="65"/>
                    <a:pt x="0" y="129"/>
                  </a:cubicBezTo>
                  <a:cubicBezTo>
                    <a:pt x="0" y="209"/>
                    <a:pt x="64" y="273"/>
                    <a:pt x="128" y="273"/>
                  </a:cubicBezTo>
                  <a:cubicBezTo>
                    <a:pt x="208" y="273"/>
                    <a:pt x="256" y="209"/>
                    <a:pt x="256" y="129"/>
                  </a:cubicBezTo>
                  <a:cubicBezTo>
                    <a:pt x="256" y="65"/>
                    <a:pt x="208" y="1"/>
                    <a:pt x="128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4" name="Google Shape;21494;p44"/>
            <p:cNvSpPr/>
            <p:nvPr/>
          </p:nvSpPr>
          <p:spPr>
            <a:xfrm>
              <a:off x="5180113" y="2637859"/>
              <a:ext cx="12161" cy="12161"/>
            </a:xfrm>
            <a:custGeom>
              <a:rect b="b" l="l" r="r" t="t"/>
              <a:pathLst>
                <a:path extrusionOk="0" h="337" w="337">
                  <a:moveTo>
                    <a:pt x="161" y="0"/>
                  </a:moveTo>
                  <a:cubicBezTo>
                    <a:pt x="81" y="0"/>
                    <a:pt x="1" y="80"/>
                    <a:pt x="1" y="177"/>
                  </a:cubicBezTo>
                  <a:cubicBezTo>
                    <a:pt x="1" y="257"/>
                    <a:pt x="81" y="337"/>
                    <a:pt x="161" y="337"/>
                  </a:cubicBezTo>
                  <a:cubicBezTo>
                    <a:pt x="257" y="337"/>
                    <a:pt x="337" y="257"/>
                    <a:pt x="337" y="177"/>
                  </a:cubicBezTo>
                  <a:cubicBezTo>
                    <a:pt x="337" y="80"/>
                    <a:pt x="257" y="0"/>
                    <a:pt x="161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5" name="Google Shape;21495;p44"/>
            <p:cNvSpPr/>
            <p:nvPr/>
          </p:nvSpPr>
          <p:spPr>
            <a:xfrm>
              <a:off x="5819338" y="2293130"/>
              <a:ext cx="9852" cy="9852"/>
            </a:xfrm>
            <a:custGeom>
              <a:rect b="b" l="l" r="r" t="t"/>
              <a:pathLst>
                <a:path extrusionOk="0" h="273" w="273">
                  <a:moveTo>
                    <a:pt x="144" y="1"/>
                  </a:moveTo>
                  <a:cubicBezTo>
                    <a:pt x="64" y="1"/>
                    <a:pt x="0" y="65"/>
                    <a:pt x="0" y="129"/>
                  </a:cubicBezTo>
                  <a:cubicBezTo>
                    <a:pt x="0" y="209"/>
                    <a:pt x="64" y="273"/>
                    <a:pt x="144" y="273"/>
                  </a:cubicBezTo>
                  <a:cubicBezTo>
                    <a:pt x="208" y="273"/>
                    <a:pt x="272" y="209"/>
                    <a:pt x="272" y="129"/>
                  </a:cubicBezTo>
                  <a:cubicBezTo>
                    <a:pt x="272" y="65"/>
                    <a:pt x="208" y="1"/>
                    <a:pt x="144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6" name="Google Shape;21496;p44"/>
            <p:cNvSpPr/>
            <p:nvPr/>
          </p:nvSpPr>
          <p:spPr>
            <a:xfrm>
              <a:off x="3320248" y="1824266"/>
              <a:ext cx="14471" cy="12161"/>
            </a:xfrm>
            <a:custGeom>
              <a:rect b="b" l="l" r="r" t="t"/>
              <a:pathLst>
                <a:path extrusionOk="0" h="337" w="401">
                  <a:moveTo>
                    <a:pt x="97" y="1"/>
                  </a:moveTo>
                  <a:lnTo>
                    <a:pt x="1" y="161"/>
                  </a:lnTo>
                  <a:lnTo>
                    <a:pt x="97" y="337"/>
                  </a:lnTo>
                  <a:lnTo>
                    <a:pt x="289" y="337"/>
                  </a:lnTo>
                  <a:lnTo>
                    <a:pt x="401" y="16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7" name="Google Shape;21497;p44"/>
            <p:cNvSpPr/>
            <p:nvPr/>
          </p:nvSpPr>
          <p:spPr>
            <a:xfrm>
              <a:off x="1641137" y="4050803"/>
              <a:ext cx="26019" cy="23132"/>
            </a:xfrm>
            <a:custGeom>
              <a:rect b="b" l="l" r="r" t="t"/>
              <a:pathLst>
                <a:path extrusionOk="0" h="641" w="721">
                  <a:moveTo>
                    <a:pt x="176" y="0"/>
                  </a:moveTo>
                  <a:lnTo>
                    <a:pt x="0" y="320"/>
                  </a:lnTo>
                  <a:lnTo>
                    <a:pt x="176" y="640"/>
                  </a:lnTo>
                  <a:lnTo>
                    <a:pt x="544" y="640"/>
                  </a:lnTo>
                  <a:lnTo>
                    <a:pt x="720" y="32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8" name="Google Shape;21498;p44"/>
            <p:cNvSpPr/>
            <p:nvPr/>
          </p:nvSpPr>
          <p:spPr>
            <a:xfrm>
              <a:off x="1976591" y="4318704"/>
              <a:ext cx="12739" cy="11007"/>
            </a:xfrm>
            <a:custGeom>
              <a:rect b="b" l="l" r="r" t="t"/>
              <a:pathLst>
                <a:path extrusionOk="0" h="305" w="353">
                  <a:moveTo>
                    <a:pt x="97" y="1"/>
                  </a:moveTo>
                  <a:lnTo>
                    <a:pt x="1" y="145"/>
                  </a:lnTo>
                  <a:lnTo>
                    <a:pt x="97" y="305"/>
                  </a:lnTo>
                  <a:lnTo>
                    <a:pt x="273" y="305"/>
                  </a:lnTo>
                  <a:lnTo>
                    <a:pt x="353" y="14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9" name="Google Shape;21499;p44"/>
            <p:cNvSpPr/>
            <p:nvPr/>
          </p:nvSpPr>
          <p:spPr>
            <a:xfrm>
              <a:off x="5483271" y="4452114"/>
              <a:ext cx="5810" cy="4655"/>
            </a:xfrm>
            <a:custGeom>
              <a:rect b="b" l="l" r="r" t="t"/>
              <a:pathLst>
                <a:path extrusionOk="0" h="129" w="161">
                  <a:moveTo>
                    <a:pt x="96" y="0"/>
                  </a:moveTo>
                  <a:cubicBezTo>
                    <a:pt x="0" y="0"/>
                    <a:pt x="0" y="128"/>
                    <a:pt x="96" y="128"/>
                  </a:cubicBezTo>
                  <a:cubicBezTo>
                    <a:pt x="128" y="128"/>
                    <a:pt x="160" y="112"/>
                    <a:pt x="160" y="64"/>
                  </a:cubicBezTo>
                  <a:cubicBezTo>
                    <a:pt x="160" y="32"/>
                    <a:pt x="128" y="0"/>
                    <a:pt x="96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0" name="Google Shape;21500;p44"/>
            <p:cNvSpPr/>
            <p:nvPr/>
          </p:nvSpPr>
          <p:spPr>
            <a:xfrm>
              <a:off x="4690464" y="4016738"/>
              <a:ext cx="6965" cy="7542"/>
            </a:xfrm>
            <a:custGeom>
              <a:rect b="b" l="l" r="r" t="t"/>
              <a:pathLst>
                <a:path extrusionOk="0" h="209" w="193">
                  <a:moveTo>
                    <a:pt x="97" y="0"/>
                  </a:moveTo>
                  <a:cubicBezTo>
                    <a:pt x="33" y="0"/>
                    <a:pt x="1" y="48"/>
                    <a:pt x="1" y="96"/>
                  </a:cubicBezTo>
                  <a:cubicBezTo>
                    <a:pt x="1" y="160"/>
                    <a:pt x="33" y="208"/>
                    <a:pt x="97" y="208"/>
                  </a:cubicBezTo>
                  <a:cubicBezTo>
                    <a:pt x="145" y="208"/>
                    <a:pt x="193" y="160"/>
                    <a:pt x="193" y="96"/>
                  </a:cubicBezTo>
                  <a:cubicBezTo>
                    <a:pt x="193" y="48"/>
                    <a:pt x="145" y="0"/>
                    <a:pt x="97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1" name="Google Shape;21501;p44"/>
            <p:cNvSpPr/>
            <p:nvPr/>
          </p:nvSpPr>
          <p:spPr>
            <a:xfrm>
              <a:off x="4116519" y="4399681"/>
              <a:ext cx="5233" cy="4367"/>
            </a:xfrm>
            <a:custGeom>
              <a:rect b="b" l="l" r="r" t="t"/>
              <a:pathLst>
                <a:path extrusionOk="0" h="121" w="145">
                  <a:moveTo>
                    <a:pt x="72" y="1"/>
                  </a:moveTo>
                  <a:cubicBezTo>
                    <a:pt x="36" y="1"/>
                    <a:pt x="0" y="21"/>
                    <a:pt x="0" y="61"/>
                  </a:cubicBezTo>
                  <a:cubicBezTo>
                    <a:pt x="0" y="101"/>
                    <a:pt x="36" y="121"/>
                    <a:pt x="72" y="121"/>
                  </a:cubicBezTo>
                  <a:cubicBezTo>
                    <a:pt x="108" y="121"/>
                    <a:pt x="144" y="101"/>
                    <a:pt x="144" y="61"/>
                  </a:cubicBezTo>
                  <a:cubicBezTo>
                    <a:pt x="144" y="21"/>
                    <a:pt x="108" y="1"/>
                    <a:pt x="72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2" name="Google Shape;21502;p44"/>
            <p:cNvSpPr/>
            <p:nvPr/>
          </p:nvSpPr>
          <p:spPr>
            <a:xfrm>
              <a:off x="3739458" y="4328989"/>
              <a:ext cx="6387" cy="5918"/>
            </a:xfrm>
            <a:custGeom>
              <a:rect b="b" l="l" r="r" t="t"/>
              <a:pathLst>
                <a:path extrusionOk="0" h="164" w="177">
                  <a:moveTo>
                    <a:pt x="100" y="1"/>
                  </a:moveTo>
                  <a:cubicBezTo>
                    <a:pt x="93" y="1"/>
                    <a:pt x="87" y="2"/>
                    <a:pt x="81" y="4"/>
                  </a:cubicBezTo>
                  <a:cubicBezTo>
                    <a:pt x="33" y="4"/>
                    <a:pt x="1" y="36"/>
                    <a:pt x="1" y="84"/>
                  </a:cubicBezTo>
                  <a:cubicBezTo>
                    <a:pt x="1" y="132"/>
                    <a:pt x="33" y="164"/>
                    <a:pt x="81" y="164"/>
                  </a:cubicBezTo>
                  <a:cubicBezTo>
                    <a:pt x="129" y="164"/>
                    <a:pt x="161" y="132"/>
                    <a:pt x="177" y="84"/>
                  </a:cubicBezTo>
                  <a:cubicBezTo>
                    <a:pt x="177" y="42"/>
                    <a:pt x="141" y="1"/>
                    <a:pt x="100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3" name="Google Shape;21503;p44"/>
            <p:cNvSpPr/>
            <p:nvPr/>
          </p:nvSpPr>
          <p:spPr>
            <a:xfrm>
              <a:off x="3674323" y="3919161"/>
              <a:ext cx="4114" cy="2707"/>
            </a:xfrm>
            <a:custGeom>
              <a:rect b="b" l="l" r="r" t="t"/>
              <a:pathLst>
                <a:path extrusionOk="0" h="75" w="114">
                  <a:moveTo>
                    <a:pt x="61" y="0"/>
                  </a:moveTo>
                  <a:cubicBezTo>
                    <a:pt x="1" y="0"/>
                    <a:pt x="70" y="74"/>
                    <a:pt x="99" y="74"/>
                  </a:cubicBezTo>
                  <a:cubicBezTo>
                    <a:pt x="108" y="74"/>
                    <a:pt x="113" y="67"/>
                    <a:pt x="109" y="48"/>
                  </a:cubicBezTo>
                  <a:cubicBezTo>
                    <a:pt x="109" y="32"/>
                    <a:pt x="93" y="0"/>
                    <a:pt x="61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4" name="Google Shape;21504;p44"/>
            <p:cNvSpPr/>
            <p:nvPr/>
          </p:nvSpPr>
          <p:spPr>
            <a:xfrm>
              <a:off x="3196041" y="4450959"/>
              <a:ext cx="9347" cy="6351"/>
            </a:xfrm>
            <a:custGeom>
              <a:rect b="b" l="l" r="r" t="t"/>
              <a:pathLst>
                <a:path extrusionOk="0" h="176" w="259">
                  <a:moveTo>
                    <a:pt x="146" y="0"/>
                  </a:moveTo>
                  <a:cubicBezTo>
                    <a:pt x="1" y="0"/>
                    <a:pt x="141" y="176"/>
                    <a:pt x="217" y="176"/>
                  </a:cubicBezTo>
                  <a:cubicBezTo>
                    <a:pt x="241" y="176"/>
                    <a:pt x="258" y="158"/>
                    <a:pt x="258" y="112"/>
                  </a:cubicBezTo>
                  <a:cubicBezTo>
                    <a:pt x="258" y="48"/>
                    <a:pt x="210" y="0"/>
                    <a:pt x="146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5" name="Google Shape;21505;p44"/>
            <p:cNvSpPr/>
            <p:nvPr/>
          </p:nvSpPr>
          <p:spPr>
            <a:xfrm>
              <a:off x="2995187" y="4059463"/>
              <a:ext cx="6965" cy="5810"/>
            </a:xfrm>
            <a:custGeom>
              <a:rect b="b" l="l" r="r" t="t"/>
              <a:pathLst>
                <a:path extrusionOk="0" h="161" w="193">
                  <a:moveTo>
                    <a:pt x="96" y="0"/>
                  </a:moveTo>
                  <a:cubicBezTo>
                    <a:pt x="0" y="0"/>
                    <a:pt x="0" y="160"/>
                    <a:pt x="96" y="160"/>
                  </a:cubicBezTo>
                  <a:cubicBezTo>
                    <a:pt x="144" y="160"/>
                    <a:pt x="192" y="128"/>
                    <a:pt x="192" y="80"/>
                  </a:cubicBezTo>
                  <a:cubicBezTo>
                    <a:pt x="192" y="32"/>
                    <a:pt x="144" y="0"/>
                    <a:pt x="96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6" name="Google Shape;21506;p44"/>
            <p:cNvSpPr/>
            <p:nvPr/>
          </p:nvSpPr>
          <p:spPr>
            <a:xfrm>
              <a:off x="2694339" y="4209003"/>
              <a:ext cx="5810" cy="6387"/>
            </a:xfrm>
            <a:custGeom>
              <a:rect b="b" l="l" r="r" t="t"/>
              <a:pathLst>
                <a:path extrusionOk="0" h="177" w="161">
                  <a:moveTo>
                    <a:pt x="80" y="1"/>
                  </a:moveTo>
                  <a:cubicBezTo>
                    <a:pt x="32" y="1"/>
                    <a:pt x="0" y="33"/>
                    <a:pt x="0" y="81"/>
                  </a:cubicBezTo>
                  <a:cubicBezTo>
                    <a:pt x="0" y="129"/>
                    <a:pt x="32" y="177"/>
                    <a:pt x="80" y="177"/>
                  </a:cubicBezTo>
                  <a:cubicBezTo>
                    <a:pt x="128" y="177"/>
                    <a:pt x="160" y="129"/>
                    <a:pt x="160" y="81"/>
                  </a:cubicBezTo>
                  <a:cubicBezTo>
                    <a:pt x="160" y="33"/>
                    <a:pt x="128" y="1"/>
                    <a:pt x="80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7" name="Google Shape;21507;p44"/>
            <p:cNvSpPr/>
            <p:nvPr/>
          </p:nvSpPr>
          <p:spPr>
            <a:xfrm>
              <a:off x="2414277" y="4058309"/>
              <a:ext cx="2346" cy="2346"/>
            </a:xfrm>
            <a:custGeom>
              <a:rect b="b" l="l" r="r" t="t"/>
              <a:pathLst>
                <a:path extrusionOk="0" h="65" w="65">
                  <a:moveTo>
                    <a:pt x="33" y="0"/>
                  </a:moveTo>
                  <a:cubicBezTo>
                    <a:pt x="1" y="0"/>
                    <a:pt x="1" y="16"/>
                    <a:pt x="1" y="32"/>
                  </a:cubicBezTo>
                  <a:cubicBezTo>
                    <a:pt x="1" y="48"/>
                    <a:pt x="1" y="64"/>
                    <a:pt x="33" y="64"/>
                  </a:cubicBezTo>
                  <a:cubicBezTo>
                    <a:pt x="49" y="64"/>
                    <a:pt x="65" y="48"/>
                    <a:pt x="65" y="32"/>
                  </a:cubicBezTo>
                  <a:cubicBezTo>
                    <a:pt x="65" y="16"/>
                    <a:pt x="49" y="0"/>
                    <a:pt x="33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8" name="Google Shape;21508;p44"/>
            <p:cNvSpPr/>
            <p:nvPr/>
          </p:nvSpPr>
          <p:spPr>
            <a:xfrm>
              <a:off x="1609382" y="4364894"/>
              <a:ext cx="7542" cy="6965"/>
            </a:xfrm>
            <a:custGeom>
              <a:rect b="b" l="l" r="r" t="t"/>
              <a:pathLst>
                <a:path extrusionOk="0" h="193" w="209">
                  <a:moveTo>
                    <a:pt x="96" y="1"/>
                  </a:moveTo>
                  <a:cubicBezTo>
                    <a:pt x="48" y="1"/>
                    <a:pt x="0" y="49"/>
                    <a:pt x="0" y="97"/>
                  </a:cubicBezTo>
                  <a:cubicBezTo>
                    <a:pt x="0" y="145"/>
                    <a:pt x="48" y="193"/>
                    <a:pt x="96" y="193"/>
                  </a:cubicBezTo>
                  <a:cubicBezTo>
                    <a:pt x="160" y="193"/>
                    <a:pt x="208" y="145"/>
                    <a:pt x="208" y="97"/>
                  </a:cubicBezTo>
                  <a:cubicBezTo>
                    <a:pt x="208" y="49"/>
                    <a:pt x="160" y="1"/>
                    <a:pt x="96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9" name="Google Shape;21509;p44"/>
            <p:cNvSpPr/>
            <p:nvPr/>
          </p:nvSpPr>
          <p:spPr>
            <a:xfrm>
              <a:off x="4624644" y="3682402"/>
              <a:ext cx="15048" cy="12883"/>
            </a:xfrm>
            <a:custGeom>
              <a:rect b="b" l="l" r="r" t="t"/>
              <a:pathLst>
                <a:path extrusionOk="0" h="357" w="417">
                  <a:moveTo>
                    <a:pt x="241" y="1"/>
                  </a:moveTo>
                  <a:cubicBezTo>
                    <a:pt x="80" y="1"/>
                    <a:pt x="0" y="193"/>
                    <a:pt x="112" y="305"/>
                  </a:cubicBezTo>
                  <a:cubicBezTo>
                    <a:pt x="149" y="341"/>
                    <a:pt x="193" y="357"/>
                    <a:pt x="236" y="357"/>
                  </a:cubicBezTo>
                  <a:cubicBezTo>
                    <a:pt x="328" y="357"/>
                    <a:pt x="417" y="285"/>
                    <a:pt x="417" y="177"/>
                  </a:cubicBezTo>
                  <a:cubicBezTo>
                    <a:pt x="417" y="81"/>
                    <a:pt x="337" y="1"/>
                    <a:pt x="241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0" name="Google Shape;21510;p44"/>
            <p:cNvSpPr/>
            <p:nvPr/>
          </p:nvSpPr>
          <p:spPr>
            <a:xfrm>
              <a:off x="6004675" y="2417879"/>
              <a:ext cx="11007" cy="9383"/>
            </a:xfrm>
            <a:custGeom>
              <a:rect b="b" l="l" r="r" t="t"/>
              <a:pathLst>
                <a:path extrusionOk="0" h="260" w="305">
                  <a:moveTo>
                    <a:pt x="176" y="0"/>
                  </a:moveTo>
                  <a:cubicBezTo>
                    <a:pt x="64" y="0"/>
                    <a:pt x="0" y="144"/>
                    <a:pt x="80" y="224"/>
                  </a:cubicBezTo>
                  <a:cubicBezTo>
                    <a:pt x="105" y="249"/>
                    <a:pt x="136" y="260"/>
                    <a:pt x="167" y="260"/>
                  </a:cubicBezTo>
                  <a:cubicBezTo>
                    <a:pt x="236" y="260"/>
                    <a:pt x="304" y="205"/>
                    <a:pt x="304" y="128"/>
                  </a:cubicBezTo>
                  <a:cubicBezTo>
                    <a:pt x="304" y="64"/>
                    <a:pt x="256" y="0"/>
                    <a:pt x="176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1" name="Google Shape;21511;p44"/>
            <p:cNvSpPr/>
            <p:nvPr/>
          </p:nvSpPr>
          <p:spPr>
            <a:xfrm>
              <a:off x="5278267" y="1996360"/>
              <a:ext cx="6387" cy="6387"/>
            </a:xfrm>
            <a:custGeom>
              <a:rect b="b" l="l" r="r" t="t"/>
              <a:pathLst>
                <a:path extrusionOk="0" h="177" w="177">
                  <a:moveTo>
                    <a:pt x="81" y="0"/>
                  </a:moveTo>
                  <a:cubicBezTo>
                    <a:pt x="33" y="0"/>
                    <a:pt x="1" y="32"/>
                    <a:pt x="1" y="80"/>
                  </a:cubicBezTo>
                  <a:cubicBezTo>
                    <a:pt x="1" y="128"/>
                    <a:pt x="33" y="176"/>
                    <a:pt x="81" y="176"/>
                  </a:cubicBezTo>
                  <a:cubicBezTo>
                    <a:pt x="129" y="176"/>
                    <a:pt x="177" y="128"/>
                    <a:pt x="177" y="80"/>
                  </a:cubicBezTo>
                  <a:cubicBezTo>
                    <a:pt x="177" y="32"/>
                    <a:pt x="129" y="0"/>
                    <a:pt x="81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2" name="Google Shape;21512;p44"/>
            <p:cNvSpPr/>
            <p:nvPr/>
          </p:nvSpPr>
          <p:spPr>
            <a:xfrm>
              <a:off x="5890355" y="4521976"/>
              <a:ext cx="11007" cy="9780"/>
            </a:xfrm>
            <a:custGeom>
              <a:rect b="b" l="l" r="r" t="t"/>
              <a:pathLst>
                <a:path extrusionOk="0" h="271" w="305">
                  <a:moveTo>
                    <a:pt x="176" y="0"/>
                  </a:moveTo>
                  <a:cubicBezTo>
                    <a:pt x="48" y="0"/>
                    <a:pt x="0" y="144"/>
                    <a:pt x="80" y="224"/>
                  </a:cubicBezTo>
                  <a:cubicBezTo>
                    <a:pt x="107" y="256"/>
                    <a:pt x="141" y="270"/>
                    <a:pt x="174" y="270"/>
                  </a:cubicBezTo>
                  <a:cubicBezTo>
                    <a:pt x="240" y="270"/>
                    <a:pt x="304" y="214"/>
                    <a:pt x="304" y="128"/>
                  </a:cubicBezTo>
                  <a:cubicBezTo>
                    <a:pt x="304" y="64"/>
                    <a:pt x="256" y="0"/>
                    <a:pt x="176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3" name="Google Shape;21513;p44"/>
            <p:cNvSpPr/>
            <p:nvPr/>
          </p:nvSpPr>
          <p:spPr>
            <a:xfrm>
              <a:off x="5249398" y="3228549"/>
              <a:ext cx="6387" cy="6387"/>
            </a:xfrm>
            <a:custGeom>
              <a:rect b="b" l="l" r="r" t="t"/>
              <a:pathLst>
                <a:path extrusionOk="0" h="177" w="177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cubicBezTo>
                    <a:pt x="1" y="145"/>
                    <a:pt x="49" y="177"/>
                    <a:pt x="97" y="177"/>
                  </a:cubicBezTo>
                  <a:cubicBezTo>
                    <a:pt x="145" y="177"/>
                    <a:pt x="177" y="145"/>
                    <a:pt x="177" y="97"/>
                  </a:cubicBezTo>
                  <a:cubicBezTo>
                    <a:pt x="177" y="49"/>
                    <a:pt x="145" y="1"/>
                    <a:pt x="97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4" name="Google Shape;21514;p44"/>
            <p:cNvSpPr/>
            <p:nvPr/>
          </p:nvSpPr>
          <p:spPr>
            <a:xfrm>
              <a:off x="6021997" y="4097570"/>
              <a:ext cx="6387" cy="6387"/>
            </a:xfrm>
            <a:custGeom>
              <a:rect b="b" l="l" r="r" t="t"/>
              <a:pathLst>
                <a:path extrusionOk="0" h="177" w="177">
                  <a:moveTo>
                    <a:pt x="96" y="0"/>
                  </a:moveTo>
                  <a:cubicBezTo>
                    <a:pt x="48" y="0"/>
                    <a:pt x="0" y="32"/>
                    <a:pt x="0" y="80"/>
                  </a:cubicBezTo>
                  <a:cubicBezTo>
                    <a:pt x="0" y="128"/>
                    <a:pt x="48" y="176"/>
                    <a:pt x="96" y="176"/>
                  </a:cubicBezTo>
                  <a:cubicBezTo>
                    <a:pt x="144" y="176"/>
                    <a:pt x="176" y="128"/>
                    <a:pt x="176" y="80"/>
                  </a:cubicBezTo>
                  <a:cubicBezTo>
                    <a:pt x="176" y="32"/>
                    <a:pt x="144" y="0"/>
                    <a:pt x="96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5" name="Google Shape;21515;p44"/>
            <p:cNvSpPr/>
            <p:nvPr/>
          </p:nvSpPr>
          <p:spPr>
            <a:xfrm>
              <a:off x="2160232" y="2567997"/>
              <a:ext cx="11007" cy="9527"/>
            </a:xfrm>
            <a:custGeom>
              <a:rect b="b" l="l" r="r" t="t"/>
              <a:pathLst>
                <a:path extrusionOk="0" h="264" w="305">
                  <a:moveTo>
                    <a:pt x="176" y="0"/>
                  </a:moveTo>
                  <a:cubicBezTo>
                    <a:pt x="48" y="0"/>
                    <a:pt x="0" y="144"/>
                    <a:pt x="80" y="224"/>
                  </a:cubicBezTo>
                  <a:cubicBezTo>
                    <a:pt x="107" y="251"/>
                    <a:pt x="141" y="263"/>
                    <a:pt x="174" y="263"/>
                  </a:cubicBezTo>
                  <a:cubicBezTo>
                    <a:pt x="240" y="263"/>
                    <a:pt x="304" y="214"/>
                    <a:pt x="304" y="128"/>
                  </a:cubicBezTo>
                  <a:cubicBezTo>
                    <a:pt x="304" y="48"/>
                    <a:pt x="256" y="0"/>
                    <a:pt x="176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6" name="Google Shape;21516;p44"/>
            <p:cNvSpPr/>
            <p:nvPr/>
          </p:nvSpPr>
          <p:spPr>
            <a:xfrm>
              <a:off x="2503192" y="2101442"/>
              <a:ext cx="6387" cy="6387"/>
            </a:xfrm>
            <a:custGeom>
              <a:rect b="b" l="l" r="r" t="t"/>
              <a:pathLst>
                <a:path extrusionOk="0" h="177" w="177">
                  <a:moveTo>
                    <a:pt x="97" y="0"/>
                  </a:moveTo>
                  <a:cubicBezTo>
                    <a:pt x="49" y="0"/>
                    <a:pt x="1" y="48"/>
                    <a:pt x="1" y="96"/>
                  </a:cubicBezTo>
                  <a:cubicBezTo>
                    <a:pt x="1" y="144"/>
                    <a:pt x="49" y="176"/>
                    <a:pt x="97" y="176"/>
                  </a:cubicBezTo>
                  <a:cubicBezTo>
                    <a:pt x="145" y="176"/>
                    <a:pt x="177" y="144"/>
                    <a:pt x="177" y="96"/>
                  </a:cubicBezTo>
                  <a:cubicBezTo>
                    <a:pt x="177" y="48"/>
                    <a:pt x="145" y="0"/>
                    <a:pt x="97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7" name="Google Shape;21517;p44"/>
            <p:cNvSpPr/>
            <p:nvPr/>
          </p:nvSpPr>
          <p:spPr>
            <a:xfrm>
              <a:off x="2308617" y="2226155"/>
              <a:ext cx="6387" cy="6387"/>
            </a:xfrm>
            <a:custGeom>
              <a:rect b="b" l="l" r="r" t="t"/>
              <a:pathLst>
                <a:path extrusionOk="0" h="177" w="177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cubicBezTo>
                    <a:pt x="1" y="145"/>
                    <a:pt x="49" y="177"/>
                    <a:pt x="97" y="177"/>
                  </a:cubicBezTo>
                  <a:cubicBezTo>
                    <a:pt x="145" y="177"/>
                    <a:pt x="177" y="145"/>
                    <a:pt x="177" y="97"/>
                  </a:cubicBezTo>
                  <a:cubicBezTo>
                    <a:pt x="177" y="49"/>
                    <a:pt x="145" y="1"/>
                    <a:pt x="97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8" name="Google Shape;21518;p44"/>
            <p:cNvSpPr/>
            <p:nvPr/>
          </p:nvSpPr>
          <p:spPr>
            <a:xfrm>
              <a:off x="2551150" y="4394340"/>
              <a:ext cx="9852" cy="9274"/>
            </a:xfrm>
            <a:custGeom>
              <a:rect b="b" l="l" r="r" t="t"/>
              <a:pathLst>
                <a:path extrusionOk="0" h="257" w="273">
                  <a:moveTo>
                    <a:pt x="144" y="1"/>
                  </a:moveTo>
                  <a:cubicBezTo>
                    <a:pt x="64" y="1"/>
                    <a:pt x="0" y="65"/>
                    <a:pt x="0" y="129"/>
                  </a:cubicBezTo>
                  <a:cubicBezTo>
                    <a:pt x="0" y="209"/>
                    <a:pt x="64" y="257"/>
                    <a:pt x="144" y="257"/>
                  </a:cubicBezTo>
                  <a:cubicBezTo>
                    <a:pt x="208" y="257"/>
                    <a:pt x="272" y="209"/>
                    <a:pt x="272" y="129"/>
                  </a:cubicBezTo>
                  <a:cubicBezTo>
                    <a:pt x="272" y="65"/>
                    <a:pt x="208" y="1"/>
                    <a:pt x="144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9" name="Google Shape;21519;p44"/>
            <p:cNvSpPr/>
            <p:nvPr/>
          </p:nvSpPr>
          <p:spPr>
            <a:xfrm>
              <a:off x="1890563" y="3883328"/>
              <a:ext cx="6387" cy="6387"/>
            </a:xfrm>
            <a:custGeom>
              <a:rect b="b" l="l" r="r" t="t"/>
              <a:pathLst>
                <a:path extrusionOk="0" h="177" w="177">
                  <a:moveTo>
                    <a:pt x="81" y="1"/>
                  </a:moveTo>
                  <a:cubicBezTo>
                    <a:pt x="33" y="1"/>
                    <a:pt x="1" y="49"/>
                    <a:pt x="1" y="97"/>
                  </a:cubicBezTo>
                  <a:cubicBezTo>
                    <a:pt x="1" y="145"/>
                    <a:pt x="33" y="177"/>
                    <a:pt x="81" y="177"/>
                  </a:cubicBezTo>
                  <a:cubicBezTo>
                    <a:pt x="129" y="177"/>
                    <a:pt x="177" y="145"/>
                    <a:pt x="177" y="97"/>
                  </a:cubicBezTo>
                  <a:cubicBezTo>
                    <a:pt x="177" y="49"/>
                    <a:pt x="129" y="1"/>
                    <a:pt x="81" y="1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20" name="Google Shape;21520;p44"/>
          <p:cNvGrpSpPr/>
          <p:nvPr/>
        </p:nvGrpSpPr>
        <p:grpSpPr>
          <a:xfrm rot="2700000">
            <a:off x="839080" y="1637049"/>
            <a:ext cx="477491" cy="986398"/>
            <a:chOff x="2206500" y="1573000"/>
            <a:chExt cx="564800" cy="1192900"/>
          </a:xfrm>
        </p:grpSpPr>
        <p:sp>
          <p:nvSpPr>
            <p:cNvPr id="21521" name="Google Shape;21521;p44"/>
            <p:cNvSpPr/>
            <p:nvPr/>
          </p:nvSpPr>
          <p:spPr>
            <a:xfrm>
              <a:off x="2407725" y="2518475"/>
              <a:ext cx="166875" cy="247425"/>
            </a:xfrm>
            <a:custGeom>
              <a:rect b="b" l="l" r="r" t="t"/>
              <a:pathLst>
                <a:path extrusionOk="0" h="9897" w="6675">
                  <a:moveTo>
                    <a:pt x="577" y="0"/>
                  </a:moveTo>
                  <a:cubicBezTo>
                    <a:pt x="577" y="0"/>
                    <a:pt x="0" y="2465"/>
                    <a:pt x="758" y="4942"/>
                  </a:cubicBezTo>
                  <a:cubicBezTo>
                    <a:pt x="914" y="4570"/>
                    <a:pt x="1107" y="4221"/>
                    <a:pt x="1335" y="3896"/>
                  </a:cubicBezTo>
                  <a:cubicBezTo>
                    <a:pt x="1383" y="3824"/>
                    <a:pt x="1443" y="3776"/>
                    <a:pt x="1515" y="3752"/>
                  </a:cubicBezTo>
                  <a:cubicBezTo>
                    <a:pt x="1532" y="3744"/>
                    <a:pt x="1548" y="3741"/>
                    <a:pt x="1562" y="3741"/>
                  </a:cubicBezTo>
                  <a:cubicBezTo>
                    <a:pt x="1988" y="3741"/>
                    <a:pt x="1552" y="6920"/>
                    <a:pt x="3319" y="9897"/>
                  </a:cubicBezTo>
                  <a:cubicBezTo>
                    <a:pt x="5110" y="6920"/>
                    <a:pt x="4663" y="3741"/>
                    <a:pt x="5088" y="3741"/>
                  </a:cubicBezTo>
                  <a:cubicBezTo>
                    <a:pt x="5103" y="3741"/>
                    <a:pt x="5118" y="3744"/>
                    <a:pt x="5135" y="3752"/>
                  </a:cubicBezTo>
                  <a:cubicBezTo>
                    <a:pt x="5207" y="3776"/>
                    <a:pt x="5267" y="3824"/>
                    <a:pt x="5315" y="3896"/>
                  </a:cubicBezTo>
                  <a:cubicBezTo>
                    <a:pt x="5544" y="4221"/>
                    <a:pt x="5736" y="4570"/>
                    <a:pt x="5893" y="4942"/>
                  </a:cubicBezTo>
                  <a:cubicBezTo>
                    <a:pt x="6674" y="2477"/>
                    <a:pt x="6085" y="0"/>
                    <a:pt x="60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2" name="Google Shape;21522;p44"/>
            <p:cNvSpPr/>
            <p:nvPr/>
          </p:nvSpPr>
          <p:spPr>
            <a:xfrm>
              <a:off x="2404725" y="2448725"/>
              <a:ext cx="168375" cy="49025"/>
            </a:xfrm>
            <a:custGeom>
              <a:rect b="b" l="l" r="r" t="t"/>
              <a:pathLst>
                <a:path extrusionOk="0" h="1961" w="6735">
                  <a:moveTo>
                    <a:pt x="0" y="0"/>
                  </a:moveTo>
                  <a:lnTo>
                    <a:pt x="0" y="1960"/>
                  </a:lnTo>
                  <a:lnTo>
                    <a:pt x="6734" y="1960"/>
                  </a:lnTo>
                  <a:lnTo>
                    <a:pt x="67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3" name="Google Shape;21523;p44"/>
            <p:cNvSpPr/>
            <p:nvPr/>
          </p:nvSpPr>
          <p:spPr>
            <a:xfrm>
              <a:off x="2206500" y="2190700"/>
              <a:ext cx="159450" cy="307350"/>
            </a:xfrm>
            <a:custGeom>
              <a:rect b="b" l="l" r="r" t="t"/>
              <a:pathLst>
                <a:path extrusionOk="0" h="12294" w="6378">
                  <a:moveTo>
                    <a:pt x="4422" y="0"/>
                  </a:moveTo>
                  <a:cubicBezTo>
                    <a:pt x="3002" y="0"/>
                    <a:pt x="0" y="1265"/>
                    <a:pt x="834" y="12294"/>
                  </a:cubicBezTo>
                  <a:cubicBezTo>
                    <a:pt x="834" y="12294"/>
                    <a:pt x="2151" y="7712"/>
                    <a:pt x="5070" y="7712"/>
                  </a:cubicBezTo>
                  <a:cubicBezTo>
                    <a:pt x="5475" y="7712"/>
                    <a:pt x="5911" y="7800"/>
                    <a:pt x="6378" y="8001"/>
                  </a:cubicBezTo>
                  <a:lnTo>
                    <a:pt x="5127" y="112"/>
                  </a:lnTo>
                  <a:cubicBezTo>
                    <a:pt x="5127" y="112"/>
                    <a:pt x="4845" y="0"/>
                    <a:pt x="44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4" name="Google Shape;21524;p44"/>
            <p:cNvSpPr/>
            <p:nvPr/>
          </p:nvSpPr>
          <p:spPr>
            <a:xfrm>
              <a:off x="2611850" y="2190700"/>
              <a:ext cx="159450" cy="307350"/>
            </a:xfrm>
            <a:custGeom>
              <a:rect b="b" l="l" r="r" t="t"/>
              <a:pathLst>
                <a:path extrusionOk="0" h="12294" w="6378">
                  <a:moveTo>
                    <a:pt x="1956" y="0"/>
                  </a:moveTo>
                  <a:cubicBezTo>
                    <a:pt x="1533" y="0"/>
                    <a:pt x="1251" y="112"/>
                    <a:pt x="1251" y="112"/>
                  </a:cubicBezTo>
                  <a:lnTo>
                    <a:pt x="0" y="8001"/>
                  </a:lnTo>
                  <a:cubicBezTo>
                    <a:pt x="467" y="7800"/>
                    <a:pt x="903" y="7712"/>
                    <a:pt x="1308" y="7712"/>
                  </a:cubicBezTo>
                  <a:cubicBezTo>
                    <a:pt x="4227" y="7712"/>
                    <a:pt x="5544" y="12294"/>
                    <a:pt x="5544" y="12294"/>
                  </a:cubicBezTo>
                  <a:cubicBezTo>
                    <a:pt x="6378" y="1265"/>
                    <a:pt x="3376" y="0"/>
                    <a:pt x="1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5" name="Google Shape;21525;p44"/>
            <p:cNvSpPr/>
            <p:nvPr/>
          </p:nvSpPr>
          <p:spPr>
            <a:xfrm>
              <a:off x="2320550" y="1573000"/>
              <a:ext cx="168675" cy="891375"/>
            </a:xfrm>
            <a:custGeom>
              <a:rect b="b" l="l" r="r" t="t"/>
              <a:pathLst>
                <a:path extrusionOk="0" h="35655" w="6747">
                  <a:moveTo>
                    <a:pt x="6746" y="1"/>
                  </a:moveTo>
                  <a:cubicBezTo>
                    <a:pt x="3018" y="1"/>
                    <a:pt x="0" y="9693"/>
                    <a:pt x="0" y="21634"/>
                  </a:cubicBezTo>
                  <a:cubicBezTo>
                    <a:pt x="0" y="26985"/>
                    <a:pt x="601" y="31879"/>
                    <a:pt x="1599" y="35655"/>
                  </a:cubicBezTo>
                  <a:lnTo>
                    <a:pt x="6746" y="35655"/>
                  </a:lnTo>
                  <a:lnTo>
                    <a:pt x="6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6" name="Google Shape;21526;p44"/>
            <p:cNvSpPr/>
            <p:nvPr/>
          </p:nvSpPr>
          <p:spPr>
            <a:xfrm>
              <a:off x="2489200" y="1573000"/>
              <a:ext cx="168375" cy="891375"/>
            </a:xfrm>
            <a:custGeom>
              <a:rect b="b" l="l" r="r" t="t"/>
              <a:pathLst>
                <a:path extrusionOk="0" h="35655" w="6735">
                  <a:moveTo>
                    <a:pt x="0" y="1"/>
                  </a:moveTo>
                  <a:lnTo>
                    <a:pt x="0" y="35655"/>
                  </a:lnTo>
                  <a:lnTo>
                    <a:pt x="5135" y="35655"/>
                  </a:lnTo>
                  <a:cubicBezTo>
                    <a:pt x="6133" y="31879"/>
                    <a:pt x="6734" y="26985"/>
                    <a:pt x="6734" y="21634"/>
                  </a:cubicBezTo>
                  <a:cubicBezTo>
                    <a:pt x="6734" y="9693"/>
                    <a:pt x="3716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7" name="Google Shape;21527;p44"/>
            <p:cNvSpPr/>
            <p:nvPr/>
          </p:nvSpPr>
          <p:spPr>
            <a:xfrm>
              <a:off x="2401800" y="2196500"/>
              <a:ext cx="152350" cy="130550"/>
            </a:xfrm>
            <a:custGeom>
              <a:rect b="b" l="l" r="r" t="t"/>
              <a:pathLst>
                <a:path extrusionOk="0" h="5222" w="6094">
                  <a:moveTo>
                    <a:pt x="3481" y="0"/>
                  </a:moveTo>
                  <a:cubicBezTo>
                    <a:pt x="1158" y="0"/>
                    <a:pt x="0" y="2806"/>
                    <a:pt x="1632" y="4450"/>
                  </a:cubicBezTo>
                  <a:cubicBezTo>
                    <a:pt x="2165" y="4983"/>
                    <a:pt x="2821" y="5221"/>
                    <a:pt x="3463" y="5221"/>
                  </a:cubicBezTo>
                  <a:cubicBezTo>
                    <a:pt x="4806" y="5221"/>
                    <a:pt x="6093" y="4180"/>
                    <a:pt x="6093" y="2610"/>
                  </a:cubicBezTo>
                  <a:cubicBezTo>
                    <a:pt x="6093" y="1167"/>
                    <a:pt x="4927" y="0"/>
                    <a:pt x="3496" y="0"/>
                  </a:cubicBezTo>
                  <a:cubicBezTo>
                    <a:pt x="3491" y="0"/>
                    <a:pt x="3486" y="0"/>
                    <a:pt x="34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8" name="Google Shape;21528;p44"/>
            <p:cNvSpPr/>
            <p:nvPr/>
          </p:nvSpPr>
          <p:spPr>
            <a:xfrm>
              <a:off x="2445600" y="2222700"/>
              <a:ext cx="74875" cy="67025"/>
            </a:xfrm>
            <a:custGeom>
              <a:rect b="b" l="l" r="r" t="t"/>
              <a:pathLst>
                <a:path extrusionOk="0" h="2681" w="2995">
                  <a:moveTo>
                    <a:pt x="1727" y="0"/>
                  </a:moveTo>
                  <a:cubicBezTo>
                    <a:pt x="1366" y="0"/>
                    <a:pt x="1004" y="126"/>
                    <a:pt x="710" y="383"/>
                  </a:cubicBezTo>
                  <a:cubicBezTo>
                    <a:pt x="24" y="985"/>
                    <a:pt x="0" y="2055"/>
                    <a:pt x="662" y="2680"/>
                  </a:cubicBezTo>
                  <a:cubicBezTo>
                    <a:pt x="1167" y="1742"/>
                    <a:pt x="1997" y="1021"/>
                    <a:pt x="2995" y="648"/>
                  </a:cubicBezTo>
                  <a:cubicBezTo>
                    <a:pt x="2686" y="222"/>
                    <a:pt x="2208" y="0"/>
                    <a:pt x="17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9" name="Google Shape;21529;p44"/>
            <p:cNvSpPr/>
            <p:nvPr/>
          </p:nvSpPr>
          <p:spPr>
            <a:xfrm>
              <a:off x="2462125" y="2238875"/>
              <a:ext cx="69775" cy="61475"/>
            </a:xfrm>
            <a:custGeom>
              <a:rect b="b" l="l" r="r" t="t"/>
              <a:pathLst>
                <a:path extrusionOk="0" h="2459" w="2791">
                  <a:moveTo>
                    <a:pt x="2334" y="1"/>
                  </a:moveTo>
                  <a:cubicBezTo>
                    <a:pt x="1336" y="374"/>
                    <a:pt x="506" y="1095"/>
                    <a:pt x="1" y="2033"/>
                  </a:cubicBezTo>
                  <a:cubicBezTo>
                    <a:pt x="298" y="2318"/>
                    <a:pt x="680" y="2459"/>
                    <a:pt x="1063" y="2459"/>
                  </a:cubicBezTo>
                  <a:cubicBezTo>
                    <a:pt x="1426" y="2459"/>
                    <a:pt x="1789" y="2333"/>
                    <a:pt x="2081" y="2081"/>
                  </a:cubicBezTo>
                  <a:cubicBezTo>
                    <a:pt x="2694" y="1552"/>
                    <a:pt x="2791" y="650"/>
                    <a:pt x="23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0" name="Google Shape;21530;p44"/>
            <p:cNvSpPr/>
            <p:nvPr/>
          </p:nvSpPr>
          <p:spPr>
            <a:xfrm>
              <a:off x="2320550" y="1994250"/>
              <a:ext cx="336725" cy="91950"/>
            </a:xfrm>
            <a:custGeom>
              <a:rect b="b" l="l" r="r" t="t"/>
              <a:pathLst>
                <a:path extrusionOk="0" h="3678" w="13469">
                  <a:moveTo>
                    <a:pt x="6734" y="1"/>
                  </a:moveTo>
                  <a:cubicBezTo>
                    <a:pt x="4467" y="1"/>
                    <a:pt x="2201" y="461"/>
                    <a:pt x="72" y="1381"/>
                  </a:cubicBezTo>
                  <a:cubicBezTo>
                    <a:pt x="36" y="2138"/>
                    <a:pt x="12" y="2896"/>
                    <a:pt x="0" y="3677"/>
                  </a:cubicBezTo>
                  <a:cubicBezTo>
                    <a:pt x="2116" y="2589"/>
                    <a:pt x="4425" y="2045"/>
                    <a:pt x="6734" y="2045"/>
                  </a:cubicBezTo>
                  <a:cubicBezTo>
                    <a:pt x="9043" y="2045"/>
                    <a:pt x="11352" y="2589"/>
                    <a:pt x="13468" y="3677"/>
                  </a:cubicBezTo>
                  <a:cubicBezTo>
                    <a:pt x="13456" y="2896"/>
                    <a:pt x="13432" y="2138"/>
                    <a:pt x="13396" y="1381"/>
                  </a:cubicBezTo>
                  <a:cubicBezTo>
                    <a:pt x="11267" y="461"/>
                    <a:pt x="9001" y="1"/>
                    <a:pt x="67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1" name="Google Shape;21531;p44"/>
            <p:cNvSpPr/>
            <p:nvPr/>
          </p:nvSpPr>
          <p:spPr>
            <a:xfrm>
              <a:off x="2372250" y="1659350"/>
              <a:ext cx="233300" cy="64000"/>
            </a:xfrm>
            <a:custGeom>
              <a:rect b="b" l="l" r="r" t="t"/>
              <a:pathLst>
                <a:path extrusionOk="0" h="2560" w="9332">
                  <a:moveTo>
                    <a:pt x="4671" y="1"/>
                  </a:moveTo>
                  <a:cubicBezTo>
                    <a:pt x="3334" y="1"/>
                    <a:pt x="1996" y="220"/>
                    <a:pt x="710" y="659"/>
                  </a:cubicBezTo>
                  <a:cubicBezTo>
                    <a:pt x="469" y="1236"/>
                    <a:pt x="229" y="1874"/>
                    <a:pt x="0" y="2559"/>
                  </a:cubicBezTo>
                  <a:cubicBezTo>
                    <a:pt x="1479" y="1850"/>
                    <a:pt x="3076" y="1495"/>
                    <a:pt x="4671" y="1495"/>
                  </a:cubicBezTo>
                  <a:cubicBezTo>
                    <a:pt x="6265" y="1495"/>
                    <a:pt x="7859" y="1850"/>
                    <a:pt x="9332" y="2559"/>
                  </a:cubicBezTo>
                  <a:cubicBezTo>
                    <a:pt x="9115" y="1874"/>
                    <a:pt x="8875" y="1236"/>
                    <a:pt x="8622" y="659"/>
                  </a:cubicBezTo>
                  <a:cubicBezTo>
                    <a:pt x="7342" y="220"/>
                    <a:pt x="6007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2" name="Google Shape;21532;p44"/>
            <p:cNvSpPr/>
            <p:nvPr/>
          </p:nvSpPr>
          <p:spPr>
            <a:xfrm>
              <a:off x="2320550" y="2096700"/>
              <a:ext cx="336725" cy="90800"/>
            </a:xfrm>
            <a:custGeom>
              <a:rect b="b" l="l" r="r" t="t"/>
              <a:pathLst>
                <a:path extrusionOk="0" h="3632" w="13469">
                  <a:moveTo>
                    <a:pt x="6734" y="0"/>
                  </a:moveTo>
                  <a:cubicBezTo>
                    <a:pt x="4440" y="0"/>
                    <a:pt x="2146" y="469"/>
                    <a:pt x="0" y="1407"/>
                  </a:cubicBezTo>
                  <a:cubicBezTo>
                    <a:pt x="0" y="2165"/>
                    <a:pt x="24" y="2910"/>
                    <a:pt x="60" y="3632"/>
                  </a:cubicBezTo>
                  <a:cubicBezTo>
                    <a:pt x="2159" y="2567"/>
                    <a:pt x="4446" y="2035"/>
                    <a:pt x="6734" y="2035"/>
                  </a:cubicBezTo>
                  <a:cubicBezTo>
                    <a:pt x="9022" y="2035"/>
                    <a:pt x="11310" y="2567"/>
                    <a:pt x="13408" y="3632"/>
                  </a:cubicBezTo>
                  <a:cubicBezTo>
                    <a:pt x="13444" y="2910"/>
                    <a:pt x="13468" y="2165"/>
                    <a:pt x="13468" y="1407"/>
                  </a:cubicBezTo>
                  <a:cubicBezTo>
                    <a:pt x="11322" y="469"/>
                    <a:pt x="9028" y="0"/>
                    <a:pt x="67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3" name="Google Shape;21533;p44"/>
            <p:cNvSpPr/>
            <p:nvPr/>
          </p:nvSpPr>
          <p:spPr>
            <a:xfrm>
              <a:off x="2544200" y="1848375"/>
              <a:ext cx="90525" cy="601875"/>
            </a:xfrm>
            <a:custGeom>
              <a:rect b="b" l="l" r="r" t="t"/>
              <a:pathLst>
                <a:path extrusionOk="0" h="24075" w="3621">
                  <a:moveTo>
                    <a:pt x="2802" y="1"/>
                  </a:moveTo>
                  <a:cubicBezTo>
                    <a:pt x="2802" y="1"/>
                    <a:pt x="2839" y="373"/>
                    <a:pt x="2887" y="1023"/>
                  </a:cubicBezTo>
                  <a:cubicBezTo>
                    <a:pt x="2899" y="1347"/>
                    <a:pt x="2935" y="1744"/>
                    <a:pt x="2947" y="2201"/>
                  </a:cubicBezTo>
                  <a:cubicBezTo>
                    <a:pt x="2959" y="2658"/>
                    <a:pt x="2983" y="3175"/>
                    <a:pt x="2983" y="3740"/>
                  </a:cubicBezTo>
                  <a:cubicBezTo>
                    <a:pt x="2983" y="4305"/>
                    <a:pt x="2983" y="4907"/>
                    <a:pt x="2983" y="5544"/>
                  </a:cubicBezTo>
                  <a:cubicBezTo>
                    <a:pt x="2983" y="6181"/>
                    <a:pt x="2947" y="6855"/>
                    <a:pt x="2911" y="7564"/>
                  </a:cubicBezTo>
                  <a:cubicBezTo>
                    <a:pt x="2863" y="8262"/>
                    <a:pt x="2827" y="8983"/>
                    <a:pt x="2754" y="9705"/>
                  </a:cubicBezTo>
                  <a:cubicBezTo>
                    <a:pt x="2718" y="10077"/>
                    <a:pt x="2694" y="10438"/>
                    <a:pt x="2658" y="10811"/>
                  </a:cubicBezTo>
                  <a:cubicBezTo>
                    <a:pt x="2622" y="11184"/>
                    <a:pt x="2574" y="11545"/>
                    <a:pt x="2538" y="11917"/>
                  </a:cubicBezTo>
                  <a:cubicBezTo>
                    <a:pt x="2454" y="12651"/>
                    <a:pt x="2333" y="13384"/>
                    <a:pt x="2237" y="14106"/>
                  </a:cubicBezTo>
                  <a:cubicBezTo>
                    <a:pt x="2201" y="14286"/>
                    <a:pt x="2177" y="14467"/>
                    <a:pt x="2153" y="14647"/>
                  </a:cubicBezTo>
                  <a:cubicBezTo>
                    <a:pt x="2129" y="14827"/>
                    <a:pt x="2093" y="15008"/>
                    <a:pt x="2057" y="15176"/>
                  </a:cubicBezTo>
                  <a:cubicBezTo>
                    <a:pt x="1997" y="15525"/>
                    <a:pt x="1937" y="15874"/>
                    <a:pt x="1865" y="16210"/>
                  </a:cubicBezTo>
                  <a:cubicBezTo>
                    <a:pt x="1804" y="16559"/>
                    <a:pt x="1744" y="16896"/>
                    <a:pt x="1672" y="17208"/>
                  </a:cubicBezTo>
                  <a:cubicBezTo>
                    <a:pt x="1588" y="17533"/>
                    <a:pt x="1528" y="17858"/>
                    <a:pt x="1456" y="18158"/>
                  </a:cubicBezTo>
                  <a:cubicBezTo>
                    <a:pt x="1396" y="18471"/>
                    <a:pt x="1335" y="18772"/>
                    <a:pt x="1251" y="19060"/>
                  </a:cubicBezTo>
                  <a:cubicBezTo>
                    <a:pt x="1179" y="19361"/>
                    <a:pt x="1107" y="19625"/>
                    <a:pt x="1035" y="19890"/>
                  </a:cubicBezTo>
                  <a:cubicBezTo>
                    <a:pt x="890" y="20431"/>
                    <a:pt x="782" y="20912"/>
                    <a:pt x="650" y="21345"/>
                  </a:cubicBezTo>
                  <a:cubicBezTo>
                    <a:pt x="518" y="21766"/>
                    <a:pt x="397" y="22139"/>
                    <a:pt x="301" y="22439"/>
                  </a:cubicBezTo>
                  <a:cubicBezTo>
                    <a:pt x="121" y="23040"/>
                    <a:pt x="1" y="23401"/>
                    <a:pt x="1" y="23401"/>
                  </a:cubicBezTo>
                  <a:lnTo>
                    <a:pt x="2009" y="24075"/>
                  </a:lnTo>
                  <a:lnTo>
                    <a:pt x="2237" y="23052"/>
                  </a:lnTo>
                  <a:cubicBezTo>
                    <a:pt x="2309" y="22728"/>
                    <a:pt x="2382" y="22331"/>
                    <a:pt x="2490" y="21874"/>
                  </a:cubicBezTo>
                  <a:cubicBezTo>
                    <a:pt x="2586" y="21417"/>
                    <a:pt x="2658" y="20900"/>
                    <a:pt x="2754" y="20335"/>
                  </a:cubicBezTo>
                  <a:cubicBezTo>
                    <a:pt x="2802" y="20046"/>
                    <a:pt x="2863" y="19758"/>
                    <a:pt x="2911" y="19457"/>
                  </a:cubicBezTo>
                  <a:cubicBezTo>
                    <a:pt x="2959" y="19144"/>
                    <a:pt x="2995" y="18832"/>
                    <a:pt x="3043" y="18507"/>
                  </a:cubicBezTo>
                  <a:cubicBezTo>
                    <a:pt x="3079" y="18182"/>
                    <a:pt x="3127" y="17846"/>
                    <a:pt x="3163" y="17509"/>
                  </a:cubicBezTo>
                  <a:cubicBezTo>
                    <a:pt x="3211" y="17160"/>
                    <a:pt x="3247" y="16811"/>
                    <a:pt x="3283" y="16451"/>
                  </a:cubicBezTo>
                  <a:cubicBezTo>
                    <a:pt x="3320" y="16090"/>
                    <a:pt x="3344" y="15741"/>
                    <a:pt x="3380" y="15368"/>
                  </a:cubicBezTo>
                  <a:lnTo>
                    <a:pt x="3428" y="14815"/>
                  </a:lnTo>
                  <a:cubicBezTo>
                    <a:pt x="3440" y="14635"/>
                    <a:pt x="3452" y="14455"/>
                    <a:pt x="3464" y="14262"/>
                  </a:cubicBezTo>
                  <a:cubicBezTo>
                    <a:pt x="3512" y="13517"/>
                    <a:pt x="3560" y="12759"/>
                    <a:pt x="3572" y="12001"/>
                  </a:cubicBezTo>
                  <a:cubicBezTo>
                    <a:pt x="3584" y="11617"/>
                    <a:pt x="3596" y="11244"/>
                    <a:pt x="3608" y="10871"/>
                  </a:cubicBezTo>
                  <a:cubicBezTo>
                    <a:pt x="3620" y="10486"/>
                    <a:pt x="3608" y="10114"/>
                    <a:pt x="3608" y="9741"/>
                  </a:cubicBezTo>
                  <a:cubicBezTo>
                    <a:pt x="3608" y="8983"/>
                    <a:pt x="3584" y="8262"/>
                    <a:pt x="3560" y="7552"/>
                  </a:cubicBezTo>
                  <a:cubicBezTo>
                    <a:pt x="3548" y="6855"/>
                    <a:pt x="3500" y="6169"/>
                    <a:pt x="3464" y="5520"/>
                  </a:cubicBezTo>
                  <a:cubicBezTo>
                    <a:pt x="3428" y="4871"/>
                    <a:pt x="3368" y="4269"/>
                    <a:pt x="3308" y="3704"/>
                  </a:cubicBezTo>
                  <a:cubicBezTo>
                    <a:pt x="3091" y="1468"/>
                    <a:pt x="2802" y="1"/>
                    <a:pt x="2802" y="1"/>
                  </a:cubicBezTo>
                  <a:close/>
                </a:path>
              </a:pathLst>
            </a:custGeom>
            <a:solidFill>
              <a:srgbClr val="F4F7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4" name="Google Shape;21534;p44"/>
            <p:cNvSpPr/>
            <p:nvPr/>
          </p:nvSpPr>
          <p:spPr>
            <a:xfrm>
              <a:off x="2282641" y="1594350"/>
              <a:ext cx="172875" cy="848675"/>
            </a:xfrm>
            <a:custGeom>
              <a:rect b="b" l="l" r="r" t="t"/>
              <a:pathLst>
                <a:path extrusionOk="0" h="33947" w="6915">
                  <a:moveTo>
                    <a:pt x="5027" y="8250"/>
                  </a:moveTo>
                  <a:cubicBezTo>
                    <a:pt x="5339" y="4137"/>
                    <a:pt x="6914" y="0"/>
                    <a:pt x="6914" y="0"/>
                  </a:cubicBezTo>
                  <a:cubicBezTo>
                    <a:pt x="4065" y="3644"/>
                    <a:pt x="3307" y="8310"/>
                    <a:pt x="3307" y="8310"/>
                  </a:cubicBezTo>
                  <a:cubicBezTo>
                    <a:pt x="0" y="19818"/>
                    <a:pt x="4509" y="33947"/>
                    <a:pt x="4509" y="33947"/>
                  </a:cubicBezTo>
                  <a:lnTo>
                    <a:pt x="6313" y="33658"/>
                  </a:lnTo>
                  <a:cubicBezTo>
                    <a:pt x="3584" y="17364"/>
                    <a:pt x="5027" y="8250"/>
                    <a:pt x="5027" y="8250"/>
                  </a:cubicBezTo>
                  <a:close/>
                </a:path>
              </a:pathLst>
            </a:custGeom>
            <a:solidFill>
              <a:srgbClr val="F4F7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5" name="Google Shape;21535;p44"/>
            <p:cNvSpPr/>
            <p:nvPr/>
          </p:nvSpPr>
          <p:spPr>
            <a:xfrm>
              <a:off x="2404725" y="1747975"/>
              <a:ext cx="168375" cy="168375"/>
            </a:xfrm>
            <a:custGeom>
              <a:rect b="b" l="l" r="r" t="t"/>
              <a:pathLst>
                <a:path extrusionOk="0" h="6735" w="6735">
                  <a:moveTo>
                    <a:pt x="3367" y="0"/>
                  </a:moveTo>
                  <a:cubicBezTo>
                    <a:pt x="1503" y="0"/>
                    <a:pt x="0" y="1503"/>
                    <a:pt x="0" y="3367"/>
                  </a:cubicBezTo>
                  <a:cubicBezTo>
                    <a:pt x="0" y="5231"/>
                    <a:pt x="1503" y="6734"/>
                    <a:pt x="3367" y="6734"/>
                  </a:cubicBezTo>
                  <a:cubicBezTo>
                    <a:pt x="5231" y="6734"/>
                    <a:pt x="6734" y="5231"/>
                    <a:pt x="6734" y="3367"/>
                  </a:cubicBezTo>
                  <a:cubicBezTo>
                    <a:pt x="6734" y="1503"/>
                    <a:pt x="5231" y="0"/>
                    <a:pt x="3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6" name="Google Shape;21536;p44"/>
            <p:cNvSpPr/>
            <p:nvPr/>
          </p:nvSpPr>
          <p:spPr>
            <a:xfrm>
              <a:off x="2432975" y="1781825"/>
              <a:ext cx="96525" cy="86725"/>
            </a:xfrm>
            <a:custGeom>
              <a:rect b="b" l="l" r="r" t="t"/>
              <a:pathLst>
                <a:path extrusionOk="0" h="3469" w="3861">
                  <a:moveTo>
                    <a:pt x="2231" y="0"/>
                  </a:moveTo>
                  <a:cubicBezTo>
                    <a:pt x="1765" y="0"/>
                    <a:pt x="1296" y="163"/>
                    <a:pt x="914" y="498"/>
                  </a:cubicBezTo>
                  <a:cubicBezTo>
                    <a:pt x="24" y="1268"/>
                    <a:pt x="0" y="2651"/>
                    <a:pt x="854" y="3468"/>
                  </a:cubicBezTo>
                  <a:cubicBezTo>
                    <a:pt x="1504" y="2254"/>
                    <a:pt x="2574" y="1328"/>
                    <a:pt x="3860" y="847"/>
                  </a:cubicBezTo>
                  <a:cubicBezTo>
                    <a:pt x="3469" y="290"/>
                    <a:pt x="2853" y="0"/>
                    <a:pt x="2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7" name="Google Shape;21537;p44"/>
            <p:cNvSpPr/>
            <p:nvPr/>
          </p:nvSpPr>
          <p:spPr>
            <a:xfrm>
              <a:off x="2454325" y="1802975"/>
              <a:ext cx="90200" cy="79025"/>
            </a:xfrm>
            <a:custGeom>
              <a:rect b="b" l="l" r="r" t="t"/>
              <a:pathLst>
                <a:path extrusionOk="0" h="3161" w="3608">
                  <a:moveTo>
                    <a:pt x="3006" y="1"/>
                  </a:moveTo>
                  <a:cubicBezTo>
                    <a:pt x="1720" y="482"/>
                    <a:pt x="650" y="1408"/>
                    <a:pt x="0" y="2622"/>
                  </a:cubicBezTo>
                  <a:cubicBezTo>
                    <a:pt x="383" y="2980"/>
                    <a:pt x="876" y="3161"/>
                    <a:pt x="1372" y="3161"/>
                  </a:cubicBezTo>
                  <a:cubicBezTo>
                    <a:pt x="1841" y="3161"/>
                    <a:pt x="2313" y="2998"/>
                    <a:pt x="2694" y="2670"/>
                  </a:cubicBezTo>
                  <a:cubicBezTo>
                    <a:pt x="3475" y="1997"/>
                    <a:pt x="3608" y="830"/>
                    <a:pt x="3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41" name="Shape 2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2" name="Google Shape;21542;p4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PROBLEM STATEMENT</a:t>
            </a:r>
            <a:endParaRPr b="1" u="sng"/>
          </a:p>
        </p:txBody>
      </p:sp>
      <p:sp>
        <p:nvSpPr>
          <p:cNvPr id="21543" name="Google Shape;21543;p45"/>
          <p:cNvSpPr txBox="1"/>
          <p:nvPr/>
        </p:nvSpPr>
        <p:spPr>
          <a:xfrm>
            <a:off x="1377300" y="1902150"/>
            <a:ext cx="6389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“How can we identify whether a planet is habitable or not, and what metrics of a planetary system make it habitable?”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47" name="Shape 2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8" name="Google Shape;21548;p46"/>
          <p:cNvSpPr txBox="1"/>
          <p:nvPr>
            <p:ph idx="21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4"/>
                </a:solidFill>
              </a:rPr>
              <a:t>Table of contents</a:t>
            </a:r>
            <a:endParaRPr sz="3500">
              <a:solidFill>
                <a:schemeClr val="accent4"/>
              </a:solidFill>
            </a:endParaRPr>
          </a:p>
        </p:txBody>
      </p:sp>
      <p:sp>
        <p:nvSpPr>
          <p:cNvPr id="21549" name="Google Shape;21549;p46"/>
          <p:cNvSpPr txBox="1"/>
          <p:nvPr>
            <p:ph idx="1" type="subTitle"/>
          </p:nvPr>
        </p:nvSpPr>
        <p:spPr>
          <a:xfrm>
            <a:off x="1158250" y="1496200"/>
            <a:ext cx="1161300" cy="30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21550" name="Google Shape;21550;p46"/>
          <p:cNvSpPr txBox="1"/>
          <p:nvPr>
            <p:ph idx="2" type="subTitle"/>
          </p:nvPr>
        </p:nvSpPr>
        <p:spPr>
          <a:xfrm>
            <a:off x="865950" y="188331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Exoplanets and Habitability</a:t>
            </a:r>
            <a:endParaRPr/>
          </a:p>
        </p:txBody>
      </p:sp>
      <p:sp>
        <p:nvSpPr>
          <p:cNvPr id="21551" name="Google Shape;21551;p46"/>
          <p:cNvSpPr txBox="1"/>
          <p:nvPr>
            <p:ph idx="3" type="subTitle"/>
          </p:nvPr>
        </p:nvSpPr>
        <p:spPr>
          <a:xfrm>
            <a:off x="1166497" y="2899825"/>
            <a:ext cx="1161300" cy="30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21552" name="Google Shape;21552;p46"/>
          <p:cNvSpPr txBox="1"/>
          <p:nvPr>
            <p:ph idx="4" type="subTitle"/>
          </p:nvPr>
        </p:nvSpPr>
        <p:spPr>
          <a:xfrm>
            <a:off x="865950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Exploratory Data Analysis and Analytic visualization</a:t>
            </a:r>
            <a:endParaRPr/>
          </a:p>
        </p:txBody>
      </p:sp>
      <p:sp>
        <p:nvSpPr>
          <p:cNvPr id="21553" name="Google Shape;21553;p46"/>
          <p:cNvSpPr txBox="1"/>
          <p:nvPr>
            <p:ph idx="5" type="subTitle"/>
          </p:nvPr>
        </p:nvSpPr>
        <p:spPr>
          <a:xfrm>
            <a:off x="4034950" y="1496200"/>
            <a:ext cx="1161300" cy="30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Source</a:t>
            </a:r>
            <a:endParaRPr/>
          </a:p>
        </p:txBody>
      </p:sp>
      <p:sp>
        <p:nvSpPr>
          <p:cNvPr id="21554" name="Google Shape;21554;p46"/>
          <p:cNvSpPr txBox="1"/>
          <p:nvPr>
            <p:ph idx="6" type="subTitle"/>
          </p:nvPr>
        </p:nvSpPr>
        <p:spPr>
          <a:xfrm>
            <a:off x="3688700" y="1883300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part of the original dataset</a:t>
            </a:r>
            <a:endParaRPr/>
          </a:p>
        </p:txBody>
      </p:sp>
      <p:sp>
        <p:nvSpPr>
          <p:cNvPr id="21555" name="Google Shape;21555;p46"/>
          <p:cNvSpPr txBox="1"/>
          <p:nvPr>
            <p:ph idx="7" type="subTitle"/>
          </p:nvPr>
        </p:nvSpPr>
        <p:spPr>
          <a:xfrm>
            <a:off x="4032200" y="2899825"/>
            <a:ext cx="1823100" cy="30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21556" name="Google Shape;21556;p46"/>
          <p:cNvSpPr txBox="1"/>
          <p:nvPr>
            <p:ph idx="8" type="subTitle"/>
          </p:nvPr>
        </p:nvSpPr>
        <p:spPr>
          <a:xfrm>
            <a:off x="3688695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Machine Learning Models</a:t>
            </a:r>
            <a:endParaRPr/>
          </a:p>
        </p:txBody>
      </p:sp>
      <p:sp>
        <p:nvSpPr>
          <p:cNvPr id="21557" name="Google Shape;21557;p46"/>
          <p:cNvSpPr txBox="1"/>
          <p:nvPr>
            <p:ph idx="9" type="subTitle"/>
          </p:nvPr>
        </p:nvSpPr>
        <p:spPr>
          <a:xfrm>
            <a:off x="6851961" y="1491850"/>
            <a:ext cx="1161300" cy="30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Cleaning</a:t>
            </a:r>
            <a:endParaRPr/>
          </a:p>
        </p:txBody>
      </p:sp>
      <p:sp>
        <p:nvSpPr>
          <p:cNvPr id="21558" name="Google Shape;21558;p46"/>
          <p:cNvSpPr txBox="1"/>
          <p:nvPr>
            <p:ph idx="13" type="subTitle"/>
          </p:nvPr>
        </p:nvSpPr>
        <p:spPr>
          <a:xfrm>
            <a:off x="6511441" y="188331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21559" name="Google Shape;21559;p46"/>
          <p:cNvSpPr txBox="1"/>
          <p:nvPr>
            <p:ph idx="14" type="subTitle"/>
          </p:nvPr>
        </p:nvSpPr>
        <p:spPr>
          <a:xfrm>
            <a:off x="6852361" y="2895475"/>
            <a:ext cx="1161300" cy="30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1560" name="Google Shape;21560;p46"/>
          <p:cNvSpPr txBox="1"/>
          <p:nvPr>
            <p:ph idx="15" type="subTitle"/>
          </p:nvPr>
        </p:nvSpPr>
        <p:spPr>
          <a:xfrm>
            <a:off x="6511441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Inference, </a:t>
            </a:r>
            <a:br>
              <a:rPr lang="en"/>
            </a:br>
            <a:r>
              <a:rPr lang="en"/>
              <a:t>Outcome and</a:t>
            </a:r>
            <a:br>
              <a:rPr lang="en"/>
            </a:br>
            <a:r>
              <a:rPr lang="en"/>
              <a:t>New Learning</a:t>
            </a:r>
            <a:endParaRPr/>
          </a:p>
        </p:txBody>
      </p:sp>
      <p:cxnSp>
        <p:nvCxnSpPr>
          <p:cNvPr id="21561" name="Google Shape;21561;p46"/>
          <p:cNvCxnSpPr/>
          <p:nvPr/>
        </p:nvCxnSpPr>
        <p:spPr>
          <a:xfrm>
            <a:off x="972900" y="1895275"/>
            <a:ext cx="13575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62" name="Google Shape;21562;p46"/>
          <p:cNvCxnSpPr/>
          <p:nvPr/>
        </p:nvCxnSpPr>
        <p:spPr>
          <a:xfrm>
            <a:off x="3795950" y="1895275"/>
            <a:ext cx="13575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63" name="Google Shape;21563;p46"/>
          <p:cNvCxnSpPr/>
          <p:nvPr/>
        </p:nvCxnSpPr>
        <p:spPr>
          <a:xfrm>
            <a:off x="6618911" y="1895275"/>
            <a:ext cx="13575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64" name="Google Shape;21564;p46"/>
          <p:cNvCxnSpPr/>
          <p:nvPr/>
        </p:nvCxnSpPr>
        <p:spPr>
          <a:xfrm>
            <a:off x="972900" y="3299100"/>
            <a:ext cx="13575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65" name="Google Shape;21565;p46"/>
          <p:cNvCxnSpPr/>
          <p:nvPr/>
        </p:nvCxnSpPr>
        <p:spPr>
          <a:xfrm>
            <a:off x="3795950" y="3299100"/>
            <a:ext cx="1828200" cy="240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66" name="Google Shape;21566;p46"/>
          <p:cNvCxnSpPr/>
          <p:nvPr/>
        </p:nvCxnSpPr>
        <p:spPr>
          <a:xfrm>
            <a:off x="6618911" y="3299100"/>
            <a:ext cx="13575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67" name="Google Shape;21567;p46"/>
          <p:cNvSpPr txBox="1"/>
          <p:nvPr>
            <p:ph type="title"/>
          </p:nvPr>
        </p:nvSpPr>
        <p:spPr>
          <a:xfrm>
            <a:off x="910265" y="1493625"/>
            <a:ext cx="2625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568" name="Google Shape;21568;p46"/>
          <p:cNvSpPr txBox="1"/>
          <p:nvPr>
            <p:ph idx="16" type="title"/>
          </p:nvPr>
        </p:nvSpPr>
        <p:spPr>
          <a:xfrm>
            <a:off x="3746181" y="1493625"/>
            <a:ext cx="2781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569" name="Google Shape;21569;p46"/>
          <p:cNvSpPr txBox="1"/>
          <p:nvPr>
            <p:ph idx="17" type="title"/>
          </p:nvPr>
        </p:nvSpPr>
        <p:spPr>
          <a:xfrm>
            <a:off x="6569497" y="1491850"/>
            <a:ext cx="2787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70" name="Google Shape;21570;p46"/>
          <p:cNvSpPr txBox="1"/>
          <p:nvPr>
            <p:ph idx="18" type="title"/>
          </p:nvPr>
        </p:nvSpPr>
        <p:spPr>
          <a:xfrm>
            <a:off x="931463" y="2897198"/>
            <a:ext cx="2625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1571" name="Google Shape;21571;p46"/>
          <p:cNvSpPr txBox="1"/>
          <p:nvPr>
            <p:ph idx="19" type="title"/>
          </p:nvPr>
        </p:nvSpPr>
        <p:spPr>
          <a:xfrm>
            <a:off x="3747379" y="2895401"/>
            <a:ext cx="2781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1572" name="Google Shape;21572;p46"/>
          <p:cNvSpPr txBox="1"/>
          <p:nvPr>
            <p:ph idx="20" type="title"/>
          </p:nvPr>
        </p:nvSpPr>
        <p:spPr>
          <a:xfrm>
            <a:off x="6570739" y="2895400"/>
            <a:ext cx="2787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76" name="Shape 2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7" name="Google Shape;21577;p47"/>
          <p:cNvSpPr txBox="1"/>
          <p:nvPr>
            <p:ph type="title"/>
          </p:nvPr>
        </p:nvSpPr>
        <p:spPr>
          <a:xfrm>
            <a:off x="2940800" y="1486100"/>
            <a:ext cx="5815500" cy="8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"/>
                <a:ea typeface="Roboto"/>
                <a:cs typeface="Roboto"/>
                <a:sym typeface="Roboto"/>
              </a:rPr>
              <a:t>Exoplanets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are defined as planets beyond our Solar System. A potentially </a:t>
            </a:r>
            <a:r>
              <a:rPr b="1" lang="en" sz="1600">
                <a:latin typeface="Roboto"/>
                <a:ea typeface="Roboto"/>
                <a:cs typeface="Roboto"/>
                <a:sym typeface="Roboto"/>
              </a:rPr>
              <a:t>habitable exoplanet 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is one that has liquid water and can sustain life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78" name="Google Shape;21578;p47"/>
          <p:cNvSpPr txBox="1"/>
          <p:nvPr>
            <p:ph idx="1" type="subTitle"/>
          </p:nvPr>
        </p:nvSpPr>
        <p:spPr>
          <a:xfrm>
            <a:off x="5491400" y="2571750"/>
            <a:ext cx="346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Earth is set to become un</a:t>
            </a:r>
            <a:r>
              <a:rPr lang="en"/>
              <a:t>inhabitable</a:t>
            </a:r>
            <a:r>
              <a:rPr lang="en"/>
              <a:t> in 1.5 billion years</a:t>
            </a:r>
            <a:endParaRPr/>
          </a:p>
        </p:txBody>
      </p:sp>
      <p:sp>
        <p:nvSpPr>
          <p:cNvPr id="21579" name="Google Shape;21579;p47"/>
          <p:cNvSpPr txBox="1"/>
          <p:nvPr>
            <p:ph idx="2" type="title"/>
          </p:nvPr>
        </p:nvSpPr>
        <p:spPr>
          <a:xfrm>
            <a:off x="3266150" y="181350"/>
            <a:ext cx="4387200" cy="12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 u="sng"/>
              <a:t>EXOPLANETS AND HABITABILITY</a:t>
            </a:r>
            <a:endParaRPr b="1" sz="3000" u="sng"/>
          </a:p>
        </p:txBody>
      </p:sp>
      <p:cxnSp>
        <p:nvCxnSpPr>
          <p:cNvPr id="21580" name="Google Shape;21580;p47"/>
          <p:cNvCxnSpPr/>
          <p:nvPr/>
        </p:nvCxnSpPr>
        <p:spPr>
          <a:xfrm>
            <a:off x="7215600" y="1323075"/>
            <a:ext cx="1928400" cy="0"/>
          </a:xfrm>
          <a:prstGeom prst="straightConnector1">
            <a:avLst/>
          </a:prstGeom>
          <a:noFill/>
          <a:ln cap="flat" cmpd="sng" w="19050">
            <a:solidFill>
              <a:srgbClr val="708EC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581" name="Google Shape;21581;p47"/>
          <p:cNvGrpSpPr/>
          <p:nvPr/>
        </p:nvGrpSpPr>
        <p:grpSpPr>
          <a:xfrm>
            <a:off x="-127795" y="281209"/>
            <a:ext cx="5275007" cy="4642595"/>
            <a:chOff x="-127795" y="281209"/>
            <a:chExt cx="5275007" cy="4642595"/>
          </a:xfrm>
        </p:grpSpPr>
        <p:grpSp>
          <p:nvGrpSpPr>
            <p:cNvPr id="21582" name="Google Shape;21582;p47"/>
            <p:cNvGrpSpPr/>
            <p:nvPr/>
          </p:nvGrpSpPr>
          <p:grpSpPr>
            <a:xfrm>
              <a:off x="-127795" y="2341431"/>
              <a:ext cx="3801027" cy="2582373"/>
              <a:chOff x="-127795" y="2341431"/>
              <a:chExt cx="3801027" cy="2582373"/>
            </a:xfrm>
          </p:grpSpPr>
          <p:grpSp>
            <p:nvGrpSpPr>
              <p:cNvPr id="21583" name="Google Shape;21583;p47"/>
              <p:cNvGrpSpPr/>
              <p:nvPr/>
            </p:nvGrpSpPr>
            <p:grpSpPr>
              <a:xfrm flipH="1" rot="344637">
                <a:off x="1871076" y="2421072"/>
                <a:ext cx="1699089" cy="2145056"/>
                <a:chOff x="146217" y="2712579"/>
                <a:chExt cx="1552966" cy="1960401"/>
              </a:xfrm>
            </p:grpSpPr>
            <p:grpSp>
              <p:nvGrpSpPr>
                <p:cNvPr id="21584" name="Google Shape;21584;p4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1585" name="Google Shape;21585;p4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86" name="Google Shape;21586;p4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87" name="Google Shape;21587;p4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88" name="Google Shape;21588;p4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89" name="Google Shape;21589;p4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90" name="Google Shape;21590;p4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91" name="Google Shape;21591;p4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92" name="Google Shape;21592;p4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93" name="Google Shape;21593;p4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94" name="Google Shape;21594;p4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95" name="Google Shape;21595;p4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96" name="Google Shape;21596;p4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97" name="Google Shape;21597;p4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98" name="Google Shape;21598;p4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599" name="Google Shape;21599;p4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1600" name="Google Shape;21600;p4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01" name="Google Shape;21601;p4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02" name="Google Shape;21602;p4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03" name="Google Shape;21603;p4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04" name="Google Shape;21604;p4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05" name="Google Shape;21605;p4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06" name="Google Shape;21606;p4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07" name="Google Shape;21607;p4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08" name="Google Shape;21608;p4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09" name="Google Shape;21609;p4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10" name="Google Shape;21610;p4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11" name="Google Shape;21611;p4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12" name="Google Shape;21612;p4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13" name="Google Shape;21613;p4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614" name="Google Shape;21614;p47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1615" name="Google Shape;21615;p4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16" name="Google Shape;21616;p4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17" name="Google Shape;21617;p4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18" name="Google Shape;21618;p4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19" name="Google Shape;21619;p4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20" name="Google Shape;21620;p4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21" name="Google Shape;21621;p4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22" name="Google Shape;21622;p4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23" name="Google Shape;21623;p4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24" name="Google Shape;21624;p4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25" name="Google Shape;21625;p4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26" name="Google Shape;21626;p4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27" name="Google Shape;21627;p4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28" name="Google Shape;21628;p4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1629" name="Google Shape;21629;p47"/>
              <p:cNvGrpSpPr/>
              <p:nvPr/>
            </p:nvGrpSpPr>
            <p:grpSpPr>
              <a:xfrm flipH="1" rot="-3764223">
                <a:off x="365235" y="2604752"/>
                <a:ext cx="1699169" cy="2145136"/>
                <a:chOff x="146217" y="2712579"/>
                <a:chExt cx="1552966" cy="1960401"/>
              </a:xfrm>
            </p:grpSpPr>
            <p:grpSp>
              <p:nvGrpSpPr>
                <p:cNvPr id="21630" name="Google Shape;21630;p4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1631" name="Google Shape;21631;p4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32" name="Google Shape;21632;p4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33" name="Google Shape;21633;p4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34" name="Google Shape;21634;p4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35" name="Google Shape;21635;p4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36" name="Google Shape;21636;p4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37" name="Google Shape;21637;p4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38" name="Google Shape;21638;p4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39" name="Google Shape;21639;p4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40" name="Google Shape;21640;p4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41" name="Google Shape;21641;p4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42" name="Google Shape;21642;p4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43" name="Google Shape;21643;p4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44" name="Google Shape;21644;p4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645" name="Google Shape;21645;p4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1646" name="Google Shape;21646;p4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47" name="Google Shape;21647;p4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48" name="Google Shape;21648;p4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49" name="Google Shape;21649;p4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50" name="Google Shape;21650;p4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51" name="Google Shape;21651;p4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52" name="Google Shape;21652;p4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53" name="Google Shape;21653;p4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54" name="Google Shape;21654;p4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55" name="Google Shape;21655;p4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56" name="Google Shape;21656;p4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57" name="Google Shape;21657;p4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58" name="Google Shape;21658;p4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59" name="Google Shape;21659;p4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660" name="Google Shape;21660;p47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1661" name="Google Shape;21661;p4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62" name="Google Shape;21662;p4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63" name="Google Shape;21663;p4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64" name="Google Shape;21664;p4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65" name="Google Shape;21665;p4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66" name="Google Shape;21666;p4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67" name="Google Shape;21667;p4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68" name="Google Shape;21668;p4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69" name="Google Shape;21669;p4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70" name="Google Shape;21670;p4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71" name="Google Shape;21671;p4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72" name="Google Shape;21672;p4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73" name="Google Shape;21673;p4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74" name="Google Shape;21674;p4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21675" name="Google Shape;21675;p47"/>
            <p:cNvGrpSpPr/>
            <p:nvPr/>
          </p:nvGrpSpPr>
          <p:grpSpPr>
            <a:xfrm>
              <a:off x="170191" y="281209"/>
              <a:ext cx="4977020" cy="3781607"/>
              <a:chOff x="103591" y="148009"/>
              <a:chExt cx="4977020" cy="3781607"/>
            </a:xfrm>
          </p:grpSpPr>
          <p:sp>
            <p:nvSpPr>
              <p:cNvPr id="21676" name="Google Shape;21676;p47"/>
              <p:cNvSpPr/>
              <p:nvPr/>
            </p:nvSpPr>
            <p:spPr>
              <a:xfrm>
                <a:off x="482056" y="1976701"/>
                <a:ext cx="3895680" cy="1547326"/>
              </a:xfrm>
              <a:custGeom>
                <a:rect b="b" l="l" r="r" t="t"/>
                <a:pathLst>
                  <a:path extrusionOk="0" h="44672" w="112470">
                    <a:moveTo>
                      <a:pt x="25394" y="0"/>
                    </a:moveTo>
                    <a:cubicBezTo>
                      <a:pt x="27142" y="2914"/>
                      <a:pt x="29553" y="6939"/>
                      <a:pt x="27867" y="9889"/>
                    </a:cubicBezTo>
                    <a:cubicBezTo>
                      <a:pt x="23714" y="17156"/>
                      <a:pt x="12388" y="16926"/>
                      <a:pt x="6166" y="22525"/>
                    </a:cubicBezTo>
                    <a:cubicBezTo>
                      <a:pt x="1174" y="27017"/>
                      <a:pt x="-2579" y="37709"/>
                      <a:pt x="2321" y="42302"/>
                    </a:cubicBezTo>
                    <a:cubicBezTo>
                      <a:pt x="8046" y="47669"/>
                      <a:pt x="19489" y="42800"/>
                      <a:pt x="25394" y="37632"/>
                    </a:cubicBezTo>
                    <a:cubicBezTo>
                      <a:pt x="31485" y="32302"/>
                      <a:pt x="34871" y="23231"/>
                      <a:pt x="42425" y="20327"/>
                    </a:cubicBezTo>
                    <a:cubicBezTo>
                      <a:pt x="48121" y="18137"/>
                      <a:pt x="53603" y="25385"/>
                      <a:pt x="58631" y="28843"/>
                    </a:cubicBezTo>
                    <a:cubicBezTo>
                      <a:pt x="62109" y="31234"/>
                      <a:pt x="66778" y="31823"/>
                      <a:pt x="70992" y="31589"/>
                    </a:cubicBezTo>
                    <a:cubicBezTo>
                      <a:pt x="80337" y="31071"/>
                      <a:pt x="85933" y="18844"/>
                      <a:pt x="95165" y="17306"/>
                    </a:cubicBezTo>
                    <a:cubicBezTo>
                      <a:pt x="101905" y="16183"/>
                      <a:pt x="107639" y="23462"/>
                      <a:pt x="112470" y="28293"/>
                    </a:cubicBezTo>
                  </a:path>
                </a:pathLst>
              </a:custGeom>
              <a:noFill/>
              <a:ln cap="flat" cmpd="sng" w="19050">
                <a:solidFill>
                  <a:srgbClr val="FFD69C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21677" name="Google Shape;21677;p47"/>
              <p:cNvGrpSpPr/>
              <p:nvPr/>
            </p:nvGrpSpPr>
            <p:grpSpPr>
              <a:xfrm flipH="1" rot="2225965">
                <a:off x="3715870" y="2338854"/>
                <a:ext cx="1041820" cy="1420290"/>
                <a:chOff x="1062200" y="1206225"/>
                <a:chExt cx="640075" cy="872600"/>
              </a:xfrm>
            </p:grpSpPr>
            <p:sp>
              <p:nvSpPr>
                <p:cNvPr id="21678" name="Google Shape;21678;p47"/>
                <p:cNvSpPr/>
                <p:nvPr/>
              </p:nvSpPr>
              <p:spPr>
                <a:xfrm>
                  <a:off x="1599050" y="1404525"/>
                  <a:ext cx="103225" cy="177400"/>
                </a:xfrm>
                <a:custGeom>
                  <a:rect b="b" l="l" r="r" t="t"/>
                  <a:pathLst>
                    <a:path extrusionOk="0" h="7096" w="4129">
                      <a:moveTo>
                        <a:pt x="1067" y="0"/>
                      </a:moveTo>
                      <a:cubicBezTo>
                        <a:pt x="1054" y="0"/>
                        <a:pt x="1047" y="1"/>
                        <a:pt x="1047" y="1"/>
                      </a:cubicBezTo>
                      <a:lnTo>
                        <a:pt x="1" y="1104"/>
                      </a:lnTo>
                      <a:lnTo>
                        <a:pt x="1503" y="7095"/>
                      </a:lnTo>
                      <a:cubicBezTo>
                        <a:pt x="1503" y="7095"/>
                        <a:pt x="4128" y="2587"/>
                        <a:pt x="3748" y="1275"/>
                      </a:cubicBezTo>
                      <a:cubicBezTo>
                        <a:pt x="3388" y="34"/>
                        <a:pt x="1295" y="0"/>
                        <a:pt x="1067" y="0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79" name="Google Shape;21679;p47"/>
                <p:cNvSpPr/>
                <p:nvPr/>
              </p:nvSpPr>
              <p:spPr>
                <a:xfrm>
                  <a:off x="1128300" y="1376475"/>
                  <a:ext cx="299600" cy="120325"/>
                </a:xfrm>
                <a:custGeom>
                  <a:rect b="b" l="l" r="r" t="t"/>
                  <a:pathLst>
                    <a:path extrusionOk="0" h="4813" w="11984">
                      <a:moveTo>
                        <a:pt x="11108" y="856"/>
                      </a:moveTo>
                      <a:cubicBezTo>
                        <a:pt x="11108" y="856"/>
                        <a:pt x="7951" y="0"/>
                        <a:pt x="6543" y="0"/>
                      </a:cubicBezTo>
                      <a:cubicBezTo>
                        <a:pt x="5155" y="0"/>
                        <a:pt x="2244" y="723"/>
                        <a:pt x="1027" y="1104"/>
                      </a:cubicBezTo>
                      <a:cubicBezTo>
                        <a:pt x="1027" y="1104"/>
                        <a:pt x="0" y="2910"/>
                        <a:pt x="1408" y="3938"/>
                      </a:cubicBezTo>
                      <a:cubicBezTo>
                        <a:pt x="1408" y="3938"/>
                        <a:pt x="5497" y="3557"/>
                        <a:pt x="6600" y="3938"/>
                      </a:cubicBezTo>
                      <a:cubicBezTo>
                        <a:pt x="7684" y="4299"/>
                        <a:pt x="9301" y="4813"/>
                        <a:pt x="9301" y="4813"/>
                      </a:cubicBezTo>
                      <a:lnTo>
                        <a:pt x="11983" y="1769"/>
                      </a:ln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80" name="Google Shape;21680;p47"/>
                <p:cNvSpPr/>
                <p:nvPr/>
              </p:nvSpPr>
              <p:spPr>
                <a:xfrm>
                  <a:off x="1062200" y="1389775"/>
                  <a:ext cx="101300" cy="114150"/>
                </a:xfrm>
                <a:custGeom>
                  <a:rect b="b" l="l" r="r" t="t"/>
                  <a:pathLst>
                    <a:path extrusionOk="0" h="4566" w="4052">
                      <a:moveTo>
                        <a:pt x="3671" y="553"/>
                      </a:moveTo>
                      <a:cubicBezTo>
                        <a:pt x="3671" y="553"/>
                        <a:pt x="1636" y="1"/>
                        <a:pt x="1046" y="267"/>
                      </a:cubicBezTo>
                      <a:cubicBezTo>
                        <a:pt x="457" y="514"/>
                        <a:pt x="2073" y="857"/>
                        <a:pt x="2073" y="857"/>
                      </a:cubicBezTo>
                      <a:cubicBezTo>
                        <a:pt x="2073" y="857"/>
                        <a:pt x="0" y="971"/>
                        <a:pt x="0" y="1351"/>
                      </a:cubicBezTo>
                      <a:cubicBezTo>
                        <a:pt x="0" y="1732"/>
                        <a:pt x="2111" y="1561"/>
                        <a:pt x="2111" y="1561"/>
                      </a:cubicBezTo>
                      <a:cubicBezTo>
                        <a:pt x="2111" y="1561"/>
                        <a:pt x="0" y="1599"/>
                        <a:pt x="0" y="1998"/>
                      </a:cubicBezTo>
                      <a:cubicBezTo>
                        <a:pt x="0" y="2378"/>
                        <a:pt x="2016" y="2245"/>
                        <a:pt x="2016" y="2245"/>
                      </a:cubicBezTo>
                      <a:cubicBezTo>
                        <a:pt x="2016" y="2245"/>
                        <a:pt x="419" y="2683"/>
                        <a:pt x="381" y="3044"/>
                      </a:cubicBezTo>
                      <a:cubicBezTo>
                        <a:pt x="323" y="3387"/>
                        <a:pt x="2283" y="3044"/>
                        <a:pt x="2283" y="3044"/>
                      </a:cubicBezTo>
                      <a:cubicBezTo>
                        <a:pt x="2149" y="3387"/>
                        <a:pt x="2016" y="3729"/>
                        <a:pt x="1826" y="4052"/>
                      </a:cubicBezTo>
                      <a:cubicBezTo>
                        <a:pt x="1560" y="4566"/>
                        <a:pt x="2739" y="4490"/>
                        <a:pt x="4052" y="3387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81" name="Google Shape;21681;p47"/>
                <p:cNvSpPr/>
                <p:nvPr/>
              </p:nvSpPr>
              <p:spPr>
                <a:xfrm>
                  <a:off x="1133525" y="1394750"/>
                  <a:ext cx="39950" cy="88725"/>
                </a:xfrm>
                <a:custGeom>
                  <a:rect b="b" l="l" r="r" t="t"/>
                  <a:pathLst>
                    <a:path extrusionOk="0" h="3549" w="1598">
                      <a:moveTo>
                        <a:pt x="793" y="0"/>
                      </a:moveTo>
                      <a:cubicBezTo>
                        <a:pt x="681" y="0"/>
                        <a:pt x="568" y="54"/>
                        <a:pt x="495" y="182"/>
                      </a:cubicBezTo>
                      <a:cubicBezTo>
                        <a:pt x="0" y="1247"/>
                        <a:pt x="152" y="2503"/>
                        <a:pt x="894" y="3397"/>
                      </a:cubicBezTo>
                      <a:cubicBezTo>
                        <a:pt x="970" y="3492"/>
                        <a:pt x="1084" y="3549"/>
                        <a:pt x="1199" y="3549"/>
                      </a:cubicBezTo>
                      <a:cubicBezTo>
                        <a:pt x="1275" y="3549"/>
                        <a:pt x="1351" y="3530"/>
                        <a:pt x="1408" y="3492"/>
                      </a:cubicBezTo>
                      <a:cubicBezTo>
                        <a:pt x="1579" y="3359"/>
                        <a:pt x="1598" y="3131"/>
                        <a:pt x="1484" y="2978"/>
                      </a:cubicBezTo>
                      <a:cubicBezTo>
                        <a:pt x="913" y="2275"/>
                        <a:pt x="780" y="1343"/>
                        <a:pt x="1141" y="525"/>
                      </a:cubicBezTo>
                      <a:cubicBezTo>
                        <a:pt x="1271" y="241"/>
                        <a:pt x="1032" y="0"/>
                        <a:pt x="793" y="0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82" name="Google Shape;21682;p47"/>
                <p:cNvSpPr/>
                <p:nvPr/>
              </p:nvSpPr>
              <p:spPr>
                <a:xfrm>
                  <a:off x="1267625" y="1371250"/>
                  <a:ext cx="51375" cy="108900"/>
                </a:xfrm>
                <a:custGeom>
                  <a:rect b="b" l="l" r="r" t="t"/>
                  <a:pathLst>
                    <a:path extrusionOk="0" h="4356" w="2055">
                      <a:moveTo>
                        <a:pt x="190" y="247"/>
                      </a:moveTo>
                      <a:cubicBezTo>
                        <a:pt x="190" y="247"/>
                        <a:pt x="0" y="2720"/>
                        <a:pt x="190" y="3994"/>
                      </a:cubicBezTo>
                      <a:cubicBezTo>
                        <a:pt x="190" y="3994"/>
                        <a:pt x="362" y="4356"/>
                        <a:pt x="1027" y="4128"/>
                      </a:cubicBezTo>
                      <a:cubicBezTo>
                        <a:pt x="1027" y="4128"/>
                        <a:pt x="2054" y="2226"/>
                        <a:pt x="1921" y="285"/>
                      </a:cubicBezTo>
                      <a:cubicBezTo>
                        <a:pt x="1370" y="19"/>
                        <a:pt x="742" y="0"/>
                        <a:pt x="190" y="247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83" name="Google Shape;21683;p47"/>
                <p:cNvSpPr/>
                <p:nvPr/>
              </p:nvSpPr>
              <p:spPr>
                <a:xfrm>
                  <a:off x="1125425" y="1418325"/>
                  <a:ext cx="447500" cy="660500"/>
                </a:xfrm>
                <a:custGeom>
                  <a:rect b="b" l="l" r="r" t="t"/>
                  <a:pathLst>
                    <a:path extrusionOk="0" h="26420" w="17900">
                      <a:moveTo>
                        <a:pt x="11775" y="0"/>
                      </a:moveTo>
                      <a:cubicBezTo>
                        <a:pt x="11775" y="0"/>
                        <a:pt x="7590" y="3139"/>
                        <a:pt x="8827" y="8997"/>
                      </a:cubicBezTo>
                      <a:cubicBezTo>
                        <a:pt x="8827" y="8997"/>
                        <a:pt x="5232" y="10785"/>
                        <a:pt x="4300" y="11755"/>
                      </a:cubicBezTo>
                      <a:cubicBezTo>
                        <a:pt x="3368" y="12706"/>
                        <a:pt x="2321" y="16738"/>
                        <a:pt x="2321" y="16738"/>
                      </a:cubicBezTo>
                      <a:cubicBezTo>
                        <a:pt x="2321" y="16738"/>
                        <a:pt x="324" y="17499"/>
                        <a:pt x="172" y="18774"/>
                      </a:cubicBezTo>
                      <a:cubicBezTo>
                        <a:pt x="1" y="20029"/>
                        <a:pt x="3672" y="20067"/>
                        <a:pt x="5650" y="18774"/>
                      </a:cubicBezTo>
                      <a:cubicBezTo>
                        <a:pt x="5650" y="18774"/>
                        <a:pt x="6886" y="15559"/>
                        <a:pt x="7134" y="14494"/>
                      </a:cubicBezTo>
                      <a:lnTo>
                        <a:pt x="10386" y="13790"/>
                      </a:lnTo>
                      <a:lnTo>
                        <a:pt x="10329" y="14152"/>
                      </a:lnTo>
                      <a:cubicBezTo>
                        <a:pt x="10215" y="14779"/>
                        <a:pt x="10158" y="15426"/>
                        <a:pt x="10139" y="16073"/>
                      </a:cubicBezTo>
                      <a:cubicBezTo>
                        <a:pt x="10196" y="17670"/>
                        <a:pt x="10653" y="19249"/>
                        <a:pt x="11489" y="20638"/>
                      </a:cubicBezTo>
                      <a:cubicBezTo>
                        <a:pt x="11489" y="20638"/>
                        <a:pt x="10595" y="23795"/>
                        <a:pt x="11775" y="25108"/>
                      </a:cubicBezTo>
                      <a:cubicBezTo>
                        <a:pt x="12954" y="26420"/>
                        <a:pt x="15446" y="23339"/>
                        <a:pt x="15160" y="20105"/>
                      </a:cubicBezTo>
                      <a:cubicBezTo>
                        <a:pt x="15160" y="20105"/>
                        <a:pt x="14095" y="17708"/>
                        <a:pt x="14190" y="16643"/>
                      </a:cubicBezTo>
                      <a:lnTo>
                        <a:pt x="16473" y="11793"/>
                      </a:lnTo>
                      <a:cubicBezTo>
                        <a:pt x="16473" y="11793"/>
                        <a:pt x="17671" y="10899"/>
                        <a:pt x="17652" y="8198"/>
                      </a:cubicBezTo>
                      <a:lnTo>
                        <a:pt x="17899" y="1446"/>
                      </a:ln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84" name="Google Shape;21684;p47"/>
                <p:cNvSpPr/>
                <p:nvPr/>
              </p:nvSpPr>
              <p:spPr>
                <a:xfrm>
                  <a:off x="1364150" y="1505325"/>
                  <a:ext cx="48050" cy="48075"/>
                </a:xfrm>
                <a:custGeom>
                  <a:rect b="b" l="l" r="r" t="t"/>
                  <a:pathLst>
                    <a:path extrusionOk="0" h="1923" w="1922">
                      <a:moveTo>
                        <a:pt x="1921" y="819"/>
                      </a:moveTo>
                      <a:cubicBezTo>
                        <a:pt x="1921" y="1542"/>
                        <a:pt x="1046" y="1922"/>
                        <a:pt x="533" y="1389"/>
                      </a:cubicBezTo>
                      <a:cubicBezTo>
                        <a:pt x="0" y="876"/>
                        <a:pt x="381" y="1"/>
                        <a:pt x="1104" y="1"/>
                      </a:cubicBezTo>
                      <a:cubicBezTo>
                        <a:pt x="1560" y="1"/>
                        <a:pt x="1921" y="362"/>
                        <a:pt x="1921" y="819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85" name="Google Shape;21685;p47"/>
                <p:cNvSpPr/>
                <p:nvPr/>
              </p:nvSpPr>
              <p:spPr>
                <a:xfrm>
                  <a:off x="1173650" y="1827450"/>
                  <a:ext cx="104925" cy="69275"/>
                </a:xfrm>
                <a:custGeom>
                  <a:rect b="b" l="l" r="r" t="t"/>
                  <a:pathLst>
                    <a:path extrusionOk="0" h="2771" w="4197">
                      <a:moveTo>
                        <a:pt x="399" y="0"/>
                      </a:moveTo>
                      <a:cubicBezTo>
                        <a:pt x="201" y="0"/>
                        <a:pt x="0" y="145"/>
                        <a:pt x="31" y="411"/>
                      </a:cubicBezTo>
                      <a:cubicBezTo>
                        <a:pt x="31" y="564"/>
                        <a:pt x="221" y="1914"/>
                        <a:pt x="3645" y="2751"/>
                      </a:cubicBezTo>
                      <a:cubicBezTo>
                        <a:pt x="3654" y="2761"/>
                        <a:pt x="3669" y="2765"/>
                        <a:pt x="3683" y="2765"/>
                      </a:cubicBezTo>
                      <a:cubicBezTo>
                        <a:pt x="3697" y="2765"/>
                        <a:pt x="3712" y="2761"/>
                        <a:pt x="3721" y="2751"/>
                      </a:cubicBezTo>
                      <a:lnTo>
                        <a:pt x="3721" y="2770"/>
                      </a:lnTo>
                      <a:cubicBezTo>
                        <a:pt x="4121" y="2732"/>
                        <a:pt x="4197" y="2180"/>
                        <a:pt x="3816" y="2047"/>
                      </a:cubicBezTo>
                      <a:cubicBezTo>
                        <a:pt x="1001" y="1363"/>
                        <a:pt x="754" y="392"/>
                        <a:pt x="754" y="335"/>
                      </a:cubicBezTo>
                      <a:cubicBezTo>
                        <a:pt x="736" y="107"/>
                        <a:pt x="569" y="0"/>
                        <a:pt x="399" y="0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86" name="Google Shape;21686;p47"/>
                <p:cNvSpPr/>
                <p:nvPr/>
              </p:nvSpPr>
              <p:spPr>
                <a:xfrm>
                  <a:off x="1216725" y="1696500"/>
                  <a:ext cx="91325" cy="118900"/>
                </a:xfrm>
                <a:custGeom>
                  <a:rect b="b" l="l" r="r" t="t"/>
                  <a:pathLst>
                    <a:path extrusionOk="0" h="4756" w="3653">
                      <a:moveTo>
                        <a:pt x="1427" y="0"/>
                      </a:moveTo>
                      <a:cubicBezTo>
                        <a:pt x="1427" y="0"/>
                        <a:pt x="3311" y="1978"/>
                        <a:pt x="3482" y="3367"/>
                      </a:cubicBezTo>
                      <a:cubicBezTo>
                        <a:pt x="3653" y="4755"/>
                        <a:pt x="1" y="1674"/>
                        <a:pt x="1" y="1674"/>
                      </a:cubicBezTo>
                      <a:cubicBezTo>
                        <a:pt x="1" y="1674"/>
                        <a:pt x="1" y="438"/>
                        <a:pt x="1427" y="0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87" name="Google Shape;21687;p47"/>
                <p:cNvSpPr/>
                <p:nvPr/>
              </p:nvSpPr>
              <p:spPr>
                <a:xfrm>
                  <a:off x="1332800" y="1633800"/>
                  <a:ext cx="77500" cy="81275"/>
                </a:xfrm>
                <a:custGeom>
                  <a:rect b="b" l="l" r="r" t="t"/>
                  <a:pathLst>
                    <a:path extrusionOk="0" h="3251" w="3100">
                      <a:moveTo>
                        <a:pt x="513" y="0"/>
                      </a:moveTo>
                      <a:cubicBezTo>
                        <a:pt x="124" y="0"/>
                        <a:pt x="1" y="617"/>
                        <a:pt x="436" y="739"/>
                      </a:cubicBezTo>
                      <a:cubicBezTo>
                        <a:pt x="474" y="758"/>
                        <a:pt x="1768" y="1158"/>
                        <a:pt x="2339" y="2984"/>
                      </a:cubicBezTo>
                      <a:cubicBezTo>
                        <a:pt x="2377" y="3136"/>
                        <a:pt x="2510" y="3250"/>
                        <a:pt x="2681" y="3250"/>
                      </a:cubicBezTo>
                      <a:cubicBezTo>
                        <a:pt x="2719" y="3250"/>
                        <a:pt x="2757" y="3231"/>
                        <a:pt x="2795" y="3212"/>
                      </a:cubicBezTo>
                      <a:cubicBezTo>
                        <a:pt x="2985" y="3155"/>
                        <a:pt x="3099" y="2946"/>
                        <a:pt x="3042" y="2756"/>
                      </a:cubicBezTo>
                      <a:cubicBezTo>
                        <a:pt x="2358" y="530"/>
                        <a:pt x="703" y="36"/>
                        <a:pt x="627" y="17"/>
                      </a:cubicBezTo>
                      <a:cubicBezTo>
                        <a:pt x="587" y="5"/>
                        <a:pt x="549" y="0"/>
                        <a:pt x="513" y="0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88" name="Google Shape;21688;p47"/>
                <p:cNvSpPr/>
                <p:nvPr/>
              </p:nvSpPr>
              <p:spPr>
                <a:xfrm>
                  <a:off x="1398775" y="1912200"/>
                  <a:ext cx="117800" cy="40150"/>
                </a:xfrm>
                <a:custGeom>
                  <a:rect b="b" l="l" r="r" t="t"/>
                  <a:pathLst>
                    <a:path extrusionOk="0" h="1606" w="4712">
                      <a:moveTo>
                        <a:pt x="4203" y="1"/>
                      </a:moveTo>
                      <a:cubicBezTo>
                        <a:pt x="4130" y="1"/>
                        <a:pt x="4053" y="25"/>
                        <a:pt x="3979" y="84"/>
                      </a:cubicBezTo>
                      <a:cubicBezTo>
                        <a:pt x="3260" y="704"/>
                        <a:pt x="2566" y="882"/>
                        <a:pt x="2006" y="882"/>
                      </a:cubicBezTo>
                      <a:cubicBezTo>
                        <a:pt x="1278" y="882"/>
                        <a:pt x="778" y="581"/>
                        <a:pt x="746" y="559"/>
                      </a:cubicBezTo>
                      <a:cubicBezTo>
                        <a:pt x="673" y="513"/>
                        <a:pt x="601" y="493"/>
                        <a:pt x="534" y="493"/>
                      </a:cubicBezTo>
                      <a:cubicBezTo>
                        <a:pt x="213" y="493"/>
                        <a:pt x="0" y="948"/>
                        <a:pt x="346" y="1168"/>
                      </a:cubicBezTo>
                      <a:cubicBezTo>
                        <a:pt x="746" y="1396"/>
                        <a:pt x="1183" y="1529"/>
                        <a:pt x="1621" y="1586"/>
                      </a:cubicBezTo>
                      <a:cubicBezTo>
                        <a:pt x="1754" y="1605"/>
                        <a:pt x="1887" y="1605"/>
                        <a:pt x="2020" y="1605"/>
                      </a:cubicBezTo>
                      <a:cubicBezTo>
                        <a:pt x="2914" y="1586"/>
                        <a:pt x="3789" y="1244"/>
                        <a:pt x="4455" y="635"/>
                      </a:cubicBezTo>
                      <a:cubicBezTo>
                        <a:pt x="4712" y="378"/>
                        <a:pt x="4488" y="1"/>
                        <a:pt x="4203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89" name="Google Shape;21689;p47"/>
                <p:cNvSpPr/>
                <p:nvPr/>
              </p:nvSpPr>
              <p:spPr>
                <a:xfrm>
                  <a:off x="1377450" y="1801575"/>
                  <a:ext cx="106075" cy="69925"/>
                </a:xfrm>
                <a:custGeom>
                  <a:rect b="b" l="l" r="r" t="t"/>
                  <a:pathLst>
                    <a:path extrusionOk="0" h="2797" w="4243">
                      <a:moveTo>
                        <a:pt x="4166" y="1732"/>
                      </a:moveTo>
                      <a:cubicBezTo>
                        <a:pt x="2949" y="2797"/>
                        <a:pt x="267" y="2797"/>
                        <a:pt x="153" y="2188"/>
                      </a:cubicBezTo>
                      <a:cubicBezTo>
                        <a:pt x="39" y="1846"/>
                        <a:pt x="1" y="1485"/>
                        <a:pt x="20" y="1104"/>
                      </a:cubicBezTo>
                      <a:cubicBezTo>
                        <a:pt x="1922" y="1"/>
                        <a:pt x="4128" y="1085"/>
                        <a:pt x="4128" y="1085"/>
                      </a:cubicBezTo>
                      <a:cubicBezTo>
                        <a:pt x="4224" y="1294"/>
                        <a:pt x="4243" y="1523"/>
                        <a:pt x="4166" y="1732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90" name="Google Shape;21690;p47"/>
                <p:cNvSpPr/>
                <p:nvPr/>
              </p:nvSpPr>
              <p:spPr>
                <a:xfrm>
                  <a:off x="1381275" y="1679375"/>
                  <a:ext cx="168350" cy="42825"/>
                </a:xfrm>
                <a:custGeom>
                  <a:rect b="b" l="l" r="r" t="t"/>
                  <a:pathLst>
                    <a:path extrusionOk="0" h="1713" w="6734">
                      <a:moveTo>
                        <a:pt x="3104" y="1"/>
                      </a:moveTo>
                      <a:cubicBezTo>
                        <a:pt x="2238" y="1"/>
                        <a:pt x="1284" y="224"/>
                        <a:pt x="342" y="876"/>
                      </a:cubicBezTo>
                      <a:cubicBezTo>
                        <a:pt x="0" y="1109"/>
                        <a:pt x="218" y="1558"/>
                        <a:pt x="537" y="1558"/>
                      </a:cubicBezTo>
                      <a:cubicBezTo>
                        <a:pt x="608" y="1558"/>
                        <a:pt x="685" y="1536"/>
                        <a:pt x="761" y="1484"/>
                      </a:cubicBezTo>
                      <a:cubicBezTo>
                        <a:pt x="1575" y="921"/>
                        <a:pt x="2397" y="728"/>
                        <a:pt x="3141" y="728"/>
                      </a:cubicBezTo>
                      <a:cubicBezTo>
                        <a:pt x="4710" y="728"/>
                        <a:pt x="5933" y="1585"/>
                        <a:pt x="6011" y="1636"/>
                      </a:cubicBezTo>
                      <a:cubicBezTo>
                        <a:pt x="6087" y="1693"/>
                        <a:pt x="6144" y="1712"/>
                        <a:pt x="6239" y="1712"/>
                      </a:cubicBezTo>
                      <a:cubicBezTo>
                        <a:pt x="6581" y="1712"/>
                        <a:pt x="6733" y="1256"/>
                        <a:pt x="6448" y="1047"/>
                      </a:cubicBezTo>
                      <a:cubicBezTo>
                        <a:pt x="6422" y="1034"/>
                        <a:pt x="4969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91" name="Google Shape;21691;p47"/>
                <p:cNvSpPr/>
                <p:nvPr/>
              </p:nvSpPr>
              <p:spPr>
                <a:xfrm>
                  <a:off x="1384600" y="1206225"/>
                  <a:ext cx="271075" cy="267275"/>
                </a:xfrm>
                <a:custGeom>
                  <a:rect b="b" l="l" r="r" t="t"/>
                  <a:pathLst>
                    <a:path extrusionOk="0" h="10691" w="10843">
                      <a:moveTo>
                        <a:pt x="5421" y="1"/>
                      </a:moveTo>
                      <a:cubicBezTo>
                        <a:pt x="2435" y="1"/>
                        <a:pt x="0" y="2397"/>
                        <a:pt x="0" y="5346"/>
                      </a:cubicBezTo>
                      <a:cubicBezTo>
                        <a:pt x="0" y="8294"/>
                        <a:pt x="2435" y="10691"/>
                        <a:pt x="5421" y="10691"/>
                      </a:cubicBezTo>
                      <a:cubicBezTo>
                        <a:pt x="8407" y="10691"/>
                        <a:pt x="10842" y="8294"/>
                        <a:pt x="10842" y="5346"/>
                      </a:cubicBezTo>
                      <a:cubicBezTo>
                        <a:pt x="10842" y="2397"/>
                        <a:pt x="8407" y="1"/>
                        <a:pt x="5421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92" name="Google Shape;21692;p47"/>
                <p:cNvSpPr/>
                <p:nvPr/>
              </p:nvSpPr>
              <p:spPr>
                <a:xfrm>
                  <a:off x="1384600" y="1255700"/>
                  <a:ext cx="214950" cy="225400"/>
                </a:xfrm>
                <a:custGeom>
                  <a:rect b="b" l="l" r="r" t="t"/>
                  <a:pathLst>
                    <a:path extrusionOk="0" h="9016" w="8598">
                      <a:moveTo>
                        <a:pt x="6182" y="8293"/>
                      </a:moveTo>
                      <a:cubicBezTo>
                        <a:pt x="3044" y="9016"/>
                        <a:pt x="57" y="6657"/>
                        <a:pt x="0" y="3443"/>
                      </a:cubicBezTo>
                      <a:cubicBezTo>
                        <a:pt x="0" y="2244"/>
                        <a:pt x="457" y="1065"/>
                        <a:pt x="1256" y="171"/>
                      </a:cubicBezTo>
                      <a:lnTo>
                        <a:pt x="1294" y="114"/>
                      </a:lnTo>
                      <a:cubicBezTo>
                        <a:pt x="1427" y="0"/>
                        <a:pt x="1655" y="19"/>
                        <a:pt x="1731" y="190"/>
                      </a:cubicBezTo>
                      <a:cubicBezTo>
                        <a:pt x="2112" y="856"/>
                        <a:pt x="3443" y="2206"/>
                        <a:pt x="7894" y="1655"/>
                      </a:cubicBezTo>
                      <a:cubicBezTo>
                        <a:pt x="8160" y="1617"/>
                        <a:pt x="8407" y="1826"/>
                        <a:pt x="8426" y="2092"/>
                      </a:cubicBezTo>
                      <a:cubicBezTo>
                        <a:pt x="8541" y="3310"/>
                        <a:pt x="8598" y="6524"/>
                        <a:pt x="6429" y="8236"/>
                      </a:cubicBezTo>
                      <a:close/>
                    </a:path>
                  </a:pathLst>
                </a:custGeom>
                <a:solidFill>
                  <a:srgbClr val="141A2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93" name="Google Shape;21693;p47"/>
                <p:cNvSpPr/>
                <p:nvPr/>
              </p:nvSpPr>
              <p:spPr>
                <a:xfrm>
                  <a:off x="1514400" y="1754975"/>
                  <a:ext cx="121300" cy="112250"/>
                </a:xfrm>
                <a:custGeom>
                  <a:rect b="b" l="l" r="r" t="t"/>
                  <a:pathLst>
                    <a:path extrusionOk="0" h="4490" w="4852">
                      <a:moveTo>
                        <a:pt x="4851" y="229"/>
                      </a:moveTo>
                      <a:cubicBezTo>
                        <a:pt x="4851" y="229"/>
                        <a:pt x="4452" y="3120"/>
                        <a:pt x="4052" y="3634"/>
                      </a:cubicBezTo>
                      <a:cubicBezTo>
                        <a:pt x="3672" y="4147"/>
                        <a:pt x="3729" y="2512"/>
                        <a:pt x="3729" y="2512"/>
                      </a:cubicBezTo>
                      <a:cubicBezTo>
                        <a:pt x="3729" y="2512"/>
                        <a:pt x="3120" y="4490"/>
                        <a:pt x="2740" y="4414"/>
                      </a:cubicBezTo>
                      <a:cubicBezTo>
                        <a:pt x="2379" y="4338"/>
                        <a:pt x="3025" y="2321"/>
                        <a:pt x="3025" y="2321"/>
                      </a:cubicBezTo>
                      <a:cubicBezTo>
                        <a:pt x="3025" y="2321"/>
                        <a:pt x="2493" y="4357"/>
                        <a:pt x="2131" y="4262"/>
                      </a:cubicBezTo>
                      <a:cubicBezTo>
                        <a:pt x="1751" y="4185"/>
                        <a:pt x="2360" y="2245"/>
                        <a:pt x="2360" y="2245"/>
                      </a:cubicBezTo>
                      <a:cubicBezTo>
                        <a:pt x="2360" y="2245"/>
                        <a:pt x="1561" y="3691"/>
                        <a:pt x="1199" y="3653"/>
                      </a:cubicBezTo>
                      <a:cubicBezTo>
                        <a:pt x="857" y="3615"/>
                        <a:pt x="1656" y="1808"/>
                        <a:pt x="1656" y="1808"/>
                      </a:cubicBezTo>
                      <a:cubicBezTo>
                        <a:pt x="1275" y="1846"/>
                        <a:pt x="914" y="1903"/>
                        <a:pt x="553" y="1998"/>
                      </a:cubicBezTo>
                      <a:cubicBezTo>
                        <a:pt x="1" y="2150"/>
                        <a:pt x="362" y="1009"/>
                        <a:pt x="1751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94" name="Google Shape;21694;p47"/>
                <p:cNvSpPr/>
                <p:nvPr/>
              </p:nvSpPr>
              <p:spPr>
                <a:xfrm>
                  <a:off x="1520125" y="1449225"/>
                  <a:ext cx="151225" cy="327650"/>
                </a:xfrm>
                <a:custGeom>
                  <a:rect b="b" l="l" r="r" t="t"/>
                  <a:pathLst>
                    <a:path extrusionOk="0" h="13106" w="6049">
                      <a:moveTo>
                        <a:pt x="3291" y="210"/>
                      </a:moveTo>
                      <a:cubicBezTo>
                        <a:pt x="3291" y="210"/>
                        <a:pt x="590" y="0"/>
                        <a:pt x="0" y="2188"/>
                      </a:cubicBezTo>
                      <a:cubicBezTo>
                        <a:pt x="381" y="3862"/>
                        <a:pt x="1008" y="5478"/>
                        <a:pt x="1864" y="6981"/>
                      </a:cubicBezTo>
                      <a:cubicBezTo>
                        <a:pt x="2035" y="7647"/>
                        <a:pt x="2054" y="8351"/>
                        <a:pt x="1940" y="9035"/>
                      </a:cubicBezTo>
                      <a:cubicBezTo>
                        <a:pt x="1769" y="10348"/>
                        <a:pt x="1389" y="12174"/>
                        <a:pt x="1389" y="12174"/>
                      </a:cubicBezTo>
                      <a:cubicBezTo>
                        <a:pt x="1389" y="12174"/>
                        <a:pt x="2473" y="13106"/>
                        <a:pt x="4622" y="12459"/>
                      </a:cubicBezTo>
                      <a:cubicBezTo>
                        <a:pt x="4622" y="12459"/>
                        <a:pt x="6049" y="9473"/>
                        <a:pt x="5783" y="6677"/>
                      </a:cubicBezTo>
                      <a:cubicBezTo>
                        <a:pt x="5535" y="3881"/>
                        <a:pt x="3291" y="210"/>
                        <a:pt x="3291" y="210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95" name="Google Shape;21695;p47"/>
                <p:cNvSpPr/>
                <p:nvPr/>
              </p:nvSpPr>
              <p:spPr>
                <a:xfrm>
                  <a:off x="1545200" y="1745650"/>
                  <a:ext cx="104075" cy="34575"/>
                </a:xfrm>
                <a:custGeom>
                  <a:rect b="b" l="l" r="r" t="t"/>
                  <a:pathLst>
                    <a:path extrusionOk="0" h="1383" w="4163">
                      <a:moveTo>
                        <a:pt x="521" y="0"/>
                      </a:moveTo>
                      <a:cubicBezTo>
                        <a:pt x="247" y="0"/>
                        <a:pt x="0" y="344"/>
                        <a:pt x="234" y="621"/>
                      </a:cubicBezTo>
                      <a:cubicBezTo>
                        <a:pt x="713" y="1100"/>
                        <a:pt x="1370" y="1383"/>
                        <a:pt x="2068" y="1383"/>
                      </a:cubicBezTo>
                      <a:cubicBezTo>
                        <a:pt x="2090" y="1383"/>
                        <a:pt x="2113" y="1383"/>
                        <a:pt x="2136" y="1382"/>
                      </a:cubicBezTo>
                      <a:cubicBezTo>
                        <a:pt x="2725" y="1382"/>
                        <a:pt x="3296" y="1211"/>
                        <a:pt x="3809" y="906"/>
                      </a:cubicBezTo>
                      <a:cubicBezTo>
                        <a:pt x="4163" y="714"/>
                        <a:pt x="3960" y="223"/>
                        <a:pt x="3637" y="223"/>
                      </a:cubicBezTo>
                      <a:cubicBezTo>
                        <a:pt x="3577" y="223"/>
                        <a:pt x="3513" y="240"/>
                        <a:pt x="3448" y="279"/>
                      </a:cubicBezTo>
                      <a:cubicBezTo>
                        <a:pt x="2949" y="557"/>
                        <a:pt x="2508" y="655"/>
                        <a:pt x="2136" y="655"/>
                      </a:cubicBezTo>
                      <a:cubicBezTo>
                        <a:pt x="1287" y="655"/>
                        <a:pt x="793" y="147"/>
                        <a:pt x="766" y="108"/>
                      </a:cubicBezTo>
                      <a:cubicBezTo>
                        <a:pt x="691" y="32"/>
                        <a:pt x="605" y="0"/>
                        <a:pt x="521" y="0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96" name="Google Shape;21696;p47"/>
                <p:cNvSpPr/>
                <p:nvPr/>
              </p:nvSpPr>
              <p:spPr>
                <a:xfrm>
                  <a:off x="1566250" y="1616125"/>
                  <a:ext cx="103675" cy="62800"/>
                </a:xfrm>
                <a:custGeom>
                  <a:rect b="b" l="l" r="r" t="t"/>
                  <a:pathLst>
                    <a:path extrusionOk="0" h="2512" w="4147">
                      <a:moveTo>
                        <a:pt x="152" y="1237"/>
                      </a:moveTo>
                      <a:cubicBezTo>
                        <a:pt x="152" y="1237"/>
                        <a:pt x="3557" y="1180"/>
                        <a:pt x="3957" y="1"/>
                      </a:cubicBezTo>
                      <a:cubicBezTo>
                        <a:pt x="3957" y="1"/>
                        <a:pt x="4147" y="571"/>
                        <a:pt x="3899" y="1846"/>
                      </a:cubicBezTo>
                      <a:cubicBezTo>
                        <a:pt x="3899" y="1846"/>
                        <a:pt x="2016" y="2512"/>
                        <a:pt x="171" y="1751"/>
                      </a:cubicBezTo>
                      <a:cubicBezTo>
                        <a:pt x="152" y="1751"/>
                        <a:pt x="0" y="1713"/>
                        <a:pt x="152" y="1237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97" name="Google Shape;21697;p47"/>
                <p:cNvSpPr/>
                <p:nvPr/>
              </p:nvSpPr>
              <p:spPr>
                <a:xfrm>
                  <a:off x="1508700" y="1441825"/>
                  <a:ext cx="110525" cy="82075"/>
                </a:xfrm>
                <a:custGeom>
                  <a:rect b="b" l="l" r="r" t="t"/>
                  <a:pathLst>
                    <a:path extrusionOk="0" h="3283" w="4421">
                      <a:moveTo>
                        <a:pt x="3360" y="0"/>
                      </a:moveTo>
                      <a:cubicBezTo>
                        <a:pt x="2177" y="0"/>
                        <a:pt x="424" y="546"/>
                        <a:pt x="58" y="2712"/>
                      </a:cubicBezTo>
                      <a:cubicBezTo>
                        <a:pt x="1" y="2978"/>
                        <a:pt x="191" y="3226"/>
                        <a:pt x="457" y="3283"/>
                      </a:cubicBezTo>
                      <a:lnTo>
                        <a:pt x="533" y="3283"/>
                      </a:lnTo>
                      <a:cubicBezTo>
                        <a:pt x="762" y="3283"/>
                        <a:pt x="971" y="3112"/>
                        <a:pt x="1009" y="2883"/>
                      </a:cubicBezTo>
                      <a:cubicBezTo>
                        <a:pt x="1310" y="1198"/>
                        <a:pt x="2670" y="977"/>
                        <a:pt x="3338" y="977"/>
                      </a:cubicBezTo>
                      <a:cubicBezTo>
                        <a:pt x="3515" y="977"/>
                        <a:pt x="3643" y="992"/>
                        <a:pt x="3691" y="1000"/>
                      </a:cubicBezTo>
                      <a:cubicBezTo>
                        <a:pt x="3704" y="1001"/>
                        <a:pt x="3716" y="1001"/>
                        <a:pt x="3728" y="1001"/>
                      </a:cubicBezTo>
                      <a:cubicBezTo>
                        <a:pt x="4323" y="1001"/>
                        <a:pt x="4420" y="123"/>
                        <a:pt x="3824" y="30"/>
                      </a:cubicBezTo>
                      <a:cubicBezTo>
                        <a:pt x="3685" y="11"/>
                        <a:pt x="3528" y="0"/>
                        <a:pt x="3360" y="0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698" name="Google Shape;21698;p47"/>
              <p:cNvGrpSpPr/>
              <p:nvPr/>
            </p:nvGrpSpPr>
            <p:grpSpPr>
              <a:xfrm>
                <a:off x="103591" y="148009"/>
                <a:ext cx="3114248" cy="1983396"/>
                <a:chOff x="961902" y="999722"/>
                <a:chExt cx="1680561" cy="1070313"/>
              </a:xfrm>
            </p:grpSpPr>
            <p:sp>
              <p:nvSpPr>
                <p:cNvPr id="21699" name="Google Shape;21699;p47"/>
                <p:cNvSpPr/>
                <p:nvPr/>
              </p:nvSpPr>
              <p:spPr>
                <a:xfrm>
                  <a:off x="1258302" y="999722"/>
                  <a:ext cx="1066864" cy="1070313"/>
                </a:xfrm>
                <a:custGeom>
                  <a:rect b="b" l="l" r="r" t="t"/>
                  <a:pathLst>
                    <a:path extrusionOk="0" h="10241" w="10208">
                      <a:moveTo>
                        <a:pt x="5151" y="1"/>
                      </a:moveTo>
                      <a:cubicBezTo>
                        <a:pt x="2707" y="1"/>
                        <a:pt x="297" y="1732"/>
                        <a:pt x="34" y="4666"/>
                      </a:cubicBezTo>
                      <a:cubicBezTo>
                        <a:pt x="0" y="4732"/>
                        <a:pt x="0" y="4832"/>
                        <a:pt x="0" y="4932"/>
                      </a:cubicBezTo>
                      <a:lnTo>
                        <a:pt x="0" y="5133"/>
                      </a:lnTo>
                      <a:cubicBezTo>
                        <a:pt x="0" y="5433"/>
                        <a:pt x="34" y="5733"/>
                        <a:pt x="67" y="6033"/>
                      </a:cubicBezTo>
                      <a:cubicBezTo>
                        <a:pt x="167" y="6500"/>
                        <a:pt x="301" y="6967"/>
                        <a:pt x="534" y="7401"/>
                      </a:cubicBezTo>
                      <a:cubicBezTo>
                        <a:pt x="701" y="7734"/>
                        <a:pt x="901" y="8068"/>
                        <a:pt x="1168" y="8368"/>
                      </a:cubicBezTo>
                      <a:cubicBezTo>
                        <a:pt x="2223" y="9656"/>
                        <a:pt x="3657" y="10241"/>
                        <a:pt x="5071" y="10241"/>
                      </a:cubicBezTo>
                      <a:cubicBezTo>
                        <a:pt x="7504" y="10241"/>
                        <a:pt x="9879" y="8513"/>
                        <a:pt x="10174" y="5666"/>
                      </a:cubicBezTo>
                      <a:cubicBezTo>
                        <a:pt x="10208" y="5466"/>
                        <a:pt x="10208" y="5299"/>
                        <a:pt x="10208" y="5133"/>
                      </a:cubicBezTo>
                      <a:cubicBezTo>
                        <a:pt x="10208" y="5032"/>
                        <a:pt x="10208" y="4966"/>
                        <a:pt x="10208" y="4832"/>
                      </a:cubicBezTo>
                      <a:cubicBezTo>
                        <a:pt x="10208" y="4732"/>
                        <a:pt x="10208" y="4632"/>
                        <a:pt x="10174" y="4499"/>
                      </a:cubicBezTo>
                      <a:cubicBezTo>
                        <a:pt x="10174" y="4332"/>
                        <a:pt x="10141" y="4199"/>
                        <a:pt x="10108" y="4032"/>
                      </a:cubicBezTo>
                      <a:cubicBezTo>
                        <a:pt x="9974" y="3431"/>
                        <a:pt x="9707" y="2831"/>
                        <a:pt x="9374" y="2331"/>
                      </a:cubicBezTo>
                      <a:cubicBezTo>
                        <a:pt x="8337" y="729"/>
                        <a:pt x="6737" y="1"/>
                        <a:pt x="5151" y="1"/>
                      </a:cubicBezTo>
                      <a:close/>
                    </a:path>
                  </a:pathLst>
                </a:custGeom>
                <a:solidFill>
                  <a:srgbClr val="2E578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00" name="Google Shape;21700;p47"/>
                <p:cNvSpPr/>
                <p:nvPr/>
              </p:nvSpPr>
              <p:spPr>
                <a:xfrm>
                  <a:off x="1345466" y="1002648"/>
                  <a:ext cx="892537" cy="240692"/>
                </a:xfrm>
                <a:custGeom>
                  <a:rect b="b" l="l" r="r" t="t"/>
                  <a:pathLst>
                    <a:path extrusionOk="0" h="2303" w="8540">
                      <a:moveTo>
                        <a:pt x="4270" y="1"/>
                      </a:moveTo>
                      <a:cubicBezTo>
                        <a:pt x="2635" y="1"/>
                        <a:pt x="1001" y="768"/>
                        <a:pt x="0" y="2303"/>
                      </a:cubicBezTo>
                      <a:cubicBezTo>
                        <a:pt x="167" y="2303"/>
                        <a:pt x="334" y="2303"/>
                        <a:pt x="501" y="2269"/>
                      </a:cubicBezTo>
                      <a:cubicBezTo>
                        <a:pt x="734" y="2169"/>
                        <a:pt x="968" y="2102"/>
                        <a:pt x="1234" y="2069"/>
                      </a:cubicBezTo>
                      <a:cubicBezTo>
                        <a:pt x="1735" y="1969"/>
                        <a:pt x="1802" y="1936"/>
                        <a:pt x="2335" y="1869"/>
                      </a:cubicBezTo>
                      <a:cubicBezTo>
                        <a:pt x="2869" y="1802"/>
                        <a:pt x="3203" y="1735"/>
                        <a:pt x="3703" y="1702"/>
                      </a:cubicBezTo>
                      <a:cubicBezTo>
                        <a:pt x="3870" y="1669"/>
                        <a:pt x="4045" y="1652"/>
                        <a:pt x="4220" y="1652"/>
                      </a:cubicBezTo>
                      <a:cubicBezTo>
                        <a:pt x="4395" y="1652"/>
                        <a:pt x="4570" y="1669"/>
                        <a:pt x="4737" y="1702"/>
                      </a:cubicBezTo>
                      <a:cubicBezTo>
                        <a:pt x="5104" y="1802"/>
                        <a:pt x="5404" y="1769"/>
                        <a:pt x="5738" y="1869"/>
                      </a:cubicBezTo>
                      <a:cubicBezTo>
                        <a:pt x="6005" y="2002"/>
                        <a:pt x="6271" y="2069"/>
                        <a:pt x="6538" y="2136"/>
                      </a:cubicBezTo>
                      <a:cubicBezTo>
                        <a:pt x="6972" y="2202"/>
                        <a:pt x="7406" y="2269"/>
                        <a:pt x="7839" y="2303"/>
                      </a:cubicBezTo>
                      <a:lnTo>
                        <a:pt x="8540" y="2303"/>
                      </a:lnTo>
                      <a:cubicBezTo>
                        <a:pt x="7539" y="768"/>
                        <a:pt x="5904" y="1"/>
                        <a:pt x="4270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01" name="Google Shape;21701;p47"/>
                <p:cNvSpPr/>
                <p:nvPr/>
              </p:nvSpPr>
              <p:spPr>
                <a:xfrm>
                  <a:off x="1258302" y="1421017"/>
                  <a:ext cx="1063415" cy="94270"/>
                </a:xfrm>
                <a:custGeom>
                  <a:rect b="b" l="l" r="r" t="t"/>
                  <a:pathLst>
                    <a:path extrusionOk="0" h="902" w="10175">
                      <a:moveTo>
                        <a:pt x="10108" y="1"/>
                      </a:moveTo>
                      <a:lnTo>
                        <a:pt x="8773" y="134"/>
                      </a:lnTo>
                      <a:cubicBezTo>
                        <a:pt x="8206" y="201"/>
                        <a:pt x="7572" y="234"/>
                        <a:pt x="6605" y="268"/>
                      </a:cubicBezTo>
                      <a:cubicBezTo>
                        <a:pt x="6105" y="268"/>
                        <a:pt x="5604" y="268"/>
                        <a:pt x="5104" y="201"/>
                      </a:cubicBezTo>
                      <a:cubicBezTo>
                        <a:pt x="4618" y="137"/>
                        <a:pt x="4118" y="114"/>
                        <a:pt x="3622" y="114"/>
                      </a:cubicBezTo>
                      <a:cubicBezTo>
                        <a:pt x="3335" y="114"/>
                        <a:pt x="3050" y="122"/>
                        <a:pt x="2769" y="134"/>
                      </a:cubicBezTo>
                      <a:cubicBezTo>
                        <a:pt x="2169" y="201"/>
                        <a:pt x="868" y="468"/>
                        <a:pt x="34" y="635"/>
                      </a:cubicBezTo>
                      <a:cubicBezTo>
                        <a:pt x="0" y="735"/>
                        <a:pt x="0" y="801"/>
                        <a:pt x="0" y="901"/>
                      </a:cubicBezTo>
                      <a:cubicBezTo>
                        <a:pt x="1068" y="768"/>
                        <a:pt x="3670" y="401"/>
                        <a:pt x="4137" y="401"/>
                      </a:cubicBezTo>
                      <a:cubicBezTo>
                        <a:pt x="4704" y="434"/>
                        <a:pt x="4804" y="468"/>
                        <a:pt x="5304" y="501"/>
                      </a:cubicBezTo>
                      <a:cubicBezTo>
                        <a:pt x="5638" y="534"/>
                        <a:pt x="6005" y="568"/>
                        <a:pt x="6372" y="568"/>
                      </a:cubicBezTo>
                      <a:cubicBezTo>
                        <a:pt x="6738" y="534"/>
                        <a:pt x="7706" y="568"/>
                        <a:pt x="8373" y="501"/>
                      </a:cubicBezTo>
                      <a:cubicBezTo>
                        <a:pt x="8707" y="468"/>
                        <a:pt x="9507" y="468"/>
                        <a:pt x="10174" y="468"/>
                      </a:cubicBezTo>
                      <a:cubicBezTo>
                        <a:pt x="10174" y="301"/>
                        <a:pt x="10141" y="168"/>
                        <a:pt x="10108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02" name="Google Shape;21702;p47"/>
                <p:cNvSpPr/>
                <p:nvPr/>
              </p:nvSpPr>
              <p:spPr>
                <a:xfrm>
                  <a:off x="1258302" y="1480276"/>
                  <a:ext cx="1066864" cy="163980"/>
                </a:xfrm>
                <a:custGeom>
                  <a:rect b="b" l="l" r="r" t="t"/>
                  <a:pathLst>
                    <a:path extrusionOk="0" h="1569" w="10208">
                      <a:moveTo>
                        <a:pt x="4070" y="1"/>
                      </a:moveTo>
                      <a:cubicBezTo>
                        <a:pt x="3870" y="1"/>
                        <a:pt x="3670" y="1"/>
                        <a:pt x="3469" y="34"/>
                      </a:cubicBezTo>
                      <a:cubicBezTo>
                        <a:pt x="3169" y="101"/>
                        <a:pt x="2969" y="101"/>
                        <a:pt x="2836" y="134"/>
                      </a:cubicBezTo>
                      <a:cubicBezTo>
                        <a:pt x="2669" y="168"/>
                        <a:pt x="2369" y="168"/>
                        <a:pt x="2135" y="201"/>
                      </a:cubicBezTo>
                      <a:cubicBezTo>
                        <a:pt x="1902" y="234"/>
                        <a:pt x="1735" y="234"/>
                        <a:pt x="1535" y="268"/>
                      </a:cubicBezTo>
                      <a:cubicBezTo>
                        <a:pt x="1368" y="301"/>
                        <a:pt x="1401" y="301"/>
                        <a:pt x="1134" y="368"/>
                      </a:cubicBezTo>
                      <a:cubicBezTo>
                        <a:pt x="868" y="468"/>
                        <a:pt x="634" y="501"/>
                        <a:pt x="367" y="501"/>
                      </a:cubicBezTo>
                      <a:cubicBezTo>
                        <a:pt x="100" y="501"/>
                        <a:pt x="34" y="501"/>
                        <a:pt x="0" y="535"/>
                      </a:cubicBezTo>
                      <a:cubicBezTo>
                        <a:pt x="0" y="835"/>
                        <a:pt x="34" y="1135"/>
                        <a:pt x="67" y="1435"/>
                      </a:cubicBezTo>
                      <a:cubicBezTo>
                        <a:pt x="634" y="1235"/>
                        <a:pt x="1201" y="1102"/>
                        <a:pt x="1768" y="968"/>
                      </a:cubicBezTo>
                      <a:cubicBezTo>
                        <a:pt x="1935" y="952"/>
                        <a:pt x="2102" y="943"/>
                        <a:pt x="2269" y="943"/>
                      </a:cubicBezTo>
                      <a:cubicBezTo>
                        <a:pt x="2435" y="943"/>
                        <a:pt x="2602" y="952"/>
                        <a:pt x="2769" y="968"/>
                      </a:cubicBezTo>
                      <a:cubicBezTo>
                        <a:pt x="3069" y="1002"/>
                        <a:pt x="3369" y="1068"/>
                        <a:pt x="3670" y="1135"/>
                      </a:cubicBezTo>
                      <a:cubicBezTo>
                        <a:pt x="4070" y="1268"/>
                        <a:pt x="4470" y="1368"/>
                        <a:pt x="4904" y="1368"/>
                      </a:cubicBezTo>
                      <a:cubicBezTo>
                        <a:pt x="5771" y="1469"/>
                        <a:pt x="6071" y="1569"/>
                        <a:pt x="6672" y="1569"/>
                      </a:cubicBezTo>
                      <a:lnTo>
                        <a:pt x="7973" y="1569"/>
                      </a:lnTo>
                      <a:cubicBezTo>
                        <a:pt x="8133" y="1562"/>
                        <a:pt x="8267" y="1561"/>
                        <a:pt x="8382" y="1561"/>
                      </a:cubicBezTo>
                      <a:cubicBezTo>
                        <a:pt x="8509" y="1561"/>
                        <a:pt x="8613" y="1563"/>
                        <a:pt x="8704" y="1563"/>
                      </a:cubicBezTo>
                      <a:cubicBezTo>
                        <a:pt x="8982" y="1563"/>
                        <a:pt x="9146" y="1545"/>
                        <a:pt x="9474" y="1402"/>
                      </a:cubicBezTo>
                      <a:cubicBezTo>
                        <a:pt x="9807" y="1235"/>
                        <a:pt x="10041" y="1135"/>
                        <a:pt x="10174" y="1068"/>
                      </a:cubicBezTo>
                      <a:cubicBezTo>
                        <a:pt x="10208" y="868"/>
                        <a:pt x="10208" y="701"/>
                        <a:pt x="10208" y="535"/>
                      </a:cubicBezTo>
                      <a:cubicBezTo>
                        <a:pt x="10208" y="434"/>
                        <a:pt x="10208" y="368"/>
                        <a:pt x="10174" y="234"/>
                      </a:cubicBezTo>
                      <a:cubicBezTo>
                        <a:pt x="9774" y="334"/>
                        <a:pt x="9340" y="368"/>
                        <a:pt x="8907" y="368"/>
                      </a:cubicBezTo>
                      <a:cubicBezTo>
                        <a:pt x="8873" y="346"/>
                        <a:pt x="8829" y="338"/>
                        <a:pt x="8765" y="338"/>
                      </a:cubicBezTo>
                      <a:cubicBezTo>
                        <a:pt x="8636" y="338"/>
                        <a:pt x="8429" y="368"/>
                        <a:pt x="8073" y="368"/>
                      </a:cubicBezTo>
                      <a:cubicBezTo>
                        <a:pt x="7906" y="379"/>
                        <a:pt x="7728" y="383"/>
                        <a:pt x="7565" y="383"/>
                      </a:cubicBezTo>
                      <a:cubicBezTo>
                        <a:pt x="7239" y="383"/>
                        <a:pt x="6972" y="368"/>
                        <a:pt x="6972" y="368"/>
                      </a:cubicBezTo>
                      <a:cubicBezTo>
                        <a:pt x="6972" y="368"/>
                        <a:pt x="6271" y="301"/>
                        <a:pt x="6038" y="268"/>
                      </a:cubicBezTo>
                      <a:cubicBezTo>
                        <a:pt x="5771" y="268"/>
                        <a:pt x="4303" y="1"/>
                        <a:pt x="4070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03" name="Google Shape;21703;p47"/>
                <p:cNvSpPr/>
                <p:nvPr/>
              </p:nvSpPr>
              <p:spPr>
                <a:xfrm>
                  <a:off x="1314112" y="1773123"/>
                  <a:ext cx="857630" cy="153529"/>
                </a:xfrm>
                <a:custGeom>
                  <a:rect b="b" l="l" r="r" t="t"/>
                  <a:pathLst>
                    <a:path extrusionOk="0" h="1469" w="8206">
                      <a:moveTo>
                        <a:pt x="0" y="1"/>
                      </a:moveTo>
                      <a:cubicBezTo>
                        <a:pt x="167" y="334"/>
                        <a:pt x="400" y="668"/>
                        <a:pt x="634" y="968"/>
                      </a:cubicBezTo>
                      <a:cubicBezTo>
                        <a:pt x="1001" y="1002"/>
                        <a:pt x="1801" y="1135"/>
                        <a:pt x="2302" y="1202"/>
                      </a:cubicBezTo>
                      <a:cubicBezTo>
                        <a:pt x="2835" y="1302"/>
                        <a:pt x="3069" y="1369"/>
                        <a:pt x="3503" y="1435"/>
                      </a:cubicBezTo>
                      <a:cubicBezTo>
                        <a:pt x="3658" y="1457"/>
                        <a:pt x="3795" y="1469"/>
                        <a:pt x="3962" y="1469"/>
                      </a:cubicBezTo>
                      <a:cubicBezTo>
                        <a:pt x="4296" y="1469"/>
                        <a:pt x="4748" y="1424"/>
                        <a:pt x="5704" y="1335"/>
                      </a:cubicBezTo>
                      <a:cubicBezTo>
                        <a:pt x="6605" y="1235"/>
                        <a:pt x="7472" y="902"/>
                        <a:pt x="8206" y="368"/>
                      </a:cubicBezTo>
                      <a:lnTo>
                        <a:pt x="8206" y="368"/>
                      </a:lnTo>
                      <a:cubicBezTo>
                        <a:pt x="7447" y="874"/>
                        <a:pt x="6475" y="977"/>
                        <a:pt x="5669" y="977"/>
                      </a:cubicBezTo>
                      <a:cubicBezTo>
                        <a:pt x="5518" y="977"/>
                        <a:pt x="5374" y="973"/>
                        <a:pt x="5237" y="968"/>
                      </a:cubicBezTo>
                      <a:cubicBezTo>
                        <a:pt x="4603" y="935"/>
                        <a:pt x="3970" y="801"/>
                        <a:pt x="3402" y="568"/>
                      </a:cubicBezTo>
                      <a:cubicBezTo>
                        <a:pt x="2602" y="368"/>
                        <a:pt x="1801" y="201"/>
                        <a:pt x="1001" y="101"/>
                      </a:cubicBezTo>
                      <a:cubicBezTo>
                        <a:pt x="667" y="34"/>
                        <a:pt x="334" y="1"/>
                        <a:pt x="0" y="1"/>
                      </a:cubicBezTo>
                      <a:close/>
                    </a:path>
                  </a:pathLst>
                </a:custGeom>
                <a:solidFill>
                  <a:srgbClr val="D4DC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04" name="Google Shape;21704;p47"/>
                <p:cNvSpPr/>
                <p:nvPr/>
              </p:nvSpPr>
              <p:spPr>
                <a:xfrm>
                  <a:off x="961902" y="1042468"/>
                  <a:ext cx="1680561" cy="992451"/>
                </a:xfrm>
                <a:custGeom>
                  <a:rect b="b" l="l" r="r" t="t"/>
                  <a:pathLst>
                    <a:path extrusionOk="0" h="9496" w="16080">
                      <a:moveTo>
                        <a:pt x="14796" y="0"/>
                      </a:moveTo>
                      <a:cubicBezTo>
                        <a:pt x="14054" y="0"/>
                        <a:pt x="12845" y="340"/>
                        <a:pt x="11376" y="954"/>
                      </a:cubicBezTo>
                      <a:lnTo>
                        <a:pt x="11476" y="1054"/>
                      </a:lnTo>
                      <a:cubicBezTo>
                        <a:pt x="12860" y="478"/>
                        <a:pt x="13989" y="156"/>
                        <a:pt x="14631" y="156"/>
                      </a:cubicBezTo>
                      <a:cubicBezTo>
                        <a:pt x="14917" y="156"/>
                        <a:pt x="15106" y="220"/>
                        <a:pt x="15178" y="354"/>
                      </a:cubicBezTo>
                      <a:cubicBezTo>
                        <a:pt x="15612" y="1088"/>
                        <a:pt x="12677" y="3589"/>
                        <a:pt x="8640" y="5958"/>
                      </a:cubicBezTo>
                      <a:cubicBezTo>
                        <a:pt x="5382" y="7885"/>
                        <a:pt x="2368" y="9128"/>
                        <a:pt x="1124" y="9128"/>
                      </a:cubicBezTo>
                      <a:cubicBezTo>
                        <a:pt x="840" y="9128"/>
                        <a:pt x="649" y="9063"/>
                        <a:pt x="568" y="8927"/>
                      </a:cubicBezTo>
                      <a:cubicBezTo>
                        <a:pt x="301" y="8460"/>
                        <a:pt x="1302" y="7359"/>
                        <a:pt x="3003" y="6024"/>
                      </a:cubicBezTo>
                      <a:lnTo>
                        <a:pt x="2970" y="5891"/>
                      </a:lnTo>
                      <a:cubicBezTo>
                        <a:pt x="1068" y="7359"/>
                        <a:pt x="1" y="8660"/>
                        <a:pt x="335" y="9227"/>
                      </a:cubicBezTo>
                      <a:cubicBezTo>
                        <a:pt x="440" y="9409"/>
                        <a:pt x="692" y="9496"/>
                        <a:pt x="1065" y="9496"/>
                      </a:cubicBezTo>
                      <a:cubicBezTo>
                        <a:pt x="2464" y="9496"/>
                        <a:pt x="5554" y="8274"/>
                        <a:pt x="8874" y="6325"/>
                      </a:cubicBezTo>
                      <a:cubicBezTo>
                        <a:pt x="13077" y="3890"/>
                        <a:pt x="16079" y="1188"/>
                        <a:pt x="15545" y="287"/>
                      </a:cubicBezTo>
                      <a:cubicBezTo>
                        <a:pt x="15443" y="93"/>
                        <a:pt x="15183" y="0"/>
                        <a:pt x="14796" y="0"/>
                      </a:cubicBezTo>
                      <a:close/>
                    </a:path>
                  </a:pathLst>
                </a:custGeom>
                <a:solidFill>
                  <a:srgbClr val="708EC0">
                    <a:alpha val="272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1705" name="Google Shape;21705;p47"/>
          <p:cNvSpPr txBox="1"/>
          <p:nvPr/>
        </p:nvSpPr>
        <p:spPr>
          <a:xfrm>
            <a:off x="4805350" y="3621800"/>
            <a:ext cx="3198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Aim</a:t>
            </a: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of our project is to identify habitable exoplanets that can support life beyond Earth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09" name="Shape 2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0" name="Google Shape;21710;p48"/>
          <p:cNvSpPr txBox="1"/>
          <p:nvPr>
            <p:ph idx="1" type="subTitle"/>
          </p:nvPr>
        </p:nvSpPr>
        <p:spPr>
          <a:xfrm>
            <a:off x="2511200" y="214725"/>
            <a:ext cx="4385400" cy="15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/>
              <a:t>A Part Of The Original Dataset</a:t>
            </a:r>
            <a:endParaRPr b="1" sz="2400" u="sng"/>
          </a:p>
        </p:txBody>
      </p:sp>
      <p:sp>
        <p:nvSpPr>
          <p:cNvPr id="21711" name="Google Shape;21711;p48"/>
          <p:cNvSpPr/>
          <p:nvPr/>
        </p:nvSpPr>
        <p:spPr>
          <a:xfrm>
            <a:off x="998421" y="-259985"/>
            <a:ext cx="52957" cy="40778"/>
          </a:xfrm>
          <a:custGeom>
            <a:rect b="b" l="l" r="r" t="t"/>
            <a:pathLst>
              <a:path extrusionOk="0" h="606" w="787">
                <a:moveTo>
                  <a:pt x="399" y="1"/>
                </a:moveTo>
                <a:cubicBezTo>
                  <a:pt x="0" y="1"/>
                  <a:pt x="0" y="606"/>
                  <a:pt x="399" y="606"/>
                </a:cubicBezTo>
                <a:cubicBezTo>
                  <a:pt x="508" y="593"/>
                  <a:pt x="605" y="557"/>
                  <a:pt x="690" y="485"/>
                </a:cubicBezTo>
                <a:cubicBezTo>
                  <a:pt x="787" y="388"/>
                  <a:pt x="787" y="218"/>
                  <a:pt x="690" y="122"/>
                </a:cubicBezTo>
                <a:cubicBezTo>
                  <a:pt x="605" y="49"/>
                  <a:pt x="508" y="13"/>
                  <a:pt x="399" y="1"/>
                </a:cubicBezTo>
                <a:close/>
              </a:path>
            </a:pathLst>
          </a:custGeom>
          <a:solidFill>
            <a:srgbClr val="FFD6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2" name="Google Shape;21712;p48"/>
          <p:cNvSpPr/>
          <p:nvPr/>
        </p:nvSpPr>
        <p:spPr>
          <a:xfrm>
            <a:off x="623144" y="-211133"/>
            <a:ext cx="42393" cy="32636"/>
          </a:xfrm>
          <a:custGeom>
            <a:rect b="b" l="l" r="r" t="t"/>
            <a:pathLst>
              <a:path extrusionOk="0" h="485" w="630">
                <a:moveTo>
                  <a:pt x="315" y="0"/>
                </a:moveTo>
                <a:cubicBezTo>
                  <a:pt x="1" y="0"/>
                  <a:pt x="1" y="484"/>
                  <a:pt x="315" y="484"/>
                </a:cubicBezTo>
                <a:cubicBezTo>
                  <a:pt x="630" y="484"/>
                  <a:pt x="630" y="0"/>
                  <a:pt x="315" y="0"/>
                </a:cubicBezTo>
                <a:close/>
              </a:path>
            </a:pathLst>
          </a:custGeom>
          <a:solidFill>
            <a:srgbClr val="FFD6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3" name="Google Shape;21713;p48"/>
          <p:cNvSpPr/>
          <p:nvPr/>
        </p:nvSpPr>
        <p:spPr>
          <a:xfrm>
            <a:off x="759070" y="-327544"/>
            <a:ext cx="127851" cy="128659"/>
          </a:xfrm>
          <a:custGeom>
            <a:rect b="b" l="l" r="r" t="t"/>
            <a:pathLst>
              <a:path extrusionOk="0" h="1912" w="1900">
                <a:moveTo>
                  <a:pt x="956" y="1"/>
                </a:moveTo>
                <a:cubicBezTo>
                  <a:pt x="932" y="908"/>
                  <a:pt x="908" y="932"/>
                  <a:pt x="1" y="956"/>
                </a:cubicBezTo>
                <a:cubicBezTo>
                  <a:pt x="908" y="980"/>
                  <a:pt x="932" y="1005"/>
                  <a:pt x="956" y="1912"/>
                </a:cubicBezTo>
                <a:cubicBezTo>
                  <a:pt x="981" y="1005"/>
                  <a:pt x="993" y="980"/>
                  <a:pt x="1900" y="956"/>
                </a:cubicBezTo>
                <a:cubicBezTo>
                  <a:pt x="993" y="932"/>
                  <a:pt x="981" y="920"/>
                  <a:pt x="956" y="1"/>
                </a:cubicBezTo>
                <a:close/>
              </a:path>
            </a:pathLst>
          </a:custGeom>
          <a:solidFill>
            <a:srgbClr val="FFD6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14" name="Google Shape;2171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6650" y="1496100"/>
            <a:ext cx="6470702" cy="3393324"/>
          </a:xfrm>
          <a:prstGeom prst="rect">
            <a:avLst/>
          </a:prstGeom>
          <a:noFill/>
          <a:ln>
            <a:noFill/>
          </a:ln>
        </p:spPr>
      </p:pic>
      <p:sp>
        <p:nvSpPr>
          <p:cNvPr id="21715" name="Google Shape;21715;p48"/>
          <p:cNvSpPr txBox="1"/>
          <p:nvPr/>
        </p:nvSpPr>
        <p:spPr>
          <a:xfrm>
            <a:off x="1933500" y="792000"/>
            <a:ext cx="5277000" cy="9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PHL Exoplanet Catalog retrieved from Kaggle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(sample shown below) 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19" name="Shape 2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0" name="Google Shape;21720;p49"/>
          <p:cNvSpPr txBox="1"/>
          <p:nvPr>
            <p:ph type="title"/>
          </p:nvPr>
        </p:nvSpPr>
        <p:spPr>
          <a:xfrm>
            <a:off x="713250" y="17465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DATA CLEANING</a:t>
            </a:r>
            <a:endParaRPr b="1" u="sng"/>
          </a:p>
        </p:txBody>
      </p:sp>
      <p:sp>
        <p:nvSpPr>
          <p:cNvPr id="21721" name="Google Shape;21721;p49"/>
          <p:cNvSpPr txBox="1"/>
          <p:nvPr>
            <p:ph idx="1" type="body"/>
          </p:nvPr>
        </p:nvSpPr>
        <p:spPr>
          <a:xfrm>
            <a:off x="232700" y="747350"/>
            <a:ext cx="35493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❖"/>
            </a:pPr>
            <a:r>
              <a:rPr lang="en"/>
              <a:t>Remove unwanted/null columns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1722" name="Google Shape;21722;p49"/>
          <p:cNvGrpSpPr/>
          <p:nvPr/>
        </p:nvGrpSpPr>
        <p:grpSpPr>
          <a:xfrm>
            <a:off x="2713521" y="-1042442"/>
            <a:ext cx="9396663" cy="9396655"/>
            <a:chOff x="2831584" y="-723946"/>
            <a:chExt cx="9002359" cy="9002352"/>
          </a:xfrm>
        </p:grpSpPr>
        <p:grpSp>
          <p:nvGrpSpPr>
            <p:cNvPr id="21723" name="Google Shape;21723;p49"/>
            <p:cNvGrpSpPr/>
            <p:nvPr/>
          </p:nvGrpSpPr>
          <p:grpSpPr>
            <a:xfrm flipH="1" rot="5508363">
              <a:off x="4971888" y="1381129"/>
              <a:ext cx="4063007" cy="3958708"/>
              <a:chOff x="5272775" y="2011375"/>
              <a:chExt cx="3027200" cy="2935100"/>
            </a:xfrm>
          </p:grpSpPr>
          <p:sp>
            <p:nvSpPr>
              <p:cNvPr id="21724" name="Google Shape;21724;p49"/>
              <p:cNvSpPr/>
              <p:nvPr/>
            </p:nvSpPr>
            <p:spPr>
              <a:xfrm>
                <a:off x="6106700" y="2471800"/>
                <a:ext cx="13375" cy="12125"/>
              </a:xfrm>
              <a:custGeom>
                <a:rect b="b" l="l" r="r" t="t"/>
                <a:pathLst>
                  <a:path extrusionOk="0" h="485" w="535">
                    <a:moveTo>
                      <a:pt x="280" y="1"/>
                    </a:moveTo>
                    <a:cubicBezTo>
                      <a:pt x="218" y="1"/>
                      <a:pt x="151" y="26"/>
                      <a:pt x="101" y="76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34" y="459"/>
                      <a:pt x="193" y="484"/>
                      <a:pt x="255" y="484"/>
                    </a:cubicBezTo>
                    <a:cubicBezTo>
                      <a:pt x="318" y="484"/>
                      <a:pt x="384" y="459"/>
                      <a:pt x="435" y="409"/>
                    </a:cubicBezTo>
                    <a:cubicBezTo>
                      <a:pt x="535" y="309"/>
                      <a:pt x="535" y="176"/>
                      <a:pt x="435" y="76"/>
                    </a:cubicBezTo>
                    <a:cubicBezTo>
                      <a:pt x="401" y="26"/>
                      <a:pt x="343" y="1"/>
                      <a:pt x="2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5" name="Google Shape;21725;p49"/>
              <p:cNvSpPr/>
              <p:nvPr/>
            </p:nvSpPr>
            <p:spPr>
              <a:xfrm>
                <a:off x="5595700" y="3047225"/>
                <a:ext cx="14025" cy="12000"/>
              </a:xfrm>
              <a:custGeom>
                <a:rect b="b" l="l" r="r" t="t"/>
                <a:pathLst>
                  <a:path extrusionOk="0" h="480" w="561">
                    <a:moveTo>
                      <a:pt x="293" y="0"/>
                    </a:moveTo>
                    <a:cubicBezTo>
                      <a:pt x="235" y="0"/>
                      <a:pt x="176" y="25"/>
                      <a:pt x="126" y="75"/>
                    </a:cubicBezTo>
                    <a:lnTo>
                      <a:pt x="126" y="108"/>
                    </a:lnTo>
                    <a:cubicBezTo>
                      <a:pt x="1" y="284"/>
                      <a:pt x="140" y="479"/>
                      <a:pt x="316" y="479"/>
                    </a:cubicBezTo>
                    <a:cubicBezTo>
                      <a:pt x="374" y="479"/>
                      <a:pt x="436" y="458"/>
                      <a:pt x="493" y="409"/>
                    </a:cubicBezTo>
                    <a:cubicBezTo>
                      <a:pt x="560" y="309"/>
                      <a:pt x="560" y="175"/>
                      <a:pt x="460" y="75"/>
                    </a:cubicBezTo>
                    <a:cubicBezTo>
                      <a:pt x="410" y="25"/>
                      <a:pt x="352" y="0"/>
                      <a:pt x="29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6" name="Google Shape;21726;p49"/>
              <p:cNvSpPr/>
              <p:nvPr/>
            </p:nvSpPr>
            <p:spPr>
              <a:xfrm>
                <a:off x="5931575" y="2955475"/>
                <a:ext cx="13375" cy="12225"/>
              </a:xfrm>
              <a:custGeom>
                <a:rect b="b" l="l" r="r" t="t"/>
                <a:pathLst>
                  <a:path extrusionOk="0" h="489" w="535">
                    <a:moveTo>
                      <a:pt x="238" y="0"/>
                    </a:moveTo>
                    <a:cubicBezTo>
                      <a:pt x="215" y="0"/>
                      <a:pt x="191" y="3"/>
                      <a:pt x="168" y="9"/>
                    </a:cubicBezTo>
                    <a:cubicBezTo>
                      <a:pt x="68" y="76"/>
                      <a:pt x="1" y="209"/>
                      <a:pt x="34" y="343"/>
                    </a:cubicBezTo>
                    <a:cubicBezTo>
                      <a:pt x="85" y="445"/>
                      <a:pt x="175" y="488"/>
                      <a:pt x="274" y="488"/>
                    </a:cubicBezTo>
                    <a:cubicBezTo>
                      <a:pt x="305" y="488"/>
                      <a:pt x="336" y="484"/>
                      <a:pt x="368" y="476"/>
                    </a:cubicBezTo>
                    <a:cubicBezTo>
                      <a:pt x="501" y="409"/>
                      <a:pt x="535" y="276"/>
                      <a:pt x="501" y="143"/>
                    </a:cubicBezTo>
                    <a:cubicBezTo>
                      <a:pt x="446" y="60"/>
                      <a:pt x="346" y="0"/>
                      <a:pt x="2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7" name="Google Shape;21727;p49"/>
              <p:cNvSpPr/>
              <p:nvPr/>
            </p:nvSpPr>
            <p:spPr>
              <a:xfrm>
                <a:off x="8152325" y="2173500"/>
                <a:ext cx="16325" cy="12700"/>
              </a:xfrm>
              <a:custGeom>
                <a:rect b="b" l="l" r="r" t="t"/>
                <a:pathLst>
                  <a:path extrusionOk="0" h="508" w="653">
                    <a:moveTo>
                      <a:pt x="293" y="0"/>
                    </a:moveTo>
                    <a:cubicBezTo>
                      <a:pt x="254" y="0"/>
                      <a:pt x="212" y="10"/>
                      <a:pt x="168" y="32"/>
                    </a:cubicBezTo>
                    <a:cubicBezTo>
                      <a:pt x="68" y="66"/>
                      <a:pt x="1" y="199"/>
                      <a:pt x="34" y="333"/>
                    </a:cubicBezTo>
                    <a:cubicBezTo>
                      <a:pt x="62" y="443"/>
                      <a:pt x="158" y="508"/>
                      <a:pt x="266" y="508"/>
                    </a:cubicBezTo>
                    <a:cubicBezTo>
                      <a:pt x="289" y="508"/>
                      <a:pt x="312" y="505"/>
                      <a:pt x="335" y="499"/>
                    </a:cubicBezTo>
                    <a:cubicBezTo>
                      <a:pt x="653" y="413"/>
                      <a:pt x="545" y="0"/>
                      <a:pt x="29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8" name="Google Shape;21728;p49"/>
              <p:cNvSpPr/>
              <p:nvPr/>
            </p:nvSpPr>
            <p:spPr>
              <a:xfrm>
                <a:off x="8125650" y="2210475"/>
                <a:ext cx="13175" cy="12225"/>
              </a:xfrm>
              <a:custGeom>
                <a:rect b="b" l="l" r="r" t="t"/>
                <a:pathLst>
                  <a:path extrusionOk="0" h="489" w="527">
                    <a:moveTo>
                      <a:pt x="264" y="0"/>
                    </a:moveTo>
                    <a:cubicBezTo>
                      <a:pt x="186" y="0"/>
                      <a:pt x="109" y="37"/>
                      <a:pt x="67" y="121"/>
                    </a:cubicBezTo>
                    <a:cubicBezTo>
                      <a:pt x="1" y="221"/>
                      <a:pt x="1" y="355"/>
                      <a:pt x="134" y="455"/>
                    </a:cubicBezTo>
                    <a:cubicBezTo>
                      <a:pt x="172" y="478"/>
                      <a:pt x="214" y="488"/>
                      <a:pt x="255" y="488"/>
                    </a:cubicBezTo>
                    <a:cubicBezTo>
                      <a:pt x="394" y="488"/>
                      <a:pt x="527" y="368"/>
                      <a:pt x="501" y="188"/>
                    </a:cubicBezTo>
                    <a:cubicBezTo>
                      <a:pt x="482" y="72"/>
                      <a:pt x="372" y="0"/>
                      <a:pt x="26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9" name="Google Shape;21729;p49"/>
              <p:cNvSpPr/>
              <p:nvPr/>
            </p:nvSpPr>
            <p:spPr>
              <a:xfrm>
                <a:off x="6069175" y="3281375"/>
                <a:ext cx="13950" cy="12100"/>
              </a:xfrm>
              <a:custGeom>
                <a:rect b="b" l="l" r="r" t="t"/>
                <a:pathLst>
                  <a:path extrusionOk="0" h="484" w="558">
                    <a:moveTo>
                      <a:pt x="247" y="1"/>
                    </a:moveTo>
                    <a:cubicBezTo>
                      <a:pt x="220" y="1"/>
                      <a:pt x="193" y="6"/>
                      <a:pt x="168" y="16"/>
                    </a:cubicBezTo>
                    <a:cubicBezTo>
                      <a:pt x="34" y="82"/>
                      <a:pt x="1" y="249"/>
                      <a:pt x="68" y="349"/>
                    </a:cubicBezTo>
                    <a:cubicBezTo>
                      <a:pt x="113" y="441"/>
                      <a:pt x="194" y="484"/>
                      <a:pt x="275" y="484"/>
                    </a:cubicBezTo>
                    <a:cubicBezTo>
                      <a:pt x="370" y="484"/>
                      <a:pt x="465" y="424"/>
                      <a:pt x="501" y="316"/>
                    </a:cubicBezTo>
                    <a:cubicBezTo>
                      <a:pt x="558" y="146"/>
                      <a:pt x="399" y="1"/>
                      <a:pt x="2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0" name="Google Shape;21730;p49"/>
              <p:cNvSpPr/>
              <p:nvPr/>
            </p:nvSpPr>
            <p:spPr>
              <a:xfrm>
                <a:off x="5326975" y="3766100"/>
                <a:ext cx="16450" cy="12700"/>
              </a:xfrm>
              <a:custGeom>
                <a:rect b="b" l="l" r="r" t="t"/>
                <a:pathLst>
                  <a:path extrusionOk="0" h="508" w="658">
                    <a:moveTo>
                      <a:pt x="298" y="1"/>
                    </a:moveTo>
                    <a:cubicBezTo>
                      <a:pt x="256" y="1"/>
                      <a:pt x="212" y="13"/>
                      <a:pt x="168" y="41"/>
                    </a:cubicBezTo>
                    <a:cubicBezTo>
                      <a:pt x="34" y="107"/>
                      <a:pt x="1" y="274"/>
                      <a:pt x="101" y="374"/>
                    </a:cubicBezTo>
                    <a:cubicBezTo>
                      <a:pt x="145" y="463"/>
                      <a:pt x="234" y="508"/>
                      <a:pt x="318" y="508"/>
                    </a:cubicBezTo>
                    <a:cubicBezTo>
                      <a:pt x="360" y="508"/>
                      <a:pt x="401" y="497"/>
                      <a:pt x="435" y="474"/>
                    </a:cubicBezTo>
                    <a:cubicBezTo>
                      <a:pt x="657" y="307"/>
                      <a:pt x="508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1" name="Google Shape;21731;p49"/>
              <p:cNvSpPr/>
              <p:nvPr/>
            </p:nvSpPr>
            <p:spPr>
              <a:xfrm>
                <a:off x="6218575" y="3441950"/>
                <a:ext cx="10750" cy="10325"/>
              </a:xfrm>
              <a:custGeom>
                <a:rect b="b" l="l" r="r" t="t"/>
                <a:pathLst>
                  <a:path extrusionOk="0" h="413" w="430">
                    <a:moveTo>
                      <a:pt x="302" y="0"/>
                    </a:moveTo>
                    <a:cubicBezTo>
                      <a:pt x="165" y="0"/>
                      <a:pt x="1" y="413"/>
                      <a:pt x="189" y="413"/>
                    </a:cubicBezTo>
                    <a:cubicBezTo>
                      <a:pt x="210" y="413"/>
                      <a:pt x="234" y="408"/>
                      <a:pt x="263" y="398"/>
                    </a:cubicBezTo>
                    <a:cubicBezTo>
                      <a:pt x="363" y="364"/>
                      <a:pt x="429" y="231"/>
                      <a:pt x="396" y="97"/>
                    </a:cubicBezTo>
                    <a:cubicBezTo>
                      <a:pt x="371" y="28"/>
                      <a:pt x="337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2" name="Google Shape;21732;p49"/>
              <p:cNvSpPr/>
              <p:nvPr/>
            </p:nvSpPr>
            <p:spPr>
              <a:xfrm>
                <a:off x="6526175" y="4097550"/>
                <a:ext cx="14200" cy="12350"/>
              </a:xfrm>
              <a:custGeom>
                <a:rect b="b" l="l" r="r" t="t"/>
                <a:pathLst>
                  <a:path extrusionOk="0" h="494" w="568">
                    <a:moveTo>
                      <a:pt x="288" y="1"/>
                    </a:moveTo>
                    <a:cubicBezTo>
                      <a:pt x="239" y="1"/>
                      <a:pt x="187" y="19"/>
                      <a:pt x="134" y="59"/>
                    </a:cubicBezTo>
                    <a:cubicBezTo>
                      <a:pt x="34" y="126"/>
                      <a:pt x="1" y="259"/>
                      <a:pt x="67" y="392"/>
                    </a:cubicBezTo>
                    <a:cubicBezTo>
                      <a:pt x="132" y="457"/>
                      <a:pt x="210" y="494"/>
                      <a:pt x="285" y="494"/>
                    </a:cubicBezTo>
                    <a:cubicBezTo>
                      <a:pt x="326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3" name="Google Shape;21733;p49"/>
              <p:cNvSpPr/>
              <p:nvPr/>
            </p:nvSpPr>
            <p:spPr>
              <a:xfrm>
                <a:off x="6346050" y="4366175"/>
                <a:ext cx="13825" cy="12225"/>
              </a:xfrm>
              <a:custGeom>
                <a:rect b="b" l="l" r="r" t="t"/>
                <a:pathLst>
                  <a:path extrusionOk="0" h="489" w="553">
                    <a:moveTo>
                      <a:pt x="278" y="1"/>
                    </a:moveTo>
                    <a:cubicBezTo>
                      <a:pt x="202" y="1"/>
                      <a:pt x="123" y="38"/>
                      <a:pt x="67" y="122"/>
                    </a:cubicBezTo>
                    <a:cubicBezTo>
                      <a:pt x="0" y="222"/>
                      <a:pt x="34" y="388"/>
                      <a:pt x="134" y="455"/>
                    </a:cubicBezTo>
                    <a:cubicBezTo>
                      <a:pt x="180" y="478"/>
                      <a:pt x="227" y="489"/>
                      <a:pt x="273" y="489"/>
                    </a:cubicBezTo>
                    <a:cubicBezTo>
                      <a:pt x="425" y="489"/>
                      <a:pt x="552" y="368"/>
                      <a:pt x="501" y="188"/>
                    </a:cubicBezTo>
                    <a:cubicBezTo>
                      <a:pt x="481" y="72"/>
                      <a:pt x="383" y="1"/>
                      <a:pt x="2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4" name="Google Shape;21734;p49"/>
              <p:cNvSpPr/>
              <p:nvPr/>
            </p:nvSpPr>
            <p:spPr>
              <a:xfrm>
                <a:off x="8083500" y="3369150"/>
                <a:ext cx="13825" cy="12125"/>
              </a:xfrm>
              <a:custGeom>
                <a:rect b="b" l="l" r="r" t="t"/>
                <a:pathLst>
                  <a:path extrusionOk="0" h="485" w="553">
                    <a:moveTo>
                      <a:pt x="292" y="1"/>
                    </a:moveTo>
                    <a:cubicBezTo>
                      <a:pt x="192" y="1"/>
                      <a:pt x="90" y="60"/>
                      <a:pt x="52" y="174"/>
                    </a:cubicBezTo>
                    <a:cubicBezTo>
                      <a:pt x="0" y="329"/>
                      <a:pt x="129" y="484"/>
                      <a:pt x="282" y="484"/>
                    </a:cubicBezTo>
                    <a:cubicBezTo>
                      <a:pt x="327" y="484"/>
                      <a:pt x="374" y="471"/>
                      <a:pt x="419" y="441"/>
                    </a:cubicBezTo>
                    <a:cubicBezTo>
                      <a:pt x="519" y="374"/>
                      <a:pt x="552" y="241"/>
                      <a:pt x="486" y="107"/>
                    </a:cubicBezTo>
                    <a:cubicBezTo>
                      <a:pt x="442" y="35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5" name="Google Shape;21735;p49"/>
              <p:cNvSpPr/>
              <p:nvPr/>
            </p:nvSpPr>
            <p:spPr>
              <a:xfrm>
                <a:off x="7163850" y="4549850"/>
                <a:ext cx="15325" cy="12225"/>
              </a:xfrm>
              <a:custGeom>
                <a:rect b="b" l="l" r="r" t="t"/>
                <a:pathLst>
                  <a:path extrusionOk="0" h="489" w="613">
                    <a:moveTo>
                      <a:pt x="336" y="0"/>
                    </a:moveTo>
                    <a:cubicBezTo>
                      <a:pt x="151" y="0"/>
                      <a:pt x="1" y="236"/>
                      <a:pt x="179" y="413"/>
                    </a:cubicBezTo>
                    <a:cubicBezTo>
                      <a:pt x="212" y="463"/>
                      <a:pt x="270" y="488"/>
                      <a:pt x="333" y="488"/>
                    </a:cubicBezTo>
                    <a:cubicBezTo>
                      <a:pt x="395" y="488"/>
                      <a:pt x="462" y="463"/>
                      <a:pt x="512" y="413"/>
                    </a:cubicBezTo>
                    <a:cubicBezTo>
                      <a:pt x="612" y="347"/>
                      <a:pt x="612" y="180"/>
                      <a:pt x="512" y="80"/>
                    </a:cubicBezTo>
                    <a:cubicBezTo>
                      <a:pt x="456" y="24"/>
                      <a:pt x="394" y="0"/>
                      <a:pt x="33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6" name="Google Shape;21736;p49"/>
              <p:cNvSpPr/>
              <p:nvPr/>
            </p:nvSpPr>
            <p:spPr>
              <a:xfrm>
                <a:off x="5533200" y="4799325"/>
                <a:ext cx="16475" cy="12300"/>
              </a:xfrm>
              <a:custGeom>
                <a:rect b="b" l="l" r="r" t="t"/>
                <a:pathLst>
                  <a:path extrusionOk="0" h="492" w="659">
                    <a:moveTo>
                      <a:pt x="362" y="1"/>
                    </a:moveTo>
                    <a:cubicBezTo>
                      <a:pt x="166" y="1"/>
                      <a:pt x="1" y="267"/>
                      <a:pt x="225" y="442"/>
                    </a:cubicBezTo>
                    <a:cubicBezTo>
                      <a:pt x="258" y="475"/>
                      <a:pt x="316" y="492"/>
                      <a:pt x="379" y="492"/>
                    </a:cubicBezTo>
                    <a:cubicBezTo>
                      <a:pt x="441" y="492"/>
                      <a:pt x="508" y="475"/>
                      <a:pt x="558" y="442"/>
                    </a:cubicBezTo>
                    <a:cubicBezTo>
                      <a:pt x="625" y="341"/>
                      <a:pt x="658" y="175"/>
                      <a:pt x="558" y="108"/>
                    </a:cubicBezTo>
                    <a:cubicBezTo>
                      <a:pt x="499" y="32"/>
                      <a:pt x="429" y="1"/>
                      <a:pt x="3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7" name="Google Shape;21737;p49"/>
              <p:cNvSpPr/>
              <p:nvPr/>
            </p:nvSpPr>
            <p:spPr>
              <a:xfrm>
                <a:off x="7781700" y="4934425"/>
                <a:ext cx="16600" cy="12050"/>
              </a:xfrm>
              <a:custGeom>
                <a:rect b="b" l="l" r="r" t="t"/>
                <a:pathLst>
                  <a:path extrusionOk="0" h="482" w="664">
                    <a:moveTo>
                      <a:pt x="310" y="1"/>
                    </a:moveTo>
                    <a:cubicBezTo>
                      <a:pt x="291" y="1"/>
                      <a:pt x="270" y="3"/>
                      <a:pt x="249" y="8"/>
                    </a:cubicBezTo>
                    <a:cubicBezTo>
                      <a:pt x="1" y="101"/>
                      <a:pt x="99" y="482"/>
                      <a:pt x="354" y="482"/>
                    </a:cubicBezTo>
                    <a:cubicBezTo>
                      <a:pt x="374" y="482"/>
                      <a:pt x="394" y="479"/>
                      <a:pt x="416" y="475"/>
                    </a:cubicBezTo>
                    <a:cubicBezTo>
                      <a:pt x="664" y="382"/>
                      <a:pt x="566" y="1"/>
                      <a:pt x="3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8" name="Google Shape;21738;p49"/>
              <p:cNvSpPr/>
              <p:nvPr/>
            </p:nvSpPr>
            <p:spPr>
              <a:xfrm>
                <a:off x="7923850" y="2065875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33" y="101"/>
                      <a:pt x="33" y="234"/>
                    </a:cubicBezTo>
                    <a:cubicBezTo>
                      <a:pt x="0" y="368"/>
                      <a:pt x="134" y="501"/>
                      <a:pt x="267" y="501"/>
                    </a:cubicBezTo>
                    <a:cubicBezTo>
                      <a:pt x="400" y="501"/>
                      <a:pt x="500" y="401"/>
                      <a:pt x="500" y="268"/>
                    </a:cubicBezTo>
                    <a:cubicBezTo>
                      <a:pt x="500" y="134"/>
                      <a:pt x="400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9" name="Google Shape;21739;p49"/>
              <p:cNvSpPr/>
              <p:nvPr/>
            </p:nvSpPr>
            <p:spPr>
              <a:xfrm>
                <a:off x="8007525" y="2054175"/>
                <a:ext cx="16975" cy="11775"/>
              </a:xfrm>
              <a:custGeom>
                <a:rect b="b" l="l" r="r" t="t"/>
                <a:pathLst>
                  <a:path extrusionOk="0" h="471" w="679">
                    <a:moveTo>
                      <a:pt x="353" y="0"/>
                    </a:moveTo>
                    <a:cubicBezTo>
                      <a:pt x="343" y="0"/>
                      <a:pt x="333" y="1"/>
                      <a:pt x="322" y="2"/>
                    </a:cubicBezTo>
                    <a:cubicBezTo>
                      <a:pt x="0" y="34"/>
                      <a:pt x="51" y="471"/>
                      <a:pt x="356" y="471"/>
                    </a:cubicBezTo>
                    <a:cubicBezTo>
                      <a:pt x="366" y="471"/>
                      <a:pt x="378" y="470"/>
                      <a:pt x="389" y="469"/>
                    </a:cubicBezTo>
                    <a:cubicBezTo>
                      <a:pt x="679" y="437"/>
                      <a:pt x="62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0" name="Google Shape;21740;p49"/>
              <p:cNvSpPr/>
              <p:nvPr/>
            </p:nvSpPr>
            <p:spPr>
              <a:xfrm>
                <a:off x="8209875" y="2482825"/>
                <a:ext cx="13375" cy="12225"/>
              </a:xfrm>
              <a:custGeom>
                <a:rect b="b" l="l" r="r" t="t"/>
                <a:pathLst>
                  <a:path extrusionOk="0" h="489" w="535">
                    <a:moveTo>
                      <a:pt x="270" y="0"/>
                    </a:moveTo>
                    <a:cubicBezTo>
                      <a:pt x="208" y="0"/>
                      <a:pt x="146" y="22"/>
                      <a:pt x="101" y="68"/>
                    </a:cubicBezTo>
                    <a:cubicBezTo>
                      <a:pt x="1" y="168"/>
                      <a:pt x="34" y="335"/>
                      <a:pt x="134" y="435"/>
                    </a:cubicBezTo>
                    <a:cubicBezTo>
                      <a:pt x="181" y="472"/>
                      <a:pt x="232" y="489"/>
                      <a:pt x="283" y="489"/>
                    </a:cubicBezTo>
                    <a:cubicBezTo>
                      <a:pt x="413" y="489"/>
                      <a:pt x="534" y="379"/>
                      <a:pt x="534" y="235"/>
                    </a:cubicBezTo>
                    <a:cubicBezTo>
                      <a:pt x="512" y="82"/>
                      <a:pt x="390" y="0"/>
                      <a:pt x="27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1" name="Google Shape;21741;p49"/>
              <p:cNvSpPr/>
              <p:nvPr/>
            </p:nvSpPr>
            <p:spPr>
              <a:xfrm>
                <a:off x="7394300" y="4304825"/>
                <a:ext cx="24625" cy="20625"/>
              </a:xfrm>
              <a:custGeom>
                <a:rect b="b" l="l" r="r" t="t"/>
                <a:pathLst>
                  <a:path extrusionOk="0" h="825" w="985">
                    <a:moveTo>
                      <a:pt x="475" y="0"/>
                    </a:moveTo>
                    <a:cubicBezTo>
                      <a:pt x="451" y="0"/>
                      <a:pt x="426" y="2"/>
                      <a:pt x="401" y="7"/>
                    </a:cubicBezTo>
                    <a:cubicBezTo>
                      <a:pt x="167" y="7"/>
                      <a:pt x="0" y="241"/>
                      <a:pt x="34" y="474"/>
                    </a:cubicBezTo>
                    <a:cubicBezTo>
                      <a:pt x="54" y="700"/>
                      <a:pt x="252" y="825"/>
                      <a:pt x="448" y="825"/>
                    </a:cubicBezTo>
                    <a:cubicBezTo>
                      <a:pt x="570" y="825"/>
                      <a:pt x="691" y="777"/>
                      <a:pt x="768" y="674"/>
                    </a:cubicBezTo>
                    <a:cubicBezTo>
                      <a:pt x="985" y="395"/>
                      <a:pt x="798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2" name="Google Shape;21742;p49"/>
              <p:cNvSpPr/>
              <p:nvPr/>
            </p:nvSpPr>
            <p:spPr>
              <a:xfrm>
                <a:off x="7711550" y="3810525"/>
                <a:ext cx="23025" cy="21375"/>
              </a:xfrm>
              <a:custGeom>
                <a:rect b="b" l="l" r="r" t="t"/>
                <a:pathLst>
                  <a:path extrusionOk="0" h="855" w="921">
                    <a:moveTo>
                      <a:pt x="465" y="1"/>
                    </a:moveTo>
                    <a:cubicBezTo>
                      <a:pt x="212" y="1"/>
                      <a:pt x="1" y="246"/>
                      <a:pt x="53" y="532"/>
                    </a:cubicBezTo>
                    <a:cubicBezTo>
                      <a:pt x="91" y="743"/>
                      <a:pt x="272" y="854"/>
                      <a:pt x="458" y="854"/>
                    </a:cubicBezTo>
                    <a:cubicBezTo>
                      <a:pt x="595" y="854"/>
                      <a:pt x="735" y="793"/>
                      <a:pt x="820" y="665"/>
                    </a:cubicBezTo>
                    <a:cubicBezTo>
                      <a:pt x="920" y="465"/>
                      <a:pt x="887" y="198"/>
                      <a:pt x="687" y="65"/>
                    </a:cubicBezTo>
                    <a:cubicBezTo>
                      <a:pt x="613" y="21"/>
                      <a:pt x="537" y="1"/>
                      <a:pt x="4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3" name="Google Shape;21743;p49"/>
              <p:cNvSpPr/>
              <p:nvPr/>
            </p:nvSpPr>
            <p:spPr>
              <a:xfrm>
                <a:off x="8108700" y="2112275"/>
                <a:ext cx="26150" cy="20775"/>
              </a:xfrm>
              <a:custGeom>
                <a:rect b="b" l="l" r="r" t="t"/>
                <a:pathLst>
                  <a:path extrusionOk="0" h="831" w="1046">
                    <a:moveTo>
                      <a:pt x="547" y="0"/>
                    </a:moveTo>
                    <a:cubicBezTo>
                      <a:pt x="396" y="0"/>
                      <a:pt x="247" y="75"/>
                      <a:pt x="178" y="213"/>
                    </a:cubicBezTo>
                    <a:cubicBezTo>
                      <a:pt x="1" y="509"/>
                      <a:pt x="216" y="830"/>
                      <a:pt x="523" y="830"/>
                    </a:cubicBezTo>
                    <a:cubicBezTo>
                      <a:pt x="562" y="830"/>
                      <a:pt x="603" y="825"/>
                      <a:pt x="645" y="814"/>
                    </a:cubicBezTo>
                    <a:cubicBezTo>
                      <a:pt x="1012" y="713"/>
                      <a:pt x="1045" y="246"/>
                      <a:pt x="745" y="46"/>
                    </a:cubicBezTo>
                    <a:cubicBezTo>
                      <a:pt x="683" y="15"/>
                      <a:pt x="615" y="0"/>
                      <a:pt x="5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4" name="Google Shape;21744;p49"/>
              <p:cNvSpPr/>
              <p:nvPr/>
            </p:nvSpPr>
            <p:spPr>
              <a:xfrm>
                <a:off x="7454350" y="4887975"/>
                <a:ext cx="21700" cy="20800"/>
              </a:xfrm>
              <a:custGeom>
                <a:rect b="b" l="l" r="r" t="t"/>
                <a:pathLst>
                  <a:path extrusionOk="0" h="832" w="868">
                    <a:moveTo>
                      <a:pt x="428" y="0"/>
                    </a:moveTo>
                    <a:cubicBezTo>
                      <a:pt x="219" y="0"/>
                      <a:pt x="22" y="155"/>
                      <a:pt x="0" y="398"/>
                    </a:cubicBezTo>
                    <a:cubicBezTo>
                      <a:pt x="0" y="656"/>
                      <a:pt x="215" y="832"/>
                      <a:pt x="435" y="832"/>
                    </a:cubicBezTo>
                    <a:cubicBezTo>
                      <a:pt x="528" y="832"/>
                      <a:pt x="621" y="801"/>
                      <a:pt x="701" y="732"/>
                    </a:cubicBezTo>
                    <a:cubicBezTo>
                      <a:pt x="867" y="565"/>
                      <a:pt x="867" y="298"/>
                      <a:pt x="734" y="131"/>
                    </a:cubicBezTo>
                    <a:cubicBezTo>
                      <a:pt x="644" y="41"/>
                      <a:pt x="534" y="0"/>
                      <a:pt x="4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5" name="Google Shape;21745;p49"/>
              <p:cNvSpPr/>
              <p:nvPr/>
            </p:nvSpPr>
            <p:spPr>
              <a:xfrm>
                <a:off x="7936600" y="4793775"/>
                <a:ext cx="44800" cy="38500"/>
              </a:xfrm>
              <a:custGeom>
                <a:rect b="b" l="l" r="r" t="t"/>
                <a:pathLst>
                  <a:path extrusionOk="0" h="1540" w="1792">
                    <a:moveTo>
                      <a:pt x="922" y="0"/>
                    </a:moveTo>
                    <a:cubicBezTo>
                      <a:pt x="410" y="0"/>
                      <a:pt x="0" y="532"/>
                      <a:pt x="224" y="1064"/>
                    </a:cubicBezTo>
                    <a:cubicBezTo>
                      <a:pt x="357" y="1381"/>
                      <a:pt x="649" y="1539"/>
                      <a:pt x="937" y="1539"/>
                    </a:cubicBezTo>
                    <a:cubicBezTo>
                      <a:pt x="1225" y="1539"/>
                      <a:pt x="1508" y="1381"/>
                      <a:pt x="1625" y="1064"/>
                    </a:cubicBezTo>
                    <a:cubicBezTo>
                      <a:pt x="1792" y="664"/>
                      <a:pt x="1592" y="230"/>
                      <a:pt x="1225" y="63"/>
                    </a:cubicBezTo>
                    <a:cubicBezTo>
                      <a:pt x="1123" y="20"/>
                      <a:pt x="1020" y="0"/>
                      <a:pt x="9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6" name="Google Shape;21746;p49"/>
              <p:cNvSpPr/>
              <p:nvPr/>
            </p:nvSpPr>
            <p:spPr>
              <a:xfrm>
                <a:off x="5984125" y="4653325"/>
                <a:ext cx="44025" cy="38125"/>
              </a:xfrm>
              <a:custGeom>
                <a:rect b="b" l="l" r="r" t="t"/>
                <a:pathLst>
                  <a:path extrusionOk="0" h="1525" w="1761">
                    <a:moveTo>
                      <a:pt x="883" y="0"/>
                    </a:moveTo>
                    <a:cubicBezTo>
                      <a:pt x="780" y="0"/>
                      <a:pt x="673" y="24"/>
                      <a:pt x="567" y="77"/>
                    </a:cubicBezTo>
                    <a:cubicBezTo>
                      <a:pt x="167" y="244"/>
                      <a:pt x="0" y="678"/>
                      <a:pt x="167" y="1078"/>
                    </a:cubicBezTo>
                    <a:cubicBezTo>
                      <a:pt x="299" y="1374"/>
                      <a:pt x="585" y="1524"/>
                      <a:pt x="868" y="1524"/>
                    </a:cubicBezTo>
                    <a:cubicBezTo>
                      <a:pt x="1160" y="1524"/>
                      <a:pt x="1450" y="1366"/>
                      <a:pt x="1568" y="1044"/>
                    </a:cubicBezTo>
                    <a:cubicBezTo>
                      <a:pt x="1761" y="522"/>
                      <a:pt x="1364" y="0"/>
                      <a:pt x="8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7" name="Google Shape;21747;p49"/>
              <p:cNvSpPr/>
              <p:nvPr/>
            </p:nvSpPr>
            <p:spPr>
              <a:xfrm>
                <a:off x="5495625" y="4410425"/>
                <a:ext cx="47375" cy="38350"/>
              </a:xfrm>
              <a:custGeom>
                <a:rect b="b" l="l" r="r" t="t"/>
                <a:pathLst>
                  <a:path extrusionOk="0" h="1534" w="1895">
                    <a:moveTo>
                      <a:pt x="956" y="1"/>
                    </a:moveTo>
                    <a:cubicBezTo>
                      <a:pt x="677" y="1"/>
                      <a:pt x="402" y="160"/>
                      <a:pt x="260" y="420"/>
                    </a:cubicBezTo>
                    <a:cubicBezTo>
                      <a:pt x="0" y="939"/>
                      <a:pt x="414" y="1533"/>
                      <a:pt x="941" y="1533"/>
                    </a:cubicBezTo>
                    <a:cubicBezTo>
                      <a:pt x="1023" y="1533"/>
                      <a:pt x="1108" y="1519"/>
                      <a:pt x="1194" y="1487"/>
                    </a:cubicBezTo>
                    <a:cubicBezTo>
                      <a:pt x="1828" y="1287"/>
                      <a:pt x="1894" y="386"/>
                      <a:pt x="1294" y="86"/>
                    </a:cubicBezTo>
                    <a:cubicBezTo>
                      <a:pt x="1187" y="28"/>
                      <a:pt x="1071" y="1"/>
                      <a:pt x="9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8" name="Google Shape;21748;p49"/>
              <p:cNvSpPr/>
              <p:nvPr/>
            </p:nvSpPr>
            <p:spPr>
              <a:xfrm>
                <a:off x="7260875" y="3364475"/>
                <a:ext cx="43375" cy="38025"/>
              </a:xfrm>
              <a:custGeom>
                <a:rect b="b" l="l" r="r" t="t"/>
                <a:pathLst>
                  <a:path extrusionOk="0" h="1521" w="1735">
                    <a:moveTo>
                      <a:pt x="866" y="0"/>
                    </a:moveTo>
                    <a:cubicBezTo>
                      <a:pt x="720" y="0"/>
                      <a:pt x="570" y="41"/>
                      <a:pt x="434" y="128"/>
                    </a:cubicBezTo>
                    <a:cubicBezTo>
                      <a:pt x="100" y="361"/>
                      <a:pt x="0" y="828"/>
                      <a:pt x="234" y="1162"/>
                    </a:cubicBezTo>
                    <a:cubicBezTo>
                      <a:pt x="382" y="1395"/>
                      <a:pt x="626" y="1521"/>
                      <a:pt x="878" y="1521"/>
                    </a:cubicBezTo>
                    <a:cubicBezTo>
                      <a:pt x="1021" y="1521"/>
                      <a:pt x="1168" y="1480"/>
                      <a:pt x="1301" y="1395"/>
                    </a:cubicBezTo>
                    <a:cubicBezTo>
                      <a:pt x="1635" y="1162"/>
                      <a:pt x="1735" y="695"/>
                      <a:pt x="1501" y="328"/>
                    </a:cubicBezTo>
                    <a:cubicBezTo>
                      <a:pt x="1354" y="118"/>
                      <a:pt x="1115" y="0"/>
                      <a:pt x="86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9" name="Google Shape;21749;p49"/>
              <p:cNvSpPr/>
              <p:nvPr/>
            </p:nvSpPr>
            <p:spPr>
              <a:xfrm>
                <a:off x="7432725" y="2516450"/>
                <a:ext cx="45000" cy="37875"/>
              </a:xfrm>
              <a:custGeom>
                <a:rect b="b" l="l" r="r" t="t"/>
                <a:pathLst>
                  <a:path extrusionOk="0" h="1515" w="1800">
                    <a:moveTo>
                      <a:pt x="973" y="0"/>
                    </a:moveTo>
                    <a:cubicBezTo>
                      <a:pt x="402" y="0"/>
                      <a:pt x="0" y="647"/>
                      <a:pt x="331" y="1158"/>
                    </a:cubicBezTo>
                    <a:cubicBezTo>
                      <a:pt x="488" y="1400"/>
                      <a:pt x="735" y="1515"/>
                      <a:pt x="981" y="1515"/>
                    </a:cubicBezTo>
                    <a:cubicBezTo>
                      <a:pt x="1311" y="1515"/>
                      <a:pt x="1637" y="1307"/>
                      <a:pt x="1732" y="925"/>
                    </a:cubicBezTo>
                    <a:cubicBezTo>
                      <a:pt x="1799" y="525"/>
                      <a:pt x="1566" y="91"/>
                      <a:pt x="1165" y="24"/>
                    </a:cubicBezTo>
                    <a:cubicBezTo>
                      <a:pt x="1100" y="8"/>
                      <a:pt x="1035" y="0"/>
                      <a:pt x="9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0" name="Google Shape;21750;p49"/>
              <p:cNvSpPr/>
              <p:nvPr/>
            </p:nvSpPr>
            <p:spPr>
              <a:xfrm>
                <a:off x="7765300" y="2445900"/>
                <a:ext cx="45150" cy="38200"/>
              </a:xfrm>
              <a:custGeom>
                <a:rect b="b" l="l" r="r" t="t"/>
                <a:pathLst>
                  <a:path extrusionOk="0" h="1528" w="1806">
                    <a:moveTo>
                      <a:pt x="963" y="1"/>
                    </a:moveTo>
                    <a:cubicBezTo>
                      <a:pt x="727" y="1"/>
                      <a:pt x="490" y="110"/>
                      <a:pt x="338" y="344"/>
                    </a:cubicBezTo>
                    <a:cubicBezTo>
                      <a:pt x="1" y="866"/>
                      <a:pt x="396" y="1528"/>
                      <a:pt x="980" y="1528"/>
                    </a:cubicBezTo>
                    <a:cubicBezTo>
                      <a:pt x="1032" y="1528"/>
                      <a:pt x="1084" y="1523"/>
                      <a:pt x="1138" y="1512"/>
                    </a:cubicBezTo>
                    <a:cubicBezTo>
                      <a:pt x="1539" y="1412"/>
                      <a:pt x="1806" y="1012"/>
                      <a:pt x="1705" y="611"/>
                    </a:cubicBezTo>
                    <a:cubicBezTo>
                      <a:pt x="1627" y="220"/>
                      <a:pt x="1297" y="1"/>
                      <a:pt x="9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1" name="Google Shape;21751;p49"/>
              <p:cNvSpPr/>
              <p:nvPr/>
            </p:nvSpPr>
            <p:spPr>
              <a:xfrm>
                <a:off x="8059775" y="3876125"/>
                <a:ext cx="15675" cy="11950"/>
              </a:xfrm>
              <a:custGeom>
                <a:rect b="b" l="l" r="r" t="t"/>
                <a:pathLst>
                  <a:path extrusionOk="0" h="478" w="627">
                    <a:moveTo>
                      <a:pt x="272" y="1"/>
                    </a:moveTo>
                    <a:cubicBezTo>
                      <a:pt x="228" y="1"/>
                      <a:pt x="181" y="13"/>
                      <a:pt x="134" y="43"/>
                    </a:cubicBezTo>
                    <a:cubicBezTo>
                      <a:pt x="34" y="110"/>
                      <a:pt x="0" y="276"/>
                      <a:pt x="100" y="376"/>
                    </a:cubicBezTo>
                    <a:cubicBezTo>
                      <a:pt x="143" y="441"/>
                      <a:pt x="214" y="478"/>
                      <a:pt x="295" y="478"/>
                    </a:cubicBezTo>
                    <a:cubicBezTo>
                      <a:pt x="339" y="478"/>
                      <a:pt x="387" y="467"/>
                      <a:pt x="434" y="443"/>
                    </a:cubicBezTo>
                    <a:cubicBezTo>
                      <a:pt x="626" y="278"/>
                      <a:pt x="479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2" name="Google Shape;21752;p49"/>
              <p:cNvSpPr/>
              <p:nvPr/>
            </p:nvSpPr>
            <p:spPr>
              <a:xfrm>
                <a:off x="7967200" y="3380650"/>
                <a:ext cx="15150" cy="12250"/>
              </a:xfrm>
              <a:custGeom>
                <a:rect b="b" l="l" r="r" t="t"/>
                <a:pathLst>
                  <a:path extrusionOk="0" h="490" w="606">
                    <a:moveTo>
                      <a:pt x="282" y="0"/>
                    </a:moveTo>
                    <a:cubicBezTo>
                      <a:pt x="257" y="0"/>
                      <a:pt x="230" y="5"/>
                      <a:pt x="201" y="14"/>
                    </a:cubicBezTo>
                    <a:cubicBezTo>
                      <a:pt x="67" y="48"/>
                      <a:pt x="1" y="181"/>
                      <a:pt x="34" y="314"/>
                    </a:cubicBezTo>
                    <a:cubicBezTo>
                      <a:pt x="62" y="425"/>
                      <a:pt x="158" y="490"/>
                      <a:pt x="266" y="490"/>
                    </a:cubicBezTo>
                    <a:cubicBezTo>
                      <a:pt x="288" y="490"/>
                      <a:pt x="311" y="487"/>
                      <a:pt x="334" y="481"/>
                    </a:cubicBezTo>
                    <a:cubicBezTo>
                      <a:pt x="606" y="391"/>
                      <a:pt x="523" y="0"/>
                      <a:pt x="28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3" name="Google Shape;21753;p49"/>
              <p:cNvSpPr/>
              <p:nvPr/>
            </p:nvSpPr>
            <p:spPr>
              <a:xfrm>
                <a:off x="7610275" y="2819725"/>
                <a:ext cx="11925" cy="10225"/>
              </a:xfrm>
              <a:custGeom>
                <a:rect b="b" l="l" r="r" t="t"/>
                <a:pathLst>
                  <a:path extrusionOk="0" h="409" w="477">
                    <a:moveTo>
                      <a:pt x="225" y="1"/>
                    </a:moveTo>
                    <a:cubicBezTo>
                      <a:pt x="218" y="1"/>
                      <a:pt x="210" y="1"/>
                      <a:pt x="201" y="2"/>
                    </a:cubicBezTo>
                    <a:cubicBezTo>
                      <a:pt x="68" y="35"/>
                      <a:pt x="1" y="169"/>
                      <a:pt x="1" y="302"/>
                    </a:cubicBezTo>
                    <a:cubicBezTo>
                      <a:pt x="15" y="379"/>
                      <a:pt x="48" y="409"/>
                      <a:pt x="87" y="409"/>
                    </a:cubicBezTo>
                    <a:cubicBezTo>
                      <a:pt x="234" y="409"/>
                      <a:pt x="477" y="1"/>
                      <a:pt x="22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4" name="Google Shape;21754;p49"/>
              <p:cNvSpPr/>
              <p:nvPr/>
            </p:nvSpPr>
            <p:spPr>
              <a:xfrm>
                <a:off x="8060125" y="2302950"/>
                <a:ext cx="16350" cy="12525"/>
              </a:xfrm>
              <a:custGeom>
                <a:rect b="b" l="l" r="r" t="t"/>
                <a:pathLst>
                  <a:path extrusionOk="0" h="501" w="654">
                    <a:moveTo>
                      <a:pt x="371" y="0"/>
                    </a:moveTo>
                    <a:cubicBezTo>
                      <a:pt x="174" y="0"/>
                      <a:pt x="0" y="266"/>
                      <a:pt x="186" y="425"/>
                    </a:cubicBezTo>
                    <a:cubicBezTo>
                      <a:pt x="237" y="475"/>
                      <a:pt x="303" y="500"/>
                      <a:pt x="370" y="500"/>
                    </a:cubicBezTo>
                    <a:cubicBezTo>
                      <a:pt x="437" y="500"/>
                      <a:pt x="503" y="475"/>
                      <a:pt x="553" y="425"/>
                    </a:cubicBezTo>
                    <a:cubicBezTo>
                      <a:pt x="653" y="325"/>
                      <a:pt x="620" y="158"/>
                      <a:pt x="520" y="58"/>
                    </a:cubicBezTo>
                    <a:cubicBezTo>
                      <a:pt x="473" y="17"/>
                      <a:pt x="421" y="0"/>
                      <a:pt x="37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5" name="Google Shape;21755;p49"/>
              <p:cNvSpPr/>
              <p:nvPr/>
            </p:nvSpPr>
            <p:spPr>
              <a:xfrm>
                <a:off x="8283225" y="2064975"/>
                <a:ext cx="16750" cy="12825"/>
              </a:xfrm>
              <a:custGeom>
                <a:rect b="b" l="l" r="r" t="t"/>
                <a:pathLst>
                  <a:path extrusionOk="0" h="513" w="670">
                    <a:moveTo>
                      <a:pt x="352" y="1"/>
                    </a:moveTo>
                    <a:cubicBezTo>
                      <a:pt x="161" y="1"/>
                      <a:pt x="0" y="286"/>
                      <a:pt x="202" y="437"/>
                    </a:cubicBezTo>
                    <a:cubicBezTo>
                      <a:pt x="252" y="487"/>
                      <a:pt x="319" y="512"/>
                      <a:pt x="386" y="512"/>
                    </a:cubicBezTo>
                    <a:cubicBezTo>
                      <a:pt x="452" y="512"/>
                      <a:pt x="519" y="487"/>
                      <a:pt x="569" y="437"/>
                    </a:cubicBezTo>
                    <a:cubicBezTo>
                      <a:pt x="669" y="337"/>
                      <a:pt x="636" y="170"/>
                      <a:pt x="536" y="104"/>
                    </a:cubicBezTo>
                    <a:cubicBezTo>
                      <a:pt x="479" y="30"/>
                      <a:pt x="414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6" name="Google Shape;21756;p49"/>
              <p:cNvSpPr/>
              <p:nvPr/>
            </p:nvSpPr>
            <p:spPr>
              <a:xfrm>
                <a:off x="7496875" y="2065050"/>
                <a:ext cx="12525" cy="11500"/>
              </a:xfrm>
              <a:custGeom>
                <a:rect b="b" l="l" r="r" t="t"/>
                <a:pathLst>
                  <a:path extrusionOk="0" h="460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84"/>
                      <a:pt x="125" y="459"/>
                      <a:pt x="250" y="459"/>
                    </a:cubicBezTo>
                    <a:cubicBezTo>
                      <a:pt x="376" y="459"/>
                      <a:pt x="501" y="384"/>
                      <a:pt x="501" y="234"/>
                    </a:cubicBezTo>
                    <a:cubicBezTo>
                      <a:pt x="501" y="101"/>
                      <a:pt x="367" y="1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7" name="Google Shape;21757;p49"/>
              <p:cNvSpPr/>
              <p:nvPr/>
            </p:nvSpPr>
            <p:spPr>
              <a:xfrm>
                <a:off x="6738000" y="2077350"/>
                <a:ext cx="14200" cy="12125"/>
              </a:xfrm>
              <a:custGeom>
                <a:rect b="b" l="l" r="r" t="t"/>
                <a:pathLst>
                  <a:path extrusionOk="0" h="485" w="568">
                    <a:moveTo>
                      <a:pt x="269" y="0"/>
                    </a:moveTo>
                    <a:cubicBezTo>
                      <a:pt x="246" y="0"/>
                      <a:pt x="223" y="3"/>
                      <a:pt x="200" y="9"/>
                    </a:cubicBezTo>
                    <a:cubicBezTo>
                      <a:pt x="100" y="42"/>
                      <a:pt x="0" y="176"/>
                      <a:pt x="67" y="309"/>
                    </a:cubicBezTo>
                    <a:cubicBezTo>
                      <a:pt x="95" y="420"/>
                      <a:pt x="191" y="484"/>
                      <a:pt x="280" y="484"/>
                    </a:cubicBezTo>
                    <a:cubicBezTo>
                      <a:pt x="298" y="484"/>
                      <a:pt x="317" y="482"/>
                      <a:pt x="334" y="476"/>
                    </a:cubicBezTo>
                    <a:cubicBezTo>
                      <a:pt x="467" y="443"/>
                      <a:pt x="567" y="309"/>
                      <a:pt x="501" y="176"/>
                    </a:cubicBezTo>
                    <a:cubicBezTo>
                      <a:pt x="473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8" name="Google Shape;21758;p49"/>
              <p:cNvSpPr/>
              <p:nvPr/>
            </p:nvSpPr>
            <p:spPr>
              <a:xfrm>
                <a:off x="6400250" y="2372275"/>
                <a:ext cx="13150" cy="12625"/>
              </a:xfrm>
              <a:custGeom>
                <a:rect b="b" l="l" r="r" t="t"/>
                <a:pathLst>
                  <a:path extrusionOk="0" h="505" w="526">
                    <a:moveTo>
                      <a:pt x="252" y="1"/>
                    </a:moveTo>
                    <a:cubicBezTo>
                      <a:pt x="199" y="1"/>
                      <a:pt x="146" y="17"/>
                      <a:pt x="101" y="54"/>
                    </a:cubicBezTo>
                    <a:cubicBezTo>
                      <a:pt x="1" y="154"/>
                      <a:pt x="1" y="287"/>
                      <a:pt x="67" y="421"/>
                    </a:cubicBezTo>
                    <a:cubicBezTo>
                      <a:pt x="114" y="479"/>
                      <a:pt x="177" y="505"/>
                      <a:pt x="241" y="505"/>
                    </a:cubicBezTo>
                    <a:cubicBezTo>
                      <a:pt x="359" y="505"/>
                      <a:pt x="479" y="417"/>
                      <a:pt x="501" y="287"/>
                    </a:cubicBezTo>
                    <a:cubicBezTo>
                      <a:pt x="525" y="118"/>
                      <a:pt x="391" y="1"/>
                      <a:pt x="2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9" name="Google Shape;21759;p49"/>
              <p:cNvSpPr/>
              <p:nvPr/>
            </p:nvSpPr>
            <p:spPr>
              <a:xfrm>
                <a:off x="7253350" y="2963125"/>
                <a:ext cx="15725" cy="12450"/>
              </a:xfrm>
              <a:custGeom>
                <a:rect b="b" l="l" r="r" t="t"/>
                <a:pathLst>
                  <a:path extrusionOk="0" h="498" w="629">
                    <a:moveTo>
                      <a:pt x="339" y="0"/>
                    </a:moveTo>
                    <a:cubicBezTo>
                      <a:pt x="327" y="0"/>
                      <a:pt x="314" y="1"/>
                      <a:pt x="301" y="3"/>
                    </a:cubicBezTo>
                    <a:cubicBezTo>
                      <a:pt x="68" y="37"/>
                      <a:pt x="1" y="337"/>
                      <a:pt x="201" y="437"/>
                    </a:cubicBezTo>
                    <a:cubicBezTo>
                      <a:pt x="243" y="479"/>
                      <a:pt x="291" y="497"/>
                      <a:pt x="340" y="497"/>
                    </a:cubicBezTo>
                    <a:cubicBezTo>
                      <a:pt x="407" y="497"/>
                      <a:pt x="477" y="462"/>
                      <a:pt x="535" y="404"/>
                    </a:cubicBezTo>
                    <a:cubicBezTo>
                      <a:pt x="628" y="216"/>
                      <a:pt x="518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0" name="Google Shape;21760;p49"/>
              <p:cNvSpPr/>
              <p:nvPr/>
            </p:nvSpPr>
            <p:spPr>
              <a:xfrm>
                <a:off x="7628625" y="3308450"/>
                <a:ext cx="12550" cy="12525"/>
              </a:xfrm>
              <a:custGeom>
                <a:rect b="b" l="l" r="r" t="t"/>
                <a:pathLst>
                  <a:path extrusionOk="0" h="501" w="502">
                    <a:moveTo>
                      <a:pt x="234" y="0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34" y="400"/>
                      <a:pt x="134" y="501"/>
                      <a:pt x="268" y="501"/>
                    </a:cubicBezTo>
                    <a:cubicBezTo>
                      <a:pt x="401" y="501"/>
                      <a:pt x="501" y="367"/>
                      <a:pt x="501" y="234"/>
                    </a:cubicBezTo>
                    <a:cubicBezTo>
                      <a:pt x="501" y="100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1" name="Google Shape;21761;p49"/>
              <p:cNvSpPr/>
              <p:nvPr/>
            </p:nvSpPr>
            <p:spPr>
              <a:xfrm>
                <a:off x="7041550" y="3520875"/>
                <a:ext cx="14675" cy="11825"/>
              </a:xfrm>
              <a:custGeom>
                <a:rect b="b" l="l" r="r" t="t"/>
                <a:pathLst>
                  <a:path extrusionOk="0" h="473" w="587">
                    <a:moveTo>
                      <a:pt x="302" y="1"/>
                    </a:moveTo>
                    <a:cubicBezTo>
                      <a:pt x="280" y="1"/>
                      <a:pt x="257" y="4"/>
                      <a:pt x="234" y="9"/>
                    </a:cubicBezTo>
                    <a:cubicBezTo>
                      <a:pt x="34" y="76"/>
                      <a:pt x="0" y="376"/>
                      <a:pt x="200" y="443"/>
                    </a:cubicBezTo>
                    <a:cubicBezTo>
                      <a:pt x="242" y="464"/>
                      <a:pt x="283" y="473"/>
                      <a:pt x="322" y="473"/>
                    </a:cubicBezTo>
                    <a:cubicBezTo>
                      <a:pt x="472" y="473"/>
                      <a:pt x="587" y="335"/>
                      <a:pt x="534" y="176"/>
                    </a:cubicBezTo>
                    <a:cubicBezTo>
                      <a:pt x="506" y="66"/>
                      <a:pt x="410" y="1"/>
                      <a:pt x="30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2" name="Google Shape;21762;p49"/>
              <p:cNvSpPr/>
              <p:nvPr/>
            </p:nvSpPr>
            <p:spPr>
              <a:xfrm>
                <a:off x="7300900" y="2835400"/>
                <a:ext cx="13375" cy="12200"/>
              </a:xfrm>
              <a:custGeom>
                <a:rect b="b" l="l" r="r" t="t"/>
                <a:pathLst>
                  <a:path extrusionOk="0" h="488" w="535">
                    <a:moveTo>
                      <a:pt x="299" y="0"/>
                    </a:moveTo>
                    <a:cubicBezTo>
                      <a:pt x="190" y="0"/>
                      <a:pt x="89" y="65"/>
                      <a:pt x="34" y="175"/>
                    </a:cubicBezTo>
                    <a:cubicBezTo>
                      <a:pt x="0" y="275"/>
                      <a:pt x="67" y="409"/>
                      <a:pt x="167" y="476"/>
                    </a:cubicBezTo>
                    <a:cubicBezTo>
                      <a:pt x="199" y="484"/>
                      <a:pt x="230" y="488"/>
                      <a:pt x="261" y="488"/>
                    </a:cubicBezTo>
                    <a:cubicBezTo>
                      <a:pt x="360" y="488"/>
                      <a:pt x="450" y="444"/>
                      <a:pt x="501" y="342"/>
                    </a:cubicBezTo>
                    <a:cubicBezTo>
                      <a:pt x="534" y="209"/>
                      <a:pt x="467" y="75"/>
                      <a:pt x="367" y="9"/>
                    </a:cubicBezTo>
                    <a:cubicBezTo>
                      <a:pt x="344" y="3"/>
                      <a:pt x="321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3" name="Google Shape;21763;p49"/>
              <p:cNvSpPr/>
              <p:nvPr/>
            </p:nvSpPr>
            <p:spPr>
              <a:xfrm>
                <a:off x="7146625" y="2396750"/>
                <a:ext cx="13350" cy="12125"/>
              </a:xfrm>
              <a:custGeom>
                <a:rect b="b" l="l" r="r" t="t"/>
                <a:pathLst>
                  <a:path extrusionOk="0" h="485" w="534">
                    <a:moveTo>
                      <a:pt x="271" y="0"/>
                    </a:moveTo>
                    <a:cubicBezTo>
                      <a:pt x="248" y="0"/>
                      <a:pt x="224" y="3"/>
                      <a:pt x="200" y="9"/>
                    </a:cubicBezTo>
                    <a:cubicBezTo>
                      <a:pt x="67" y="42"/>
                      <a:pt x="0" y="176"/>
                      <a:pt x="34" y="309"/>
                    </a:cubicBezTo>
                    <a:cubicBezTo>
                      <a:pt x="89" y="419"/>
                      <a:pt x="190" y="484"/>
                      <a:pt x="299" y="484"/>
                    </a:cubicBezTo>
                    <a:cubicBezTo>
                      <a:pt x="321" y="484"/>
                      <a:pt x="344" y="481"/>
                      <a:pt x="367" y="476"/>
                    </a:cubicBezTo>
                    <a:cubicBezTo>
                      <a:pt x="467" y="409"/>
                      <a:pt x="534" y="276"/>
                      <a:pt x="501" y="142"/>
                    </a:cubicBezTo>
                    <a:cubicBezTo>
                      <a:pt x="473" y="60"/>
                      <a:pt x="378" y="0"/>
                      <a:pt x="27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4" name="Google Shape;21764;p49"/>
              <p:cNvSpPr/>
              <p:nvPr/>
            </p:nvSpPr>
            <p:spPr>
              <a:xfrm>
                <a:off x="6674025" y="2247475"/>
                <a:ext cx="14800" cy="12275"/>
              </a:xfrm>
              <a:custGeom>
                <a:rect b="b" l="l" r="r" t="t"/>
                <a:pathLst>
                  <a:path extrusionOk="0" h="491" w="592">
                    <a:moveTo>
                      <a:pt x="289" y="0"/>
                    </a:moveTo>
                    <a:cubicBezTo>
                      <a:pt x="181" y="0"/>
                      <a:pt x="85" y="65"/>
                      <a:pt x="57" y="176"/>
                    </a:cubicBezTo>
                    <a:cubicBezTo>
                      <a:pt x="1" y="345"/>
                      <a:pt x="136" y="491"/>
                      <a:pt x="300" y="491"/>
                    </a:cubicBezTo>
                    <a:cubicBezTo>
                      <a:pt x="330" y="491"/>
                      <a:pt x="360" y="486"/>
                      <a:pt x="391" y="476"/>
                    </a:cubicBezTo>
                    <a:cubicBezTo>
                      <a:pt x="591" y="376"/>
                      <a:pt x="558" y="76"/>
                      <a:pt x="358" y="9"/>
                    </a:cubicBezTo>
                    <a:cubicBezTo>
                      <a:pt x="335" y="3"/>
                      <a:pt x="312" y="0"/>
                      <a:pt x="28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5" name="Google Shape;21765;p49"/>
              <p:cNvSpPr/>
              <p:nvPr/>
            </p:nvSpPr>
            <p:spPr>
              <a:xfrm>
                <a:off x="6623075" y="2036025"/>
                <a:ext cx="14225" cy="12425"/>
              </a:xfrm>
              <a:custGeom>
                <a:rect b="b" l="l" r="r" t="t"/>
                <a:pathLst>
                  <a:path extrusionOk="0" h="497" w="569">
                    <a:moveTo>
                      <a:pt x="289" y="1"/>
                    </a:moveTo>
                    <a:cubicBezTo>
                      <a:pt x="143" y="1"/>
                      <a:pt x="1" y="129"/>
                      <a:pt x="61" y="328"/>
                    </a:cubicBezTo>
                    <a:cubicBezTo>
                      <a:pt x="87" y="446"/>
                      <a:pt x="175" y="497"/>
                      <a:pt x="269" y="497"/>
                    </a:cubicBezTo>
                    <a:cubicBezTo>
                      <a:pt x="412" y="497"/>
                      <a:pt x="568" y="376"/>
                      <a:pt x="528" y="194"/>
                    </a:cubicBezTo>
                    <a:cubicBezTo>
                      <a:pt x="487" y="60"/>
                      <a:pt x="387" y="1"/>
                      <a:pt x="2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6" name="Google Shape;21766;p49"/>
              <p:cNvSpPr/>
              <p:nvPr/>
            </p:nvSpPr>
            <p:spPr>
              <a:xfrm>
                <a:off x="5813175" y="2152275"/>
                <a:ext cx="13850" cy="12075"/>
              </a:xfrm>
              <a:custGeom>
                <a:rect b="b" l="l" r="r" t="t"/>
                <a:pathLst>
                  <a:path extrusionOk="0" h="483" w="554">
                    <a:moveTo>
                      <a:pt x="247" y="1"/>
                    </a:moveTo>
                    <a:cubicBezTo>
                      <a:pt x="221" y="1"/>
                      <a:pt x="194" y="5"/>
                      <a:pt x="167" y="14"/>
                    </a:cubicBezTo>
                    <a:cubicBezTo>
                      <a:pt x="67" y="47"/>
                      <a:pt x="0" y="181"/>
                      <a:pt x="34" y="314"/>
                    </a:cubicBezTo>
                    <a:cubicBezTo>
                      <a:pt x="70" y="423"/>
                      <a:pt x="174" y="482"/>
                      <a:pt x="273" y="482"/>
                    </a:cubicBezTo>
                    <a:cubicBezTo>
                      <a:pt x="357" y="482"/>
                      <a:pt x="437" y="439"/>
                      <a:pt x="467" y="348"/>
                    </a:cubicBezTo>
                    <a:cubicBezTo>
                      <a:pt x="554" y="174"/>
                      <a:pt x="415" y="1"/>
                      <a:pt x="2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7" name="Google Shape;21767;p49"/>
              <p:cNvSpPr/>
              <p:nvPr/>
            </p:nvSpPr>
            <p:spPr>
              <a:xfrm>
                <a:off x="5915850" y="2557625"/>
                <a:ext cx="14775" cy="8025"/>
              </a:xfrm>
              <a:custGeom>
                <a:rect b="b" l="l" r="r" t="t"/>
                <a:pathLst>
                  <a:path extrusionOk="0" h="321" w="591">
                    <a:moveTo>
                      <a:pt x="111" y="0"/>
                    </a:moveTo>
                    <a:cubicBezTo>
                      <a:pt x="44" y="0"/>
                      <a:pt x="1" y="39"/>
                      <a:pt x="29" y="145"/>
                    </a:cubicBezTo>
                    <a:cubicBezTo>
                      <a:pt x="57" y="256"/>
                      <a:pt x="153" y="320"/>
                      <a:pt x="261" y="320"/>
                    </a:cubicBezTo>
                    <a:cubicBezTo>
                      <a:pt x="284" y="320"/>
                      <a:pt x="307" y="318"/>
                      <a:pt x="330" y="312"/>
                    </a:cubicBezTo>
                    <a:cubicBezTo>
                      <a:pt x="591" y="241"/>
                      <a:pt x="277" y="0"/>
                      <a:pt x="11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8" name="Google Shape;21768;p49"/>
              <p:cNvSpPr/>
              <p:nvPr/>
            </p:nvSpPr>
            <p:spPr>
              <a:xfrm>
                <a:off x="6492250" y="2926350"/>
                <a:ext cx="17825" cy="12025"/>
              </a:xfrm>
              <a:custGeom>
                <a:rect b="b" l="l" r="r" t="t"/>
                <a:pathLst>
                  <a:path extrusionOk="0" h="481" w="713">
                    <a:moveTo>
                      <a:pt x="359" y="0"/>
                    </a:moveTo>
                    <a:cubicBezTo>
                      <a:pt x="149" y="0"/>
                      <a:pt x="1" y="301"/>
                      <a:pt x="223" y="440"/>
                    </a:cubicBezTo>
                    <a:cubicBezTo>
                      <a:pt x="273" y="468"/>
                      <a:pt x="322" y="480"/>
                      <a:pt x="366" y="480"/>
                    </a:cubicBezTo>
                    <a:cubicBezTo>
                      <a:pt x="588" y="480"/>
                      <a:pt x="713" y="179"/>
                      <a:pt x="490" y="40"/>
                    </a:cubicBezTo>
                    <a:cubicBezTo>
                      <a:pt x="446" y="12"/>
                      <a:pt x="401" y="0"/>
                      <a:pt x="35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9" name="Google Shape;21769;p49"/>
              <p:cNvSpPr/>
              <p:nvPr/>
            </p:nvSpPr>
            <p:spPr>
              <a:xfrm>
                <a:off x="6717150" y="2748575"/>
                <a:ext cx="15600" cy="11850"/>
              </a:xfrm>
              <a:custGeom>
                <a:rect b="b" l="l" r="r" t="t"/>
                <a:pathLst>
                  <a:path extrusionOk="0" h="474" w="624">
                    <a:moveTo>
                      <a:pt x="269" y="1"/>
                    </a:moveTo>
                    <a:cubicBezTo>
                      <a:pt x="225" y="1"/>
                      <a:pt x="178" y="14"/>
                      <a:pt x="134" y="46"/>
                    </a:cubicBezTo>
                    <a:cubicBezTo>
                      <a:pt x="34" y="113"/>
                      <a:pt x="0" y="279"/>
                      <a:pt x="100" y="379"/>
                    </a:cubicBezTo>
                    <a:cubicBezTo>
                      <a:pt x="139" y="438"/>
                      <a:pt x="212" y="473"/>
                      <a:pt x="285" y="473"/>
                    </a:cubicBezTo>
                    <a:cubicBezTo>
                      <a:pt x="338" y="473"/>
                      <a:pt x="392" y="455"/>
                      <a:pt x="434" y="413"/>
                    </a:cubicBezTo>
                    <a:cubicBezTo>
                      <a:pt x="623" y="251"/>
                      <a:pt x="462" y="1"/>
                      <a:pt x="26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0" name="Google Shape;21770;p49"/>
              <p:cNvSpPr/>
              <p:nvPr/>
            </p:nvSpPr>
            <p:spPr>
              <a:xfrm>
                <a:off x="6538675" y="2427775"/>
                <a:ext cx="15575" cy="12025"/>
              </a:xfrm>
              <a:custGeom>
                <a:rect b="b" l="l" r="r" t="t"/>
                <a:pathLst>
                  <a:path extrusionOk="0" h="481" w="623">
                    <a:moveTo>
                      <a:pt x="349" y="1"/>
                    </a:moveTo>
                    <a:cubicBezTo>
                      <a:pt x="309" y="1"/>
                      <a:pt x="270" y="12"/>
                      <a:pt x="234" y="35"/>
                    </a:cubicBezTo>
                    <a:cubicBezTo>
                      <a:pt x="1" y="102"/>
                      <a:pt x="34" y="402"/>
                      <a:pt x="268" y="469"/>
                    </a:cubicBezTo>
                    <a:cubicBezTo>
                      <a:pt x="292" y="477"/>
                      <a:pt x="315" y="481"/>
                      <a:pt x="337" y="481"/>
                    </a:cubicBezTo>
                    <a:cubicBezTo>
                      <a:pt x="504" y="481"/>
                      <a:pt x="623" y="278"/>
                      <a:pt x="535" y="102"/>
                    </a:cubicBezTo>
                    <a:cubicBezTo>
                      <a:pt x="492" y="37"/>
                      <a:pt x="421" y="1"/>
                      <a:pt x="34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1" name="Google Shape;21771;p49"/>
              <p:cNvSpPr/>
              <p:nvPr/>
            </p:nvSpPr>
            <p:spPr>
              <a:xfrm>
                <a:off x="6043325" y="2371950"/>
                <a:ext cx="12550" cy="11850"/>
              </a:xfrm>
              <a:custGeom>
                <a:rect b="b" l="l" r="r" t="t"/>
                <a:pathLst>
                  <a:path extrusionOk="0" h="474" w="502">
                    <a:moveTo>
                      <a:pt x="268" y="0"/>
                    </a:moveTo>
                    <a:cubicBezTo>
                      <a:pt x="134" y="0"/>
                      <a:pt x="34" y="100"/>
                      <a:pt x="1" y="200"/>
                    </a:cubicBezTo>
                    <a:cubicBezTo>
                      <a:pt x="1" y="334"/>
                      <a:pt x="101" y="467"/>
                      <a:pt x="234" y="467"/>
                    </a:cubicBezTo>
                    <a:cubicBezTo>
                      <a:pt x="252" y="471"/>
                      <a:pt x="269" y="473"/>
                      <a:pt x="285" y="473"/>
                    </a:cubicBezTo>
                    <a:cubicBezTo>
                      <a:pt x="393" y="473"/>
                      <a:pt x="472" y="383"/>
                      <a:pt x="501" y="267"/>
                    </a:cubicBezTo>
                    <a:cubicBezTo>
                      <a:pt x="501" y="133"/>
                      <a:pt x="401" y="0"/>
                      <a:pt x="2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2" name="Google Shape;21772;p49"/>
              <p:cNvSpPr/>
              <p:nvPr/>
            </p:nvSpPr>
            <p:spPr>
              <a:xfrm>
                <a:off x="5906575" y="2652125"/>
                <a:ext cx="13950" cy="12075"/>
              </a:xfrm>
              <a:custGeom>
                <a:rect b="b" l="l" r="r" t="t"/>
                <a:pathLst>
                  <a:path extrusionOk="0" h="483" w="558">
                    <a:moveTo>
                      <a:pt x="274" y="0"/>
                    </a:moveTo>
                    <a:cubicBezTo>
                      <a:pt x="194" y="0"/>
                      <a:pt x="113" y="43"/>
                      <a:pt x="67" y="134"/>
                    </a:cubicBezTo>
                    <a:cubicBezTo>
                      <a:pt x="0" y="235"/>
                      <a:pt x="67" y="401"/>
                      <a:pt x="167" y="468"/>
                    </a:cubicBezTo>
                    <a:cubicBezTo>
                      <a:pt x="198" y="478"/>
                      <a:pt x="228" y="483"/>
                      <a:pt x="258" y="483"/>
                    </a:cubicBezTo>
                    <a:cubicBezTo>
                      <a:pt x="422" y="483"/>
                      <a:pt x="557" y="337"/>
                      <a:pt x="501" y="168"/>
                    </a:cubicBezTo>
                    <a:cubicBezTo>
                      <a:pt x="464" y="59"/>
                      <a:pt x="370" y="0"/>
                      <a:pt x="27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3" name="Google Shape;21773;p49"/>
              <p:cNvSpPr/>
              <p:nvPr/>
            </p:nvSpPr>
            <p:spPr>
              <a:xfrm>
                <a:off x="5827350" y="3269075"/>
                <a:ext cx="14550" cy="12025"/>
              </a:xfrm>
              <a:custGeom>
                <a:rect b="b" l="l" r="r" t="t"/>
                <a:pathLst>
                  <a:path extrusionOk="0" h="481" w="582">
                    <a:moveTo>
                      <a:pt x="248" y="1"/>
                    </a:moveTo>
                    <a:cubicBezTo>
                      <a:pt x="134" y="1"/>
                      <a:pt x="34" y="92"/>
                      <a:pt x="34" y="208"/>
                    </a:cubicBezTo>
                    <a:cubicBezTo>
                      <a:pt x="0" y="341"/>
                      <a:pt x="100" y="474"/>
                      <a:pt x="234" y="474"/>
                    </a:cubicBezTo>
                    <a:cubicBezTo>
                      <a:pt x="252" y="479"/>
                      <a:pt x="270" y="481"/>
                      <a:pt x="287" y="481"/>
                    </a:cubicBezTo>
                    <a:cubicBezTo>
                      <a:pt x="541" y="481"/>
                      <a:pt x="582" y="39"/>
                      <a:pt x="300" y="7"/>
                    </a:cubicBezTo>
                    <a:cubicBezTo>
                      <a:pt x="283" y="3"/>
                      <a:pt x="265" y="1"/>
                      <a:pt x="2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4" name="Google Shape;21774;p49"/>
              <p:cNvSpPr/>
              <p:nvPr/>
            </p:nvSpPr>
            <p:spPr>
              <a:xfrm>
                <a:off x="6250425" y="3786550"/>
                <a:ext cx="14750" cy="11750"/>
              </a:xfrm>
              <a:custGeom>
                <a:rect b="b" l="l" r="r" t="t"/>
                <a:pathLst>
                  <a:path extrusionOk="0" h="470" w="590">
                    <a:moveTo>
                      <a:pt x="324" y="0"/>
                    </a:moveTo>
                    <a:cubicBezTo>
                      <a:pt x="146" y="0"/>
                      <a:pt x="1" y="195"/>
                      <a:pt x="123" y="390"/>
                    </a:cubicBezTo>
                    <a:cubicBezTo>
                      <a:pt x="178" y="445"/>
                      <a:pt x="243" y="470"/>
                      <a:pt x="313" y="470"/>
                    </a:cubicBezTo>
                    <a:cubicBezTo>
                      <a:pt x="370" y="470"/>
                      <a:pt x="430" y="453"/>
                      <a:pt x="490" y="424"/>
                    </a:cubicBezTo>
                    <a:cubicBezTo>
                      <a:pt x="590" y="323"/>
                      <a:pt x="590" y="190"/>
                      <a:pt x="523" y="90"/>
                    </a:cubicBezTo>
                    <a:cubicBezTo>
                      <a:pt x="460" y="27"/>
                      <a:pt x="390" y="0"/>
                      <a:pt x="32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5" name="Google Shape;21775;p49"/>
              <p:cNvSpPr/>
              <p:nvPr/>
            </p:nvSpPr>
            <p:spPr>
              <a:xfrm>
                <a:off x="6830775" y="3420100"/>
                <a:ext cx="15650" cy="12625"/>
              </a:xfrm>
              <a:custGeom>
                <a:rect b="b" l="l" r="r" t="t"/>
                <a:pathLst>
                  <a:path extrusionOk="0" h="505" w="626">
                    <a:moveTo>
                      <a:pt x="320" y="1"/>
                    </a:moveTo>
                    <a:cubicBezTo>
                      <a:pt x="138" y="1"/>
                      <a:pt x="1" y="215"/>
                      <a:pt x="125" y="371"/>
                    </a:cubicBezTo>
                    <a:cubicBezTo>
                      <a:pt x="170" y="460"/>
                      <a:pt x="244" y="504"/>
                      <a:pt x="328" y="504"/>
                    </a:cubicBezTo>
                    <a:cubicBezTo>
                      <a:pt x="370" y="504"/>
                      <a:pt x="414" y="493"/>
                      <a:pt x="459" y="471"/>
                    </a:cubicBezTo>
                    <a:cubicBezTo>
                      <a:pt x="626" y="338"/>
                      <a:pt x="592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6" name="Google Shape;21776;p49"/>
              <p:cNvSpPr/>
              <p:nvPr/>
            </p:nvSpPr>
            <p:spPr>
              <a:xfrm>
                <a:off x="6683800" y="2885425"/>
                <a:ext cx="14675" cy="11825"/>
              </a:xfrm>
              <a:custGeom>
                <a:rect b="b" l="l" r="r" t="t"/>
                <a:pathLst>
                  <a:path extrusionOk="0" h="473" w="587">
                    <a:moveTo>
                      <a:pt x="302" y="1"/>
                    </a:moveTo>
                    <a:cubicBezTo>
                      <a:pt x="279" y="1"/>
                      <a:pt x="256" y="3"/>
                      <a:pt x="234" y="9"/>
                    </a:cubicBezTo>
                    <a:cubicBezTo>
                      <a:pt x="33" y="42"/>
                      <a:pt x="0" y="343"/>
                      <a:pt x="200" y="443"/>
                    </a:cubicBezTo>
                    <a:cubicBezTo>
                      <a:pt x="235" y="463"/>
                      <a:pt x="272" y="473"/>
                      <a:pt x="309" y="473"/>
                    </a:cubicBezTo>
                    <a:cubicBezTo>
                      <a:pt x="450" y="473"/>
                      <a:pt x="587" y="335"/>
                      <a:pt x="534" y="176"/>
                    </a:cubicBezTo>
                    <a:cubicBezTo>
                      <a:pt x="506" y="65"/>
                      <a:pt x="410" y="1"/>
                      <a:pt x="30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7" name="Google Shape;21777;p49"/>
              <p:cNvSpPr/>
              <p:nvPr/>
            </p:nvSpPr>
            <p:spPr>
              <a:xfrm>
                <a:off x="6211300" y="2631000"/>
                <a:ext cx="17675" cy="12275"/>
              </a:xfrm>
              <a:custGeom>
                <a:rect b="b" l="l" r="r" t="t"/>
                <a:pathLst>
                  <a:path extrusionOk="0" h="491" w="707">
                    <a:moveTo>
                      <a:pt x="355" y="1"/>
                    </a:moveTo>
                    <a:cubicBezTo>
                      <a:pt x="174" y="1"/>
                      <a:pt x="0" y="389"/>
                      <a:pt x="253" y="446"/>
                    </a:cubicBezTo>
                    <a:cubicBezTo>
                      <a:pt x="285" y="477"/>
                      <a:pt x="318" y="490"/>
                      <a:pt x="352" y="490"/>
                    </a:cubicBezTo>
                    <a:cubicBezTo>
                      <a:pt x="533" y="490"/>
                      <a:pt x="707" y="102"/>
                      <a:pt x="454" y="45"/>
                    </a:cubicBezTo>
                    <a:cubicBezTo>
                      <a:pt x="422" y="14"/>
                      <a:pt x="388" y="1"/>
                      <a:pt x="35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8" name="Google Shape;21778;p49"/>
              <p:cNvSpPr/>
              <p:nvPr/>
            </p:nvSpPr>
            <p:spPr>
              <a:xfrm>
                <a:off x="5730600" y="2838275"/>
                <a:ext cx="14575" cy="11950"/>
              </a:xfrm>
              <a:custGeom>
                <a:rect b="b" l="l" r="r" t="t"/>
                <a:pathLst>
                  <a:path extrusionOk="0" h="478" w="583">
                    <a:moveTo>
                      <a:pt x="297" y="0"/>
                    </a:moveTo>
                    <a:cubicBezTo>
                      <a:pt x="264" y="0"/>
                      <a:pt x="232" y="9"/>
                      <a:pt x="201" y="27"/>
                    </a:cubicBezTo>
                    <a:cubicBezTo>
                      <a:pt x="68" y="94"/>
                      <a:pt x="1" y="227"/>
                      <a:pt x="68" y="327"/>
                    </a:cubicBezTo>
                    <a:cubicBezTo>
                      <a:pt x="101" y="427"/>
                      <a:pt x="193" y="477"/>
                      <a:pt x="284" y="477"/>
                    </a:cubicBezTo>
                    <a:cubicBezTo>
                      <a:pt x="376" y="477"/>
                      <a:pt x="468" y="427"/>
                      <a:pt x="501" y="327"/>
                    </a:cubicBezTo>
                    <a:cubicBezTo>
                      <a:pt x="583" y="164"/>
                      <a:pt x="442" y="0"/>
                      <a:pt x="29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9" name="Google Shape;21779;p49"/>
              <p:cNvSpPr/>
              <p:nvPr/>
            </p:nvSpPr>
            <p:spPr>
              <a:xfrm>
                <a:off x="5512125" y="3208325"/>
                <a:ext cx="15575" cy="11900"/>
              </a:xfrm>
              <a:custGeom>
                <a:rect b="b" l="l" r="r" t="t"/>
                <a:pathLst>
                  <a:path extrusionOk="0" h="476" w="623">
                    <a:moveTo>
                      <a:pt x="262" y="1"/>
                    </a:moveTo>
                    <a:cubicBezTo>
                      <a:pt x="181" y="1"/>
                      <a:pt x="110" y="38"/>
                      <a:pt x="67" y="102"/>
                    </a:cubicBezTo>
                    <a:cubicBezTo>
                      <a:pt x="0" y="236"/>
                      <a:pt x="34" y="369"/>
                      <a:pt x="134" y="436"/>
                    </a:cubicBezTo>
                    <a:cubicBezTo>
                      <a:pt x="184" y="464"/>
                      <a:pt x="232" y="476"/>
                      <a:pt x="276" y="476"/>
                    </a:cubicBezTo>
                    <a:cubicBezTo>
                      <a:pt x="498" y="476"/>
                      <a:pt x="623" y="175"/>
                      <a:pt x="401" y="36"/>
                    </a:cubicBezTo>
                    <a:cubicBezTo>
                      <a:pt x="353" y="12"/>
                      <a:pt x="306" y="1"/>
                      <a:pt x="2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0" name="Google Shape;21780;p49"/>
              <p:cNvSpPr/>
              <p:nvPr/>
            </p:nvSpPr>
            <p:spPr>
              <a:xfrm>
                <a:off x="5732275" y="3482725"/>
                <a:ext cx="15875" cy="12375"/>
              </a:xfrm>
              <a:custGeom>
                <a:rect b="b" l="l" r="r" t="t"/>
                <a:pathLst>
                  <a:path extrusionOk="0" h="495" w="635">
                    <a:moveTo>
                      <a:pt x="334" y="1"/>
                    </a:moveTo>
                    <a:cubicBezTo>
                      <a:pt x="134" y="1"/>
                      <a:pt x="1" y="234"/>
                      <a:pt x="134" y="401"/>
                    </a:cubicBezTo>
                    <a:cubicBezTo>
                      <a:pt x="173" y="459"/>
                      <a:pt x="245" y="495"/>
                      <a:pt x="319" y="495"/>
                    </a:cubicBezTo>
                    <a:cubicBezTo>
                      <a:pt x="372" y="495"/>
                      <a:pt x="426" y="476"/>
                      <a:pt x="468" y="434"/>
                    </a:cubicBezTo>
                    <a:cubicBezTo>
                      <a:pt x="634" y="301"/>
                      <a:pt x="568" y="34"/>
                      <a:pt x="3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1" name="Google Shape;21781;p49"/>
              <p:cNvSpPr/>
              <p:nvPr/>
            </p:nvSpPr>
            <p:spPr>
              <a:xfrm>
                <a:off x="6486850" y="3283900"/>
                <a:ext cx="13500" cy="12050"/>
              </a:xfrm>
              <a:custGeom>
                <a:rect b="b" l="l" r="r" t="t"/>
                <a:pathLst>
                  <a:path extrusionOk="0" h="482" w="540">
                    <a:moveTo>
                      <a:pt x="266" y="0"/>
                    </a:moveTo>
                    <a:cubicBezTo>
                      <a:pt x="131" y="0"/>
                      <a:pt x="0" y="107"/>
                      <a:pt x="39" y="282"/>
                    </a:cubicBezTo>
                    <a:cubicBezTo>
                      <a:pt x="72" y="415"/>
                      <a:pt x="173" y="482"/>
                      <a:pt x="306" y="482"/>
                    </a:cubicBezTo>
                    <a:cubicBezTo>
                      <a:pt x="439" y="415"/>
                      <a:pt x="539" y="282"/>
                      <a:pt x="506" y="182"/>
                    </a:cubicBezTo>
                    <a:cubicBezTo>
                      <a:pt x="464" y="56"/>
                      <a:pt x="364" y="0"/>
                      <a:pt x="26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2" name="Google Shape;21782;p49"/>
              <p:cNvSpPr/>
              <p:nvPr/>
            </p:nvSpPr>
            <p:spPr>
              <a:xfrm>
                <a:off x="6651275" y="2626625"/>
                <a:ext cx="13975" cy="12400"/>
              </a:xfrm>
              <a:custGeom>
                <a:rect b="b" l="l" r="r" t="t"/>
                <a:pathLst>
                  <a:path extrusionOk="0" h="496" w="559">
                    <a:moveTo>
                      <a:pt x="256" y="1"/>
                    </a:moveTo>
                    <a:cubicBezTo>
                      <a:pt x="149" y="1"/>
                      <a:pt x="47" y="67"/>
                      <a:pt x="33" y="220"/>
                    </a:cubicBezTo>
                    <a:cubicBezTo>
                      <a:pt x="0" y="321"/>
                      <a:pt x="67" y="454"/>
                      <a:pt x="200" y="487"/>
                    </a:cubicBezTo>
                    <a:cubicBezTo>
                      <a:pt x="223" y="493"/>
                      <a:pt x="246" y="496"/>
                      <a:pt x="268" y="496"/>
                    </a:cubicBezTo>
                    <a:cubicBezTo>
                      <a:pt x="377" y="496"/>
                      <a:pt x="473" y="431"/>
                      <a:pt x="500" y="321"/>
                    </a:cubicBezTo>
                    <a:cubicBezTo>
                      <a:pt x="559" y="127"/>
                      <a:pt x="403" y="1"/>
                      <a:pt x="2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3" name="Google Shape;21783;p49"/>
              <p:cNvSpPr/>
              <p:nvPr/>
            </p:nvSpPr>
            <p:spPr>
              <a:xfrm>
                <a:off x="6368000" y="2181775"/>
                <a:ext cx="15600" cy="11900"/>
              </a:xfrm>
              <a:custGeom>
                <a:rect b="b" l="l" r="r" t="t"/>
                <a:pathLst>
                  <a:path extrusionOk="0" h="476" w="624">
                    <a:moveTo>
                      <a:pt x="362" y="0"/>
                    </a:moveTo>
                    <a:cubicBezTo>
                      <a:pt x="318" y="0"/>
                      <a:pt x="270" y="11"/>
                      <a:pt x="223" y="35"/>
                    </a:cubicBezTo>
                    <a:cubicBezTo>
                      <a:pt x="1" y="174"/>
                      <a:pt x="149" y="475"/>
                      <a:pt x="359" y="475"/>
                    </a:cubicBezTo>
                    <a:cubicBezTo>
                      <a:pt x="401" y="475"/>
                      <a:pt x="446" y="463"/>
                      <a:pt x="490" y="435"/>
                    </a:cubicBezTo>
                    <a:cubicBezTo>
                      <a:pt x="590" y="369"/>
                      <a:pt x="623" y="202"/>
                      <a:pt x="557" y="102"/>
                    </a:cubicBezTo>
                    <a:cubicBezTo>
                      <a:pt x="514" y="37"/>
                      <a:pt x="443" y="0"/>
                      <a:pt x="36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4" name="Google Shape;21784;p49"/>
              <p:cNvSpPr/>
              <p:nvPr/>
            </p:nvSpPr>
            <p:spPr>
              <a:xfrm>
                <a:off x="5917400" y="2215125"/>
                <a:ext cx="16450" cy="12575"/>
              </a:xfrm>
              <a:custGeom>
                <a:rect b="b" l="l" r="r" t="t"/>
                <a:pathLst>
                  <a:path extrusionOk="0" h="503" w="658">
                    <a:moveTo>
                      <a:pt x="332" y="0"/>
                    </a:moveTo>
                    <a:cubicBezTo>
                      <a:pt x="322" y="0"/>
                      <a:pt x="312" y="1"/>
                      <a:pt x="301" y="2"/>
                    </a:cubicBezTo>
                    <a:cubicBezTo>
                      <a:pt x="1" y="35"/>
                      <a:pt x="34" y="502"/>
                      <a:pt x="334" y="502"/>
                    </a:cubicBezTo>
                    <a:cubicBezTo>
                      <a:pt x="657" y="470"/>
                      <a:pt x="636" y="0"/>
                      <a:pt x="33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5" name="Google Shape;21785;p49"/>
              <p:cNvSpPr/>
              <p:nvPr/>
            </p:nvSpPr>
            <p:spPr>
              <a:xfrm>
                <a:off x="5521300" y="2595225"/>
                <a:ext cx="13350" cy="12125"/>
              </a:xfrm>
              <a:custGeom>
                <a:rect b="b" l="l" r="r" t="t"/>
                <a:pathLst>
                  <a:path extrusionOk="0" h="485" w="534">
                    <a:moveTo>
                      <a:pt x="284" y="0"/>
                    </a:moveTo>
                    <a:cubicBezTo>
                      <a:pt x="217" y="0"/>
                      <a:pt x="150" y="25"/>
                      <a:pt x="100" y="75"/>
                    </a:cubicBezTo>
                    <a:cubicBezTo>
                      <a:pt x="0" y="176"/>
                      <a:pt x="0" y="342"/>
                      <a:pt x="100" y="409"/>
                    </a:cubicBezTo>
                    <a:cubicBezTo>
                      <a:pt x="150" y="459"/>
                      <a:pt x="217" y="484"/>
                      <a:pt x="284" y="484"/>
                    </a:cubicBezTo>
                    <a:cubicBezTo>
                      <a:pt x="350" y="484"/>
                      <a:pt x="417" y="459"/>
                      <a:pt x="467" y="409"/>
                    </a:cubicBezTo>
                    <a:cubicBezTo>
                      <a:pt x="534" y="342"/>
                      <a:pt x="534" y="176"/>
                      <a:pt x="467" y="75"/>
                    </a:cubicBezTo>
                    <a:cubicBezTo>
                      <a:pt x="417" y="25"/>
                      <a:pt x="350" y="0"/>
                      <a:pt x="28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6" name="Google Shape;21786;p49"/>
              <p:cNvSpPr/>
              <p:nvPr/>
            </p:nvSpPr>
            <p:spPr>
              <a:xfrm>
                <a:off x="5501275" y="3131500"/>
                <a:ext cx="11700" cy="12275"/>
              </a:xfrm>
              <a:custGeom>
                <a:rect b="b" l="l" r="r" t="t"/>
                <a:pathLst>
                  <a:path extrusionOk="0" h="491" w="468">
                    <a:moveTo>
                      <a:pt x="184" y="0"/>
                    </a:moveTo>
                    <a:cubicBezTo>
                      <a:pt x="76" y="0"/>
                      <a:pt x="1" y="95"/>
                      <a:pt x="1" y="240"/>
                    </a:cubicBezTo>
                    <a:cubicBezTo>
                      <a:pt x="1" y="407"/>
                      <a:pt x="117" y="490"/>
                      <a:pt x="234" y="490"/>
                    </a:cubicBezTo>
                    <a:cubicBezTo>
                      <a:pt x="351" y="490"/>
                      <a:pt x="468" y="407"/>
                      <a:pt x="468" y="240"/>
                    </a:cubicBezTo>
                    <a:cubicBezTo>
                      <a:pt x="468" y="107"/>
                      <a:pt x="368" y="6"/>
                      <a:pt x="234" y="6"/>
                    </a:cubicBezTo>
                    <a:cubicBezTo>
                      <a:pt x="217" y="2"/>
                      <a:pt x="200" y="0"/>
                      <a:pt x="18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7" name="Google Shape;21787;p49"/>
              <p:cNvSpPr/>
              <p:nvPr/>
            </p:nvSpPr>
            <p:spPr>
              <a:xfrm>
                <a:off x="6099200" y="3701025"/>
                <a:ext cx="13375" cy="12100"/>
              </a:xfrm>
              <a:custGeom>
                <a:rect b="b" l="l" r="r" t="t"/>
                <a:pathLst>
                  <a:path extrusionOk="0" h="484" w="535">
                    <a:moveTo>
                      <a:pt x="280" y="0"/>
                    </a:moveTo>
                    <a:cubicBezTo>
                      <a:pt x="217" y="0"/>
                      <a:pt x="151" y="25"/>
                      <a:pt x="101" y="75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51" y="459"/>
                      <a:pt x="217" y="484"/>
                      <a:pt x="280" y="484"/>
                    </a:cubicBezTo>
                    <a:cubicBezTo>
                      <a:pt x="343" y="484"/>
                      <a:pt x="401" y="459"/>
                      <a:pt x="434" y="409"/>
                    </a:cubicBezTo>
                    <a:cubicBezTo>
                      <a:pt x="534" y="309"/>
                      <a:pt x="534" y="142"/>
                      <a:pt x="434" y="75"/>
                    </a:cubicBezTo>
                    <a:cubicBezTo>
                      <a:pt x="401" y="25"/>
                      <a:pt x="343" y="0"/>
                      <a:pt x="28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8" name="Google Shape;21788;p49"/>
              <p:cNvSpPr/>
              <p:nvPr/>
            </p:nvSpPr>
            <p:spPr>
              <a:xfrm>
                <a:off x="6966500" y="3545200"/>
                <a:ext cx="11700" cy="10225"/>
              </a:xfrm>
              <a:custGeom>
                <a:rect b="b" l="l" r="r" t="t"/>
                <a:pathLst>
                  <a:path extrusionOk="0" h="409" w="468">
                    <a:moveTo>
                      <a:pt x="372" y="0"/>
                    </a:moveTo>
                    <a:cubicBezTo>
                      <a:pt x="221" y="0"/>
                      <a:pt x="0" y="408"/>
                      <a:pt x="223" y="408"/>
                    </a:cubicBezTo>
                    <a:cubicBezTo>
                      <a:pt x="236" y="408"/>
                      <a:pt x="251" y="407"/>
                      <a:pt x="267" y="404"/>
                    </a:cubicBezTo>
                    <a:cubicBezTo>
                      <a:pt x="400" y="371"/>
                      <a:pt x="467" y="237"/>
                      <a:pt x="467" y="104"/>
                    </a:cubicBezTo>
                    <a:cubicBezTo>
                      <a:pt x="447" y="30"/>
                      <a:pt x="412" y="0"/>
                      <a:pt x="37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9" name="Google Shape;21789;p49"/>
              <p:cNvSpPr/>
              <p:nvPr/>
            </p:nvSpPr>
            <p:spPr>
              <a:xfrm>
                <a:off x="7250675" y="2937500"/>
                <a:ext cx="15225" cy="11825"/>
              </a:xfrm>
              <a:custGeom>
                <a:rect b="b" l="l" r="r" t="t"/>
                <a:pathLst>
                  <a:path extrusionOk="0" h="473" w="609">
                    <a:moveTo>
                      <a:pt x="346" y="1"/>
                    </a:moveTo>
                    <a:cubicBezTo>
                      <a:pt x="259" y="1"/>
                      <a:pt x="165" y="56"/>
                      <a:pt x="141" y="128"/>
                    </a:cubicBezTo>
                    <a:cubicBezTo>
                      <a:pt x="1" y="292"/>
                      <a:pt x="223" y="473"/>
                      <a:pt x="390" y="473"/>
                    </a:cubicBezTo>
                    <a:cubicBezTo>
                      <a:pt x="461" y="473"/>
                      <a:pt x="522" y="440"/>
                      <a:pt x="542" y="361"/>
                    </a:cubicBezTo>
                    <a:cubicBezTo>
                      <a:pt x="608" y="228"/>
                      <a:pt x="575" y="94"/>
                      <a:pt x="442" y="28"/>
                    </a:cubicBezTo>
                    <a:cubicBezTo>
                      <a:pt x="414" y="9"/>
                      <a:pt x="380" y="1"/>
                      <a:pt x="34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0" name="Google Shape;21790;p49"/>
              <p:cNvSpPr/>
              <p:nvPr/>
            </p:nvSpPr>
            <p:spPr>
              <a:xfrm>
                <a:off x="7016525" y="2532050"/>
                <a:ext cx="14825" cy="12025"/>
              </a:xfrm>
              <a:custGeom>
                <a:rect b="b" l="l" r="r" t="t"/>
                <a:pathLst>
                  <a:path extrusionOk="0" h="481" w="593">
                    <a:moveTo>
                      <a:pt x="317" y="1"/>
                    </a:moveTo>
                    <a:cubicBezTo>
                      <a:pt x="275" y="1"/>
                      <a:pt x="234" y="12"/>
                      <a:pt x="201" y="34"/>
                    </a:cubicBezTo>
                    <a:cubicBezTo>
                      <a:pt x="1" y="134"/>
                      <a:pt x="34" y="401"/>
                      <a:pt x="234" y="468"/>
                    </a:cubicBezTo>
                    <a:cubicBezTo>
                      <a:pt x="261" y="477"/>
                      <a:pt x="287" y="481"/>
                      <a:pt x="312" y="481"/>
                    </a:cubicBezTo>
                    <a:cubicBezTo>
                      <a:pt x="475" y="481"/>
                      <a:pt x="592" y="307"/>
                      <a:pt x="534" y="134"/>
                    </a:cubicBezTo>
                    <a:cubicBezTo>
                      <a:pt x="490" y="45"/>
                      <a:pt x="401" y="1"/>
                      <a:pt x="31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1" name="Google Shape;21791;p49"/>
              <p:cNvSpPr/>
              <p:nvPr/>
            </p:nvSpPr>
            <p:spPr>
              <a:xfrm>
                <a:off x="6149700" y="2426000"/>
                <a:ext cx="14575" cy="12000"/>
              </a:xfrm>
              <a:custGeom>
                <a:rect b="b" l="l" r="r" t="t"/>
                <a:pathLst>
                  <a:path extrusionOk="0" h="480" w="583">
                    <a:moveTo>
                      <a:pt x="296" y="0"/>
                    </a:moveTo>
                    <a:cubicBezTo>
                      <a:pt x="42" y="0"/>
                      <a:pt x="1" y="442"/>
                      <a:pt x="282" y="473"/>
                    </a:cubicBezTo>
                    <a:cubicBezTo>
                      <a:pt x="300" y="478"/>
                      <a:pt x="317" y="480"/>
                      <a:pt x="335" y="480"/>
                    </a:cubicBezTo>
                    <a:cubicBezTo>
                      <a:pt x="449" y="480"/>
                      <a:pt x="549" y="389"/>
                      <a:pt x="549" y="273"/>
                    </a:cubicBezTo>
                    <a:cubicBezTo>
                      <a:pt x="583" y="140"/>
                      <a:pt x="482" y="6"/>
                      <a:pt x="349" y="6"/>
                    </a:cubicBezTo>
                    <a:cubicBezTo>
                      <a:pt x="330" y="2"/>
                      <a:pt x="312" y="0"/>
                      <a:pt x="29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2" name="Google Shape;21792;p49"/>
              <p:cNvSpPr/>
              <p:nvPr/>
            </p:nvSpPr>
            <p:spPr>
              <a:xfrm>
                <a:off x="5920750" y="3707050"/>
                <a:ext cx="13350" cy="11750"/>
              </a:xfrm>
              <a:custGeom>
                <a:rect b="b" l="l" r="r" t="t"/>
                <a:pathLst>
                  <a:path extrusionOk="0" h="470" w="534">
                    <a:moveTo>
                      <a:pt x="270" y="1"/>
                    </a:moveTo>
                    <a:cubicBezTo>
                      <a:pt x="186" y="1"/>
                      <a:pt x="111" y="45"/>
                      <a:pt x="67" y="134"/>
                    </a:cubicBezTo>
                    <a:cubicBezTo>
                      <a:pt x="0" y="234"/>
                      <a:pt x="34" y="401"/>
                      <a:pt x="167" y="435"/>
                    </a:cubicBezTo>
                    <a:cubicBezTo>
                      <a:pt x="202" y="458"/>
                      <a:pt x="242" y="469"/>
                      <a:pt x="281" y="469"/>
                    </a:cubicBezTo>
                    <a:cubicBezTo>
                      <a:pt x="353" y="469"/>
                      <a:pt x="424" y="432"/>
                      <a:pt x="467" y="368"/>
                    </a:cubicBezTo>
                    <a:cubicBezTo>
                      <a:pt x="534" y="234"/>
                      <a:pt x="501" y="101"/>
                      <a:pt x="401" y="34"/>
                    </a:cubicBezTo>
                    <a:cubicBezTo>
                      <a:pt x="356" y="12"/>
                      <a:pt x="312" y="1"/>
                      <a:pt x="27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3" name="Google Shape;21793;p49"/>
              <p:cNvSpPr/>
              <p:nvPr/>
            </p:nvSpPr>
            <p:spPr>
              <a:xfrm>
                <a:off x="6843350" y="3549450"/>
                <a:ext cx="13075" cy="12700"/>
              </a:xfrm>
              <a:custGeom>
                <a:rect b="b" l="l" r="r" t="t"/>
                <a:pathLst>
                  <a:path extrusionOk="0" h="508" w="523">
                    <a:moveTo>
                      <a:pt x="284" y="1"/>
                    </a:moveTo>
                    <a:cubicBezTo>
                      <a:pt x="142" y="1"/>
                      <a:pt x="0" y="114"/>
                      <a:pt x="56" y="301"/>
                    </a:cubicBezTo>
                    <a:cubicBezTo>
                      <a:pt x="56" y="417"/>
                      <a:pt x="157" y="507"/>
                      <a:pt x="270" y="507"/>
                    </a:cubicBezTo>
                    <a:cubicBezTo>
                      <a:pt x="288" y="507"/>
                      <a:pt x="305" y="505"/>
                      <a:pt x="323" y="501"/>
                    </a:cubicBezTo>
                    <a:cubicBezTo>
                      <a:pt x="456" y="467"/>
                      <a:pt x="523" y="367"/>
                      <a:pt x="523" y="234"/>
                    </a:cubicBezTo>
                    <a:cubicBezTo>
                      <a:pt x="508" y="72"/>
                      <a:pt x="396" y="1"/>
                      <a:pt x="28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4" name="Google Shape;21794;p49"/>
              <p:cNvSpPr/>
              <p:nvPr/>
            </p:nvSpPr>
            <p:spPr>
              <a:xfrm>
                <a:off x="6896375" y="3010575"/>
                <a:ext cx="12600" cy="12625"/>
              </a:xfrm>
              <a:custGeom>
                <a:rect b="b" l="l" r="r" t="t"/>
                <a:pathLst>
                  <a:path extrusionOk="0" h="505" w="504">
                    <a:moveTo>
                      <a:pt x="229" y="0"/>
                    </a:moveTo>
                    <a:cubicBezTo>
                      <a:pt x="137" y="0"/>
                      <a:pt x="36" y="91"/>
                      <a:pt x="36" y="207"/>
                    </a:cubicBezTo>
                    <a:cubicBezTo>
                      <a:pt x="1" y="403"/>
                      <a:pt x="137" y="504"/>
                      <a:pt x="272" y="504"/>
                    </a:cubicBezTo>
                    <a:cubicBezTo>
                      <a:pt x="388" y="504"/>
                      <a:pt x="503" y="428"/>
                      <a:pt x="503" y="274"/>
                    </a:cubicBezTo>
                    <a:cubicBezTo>
                      <a:pt x="503" y="140"/>
                      <a:pt x="437" y="7"/>
                      <a:pt x="270" y="7"/>
                    </a:cubicBezTo>
                    <a:cubicBezTo>
                      <a:pt x="257" y="2"/>
                      <a:pt x="243" y="0"/>
                      <a:pt x="22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5" name="Google Shape;21795;p49"/>
              <p:cNvSpPr/>
              <p:nvPr/>
            </p:nvSpPr>
            <p:spPr>
              <a:xfrm>
                <a:off x="6679625" y="2642100"/>
                <a:ext cx="13350" cy="11775"/>
              </a:xfrm>
              <a:custGeom>
                <a:rect b="b" l="l" r="r" t="t"/>
                <a:pathLst>
                  <a:path extrusionOk="0" h="471" w="534">
                    <a:moveTo>
                      <a:pt x="273" y="0"/>
                    </a:moveTo>
                    <a:cubicBezTo>
                      <a:pt x="228" y="0"/>
                      <a:pt x="181" y="11"/>
                      <a:pt x="134" y="35"/>
                    </a:cubicBezTo>
                    <a:cubicBezTo>
                      <a:pt x="34" y="102"/>
                      <a:pt x="0" y="235"/>
                      <a:pt x="67" y="369"/>
                    </a:cubicBezTo>
                    <a:cubicBezTo>
                      <a:pt x="110" y="433"/>
                      <a:pt x="181" y="470"/>
                      <a:pt x="262" y="470"/>
                    </a:cubicBezTo>
                    <a:cubicBezTo>
                      <a:pt x="306" y="470"/>
                      <a:pt x="353" y="459"/>
                      <a:pt x="401" y="435"/>
                    </a:cubicBezTo>
                    <a:cubicBezTo>
                      <a:pt x="501" y="369"/>
                      <a:pt x="534" y="235"/>
                      <a:pt x="467" y="102"/>
                    </a:cubicBezTo>
                    <a:cubicBezTo>
                      <a:pt x="424" y="37"/>
                      <a:pt x="353" y="0"/>
                      <a:pt x="2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6" name="Google Shape;21796;p49"/>
              <p:cNvSpPr/>
              <p:nvPr/>
            </p:nvSpPr>
            <p:spPr>
              <a:xfrm>
                <a:off x="5993300" y="2555250"/>
                <a:ext cx="12525" cy="12025"/>
              </a:xfrm>
              <a:custGeom>
                <a:rect b="b" l="l" r="r" t="t"/>
                <a:pathLst>
                  <a:path extrusionOk="0" h="481" w="501">
                    <a:moveTo>
                      <a:pt x="248" y="0"/>
                    </a:moveTo>
                    <a:cubicBezTo>
                      <a:pt x="134" y="0"/>
                      <a:pt x="29" y="91"/>
                      <a:pt x="0" y="207"/>
                    </a:cubicBezTo>
                    <a:cubicBezTo>
                      <a:pt x="0" y="340"/>
                      <a:pt x="100" y="474"/>
                      <a:pt x="234" y="474"/>
                    </a:cubicBezTo>
                    <a:cubicBezTo>
                      <a:pt x="251" y="478"/>
                      <a:pt x="268" y="480"/>
                      <a:pt x="285" y="480"/>
                    </a:cubicBezTo>
                    <a:cubicBezTo>
                      <a:pt x="392" y="480"/>
                      <a:pt x="472" y="389"/>
                      <a:pt x="501" y="273"/>
                    </a:cubicBezTo>
                    <a:cubicBezTo>
                      <a:pt x="501" y="140"/>
                      <a:pt x="434" y="7"/>
                      <a:pt x="301" y="7"/>
                    </a:cubicBezTo>
                    <a:cubicBezTo>
                      <a:pt x="283" y="2"/>
                      <a:pt x="265" y="0"/>
                      <a:pt x="24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7" name="Google Shape;21797;p49"/>
              <p:cNvSpPr/>
              <p:nvPr/>
            </p:nvSpPr>
            <p:spPr>
              <a:xfrm>
                <a:off x="5384525" y="2805750"/>
                <a:ext cx="13375" cy="12175"/>
              </a:xfrm>
              <a:custGeom>
                <a:rect b="b" l="l" r="r" t="t"/>
                <a:pathLst>
                  <a:path extrusionOk="0" h="487" w="535">
                    <a:moveTo>
                      <a:pt x="273" y="1"/>
                    </a:moveTo>
                    <a:cubicBezTo>
                      <a:pt x="239" y="1"/>
                      <a:pt x="203" y="9"/>
                      <a:pt x="167" y="27"/>
                    </a:cubicBezTo>
                    <a:cubicBezTo>
                      <a:pt x="34" y="60"/>
                      <a:pt x="1" y="194"/>
                      <a:pt x="34" y="327"/>
                    </a:cubicBezTo>
                    <a:cubicBezTo>
                      <a:pt x="83" y="425"/>
                      <a:pt x="167" y="487"/>
                      <a:pt x="262" y="487"/>
                    </a:cubicBezTo>
                    <a:cubicBezTo>
                      <a:pt x="296" y="487"/>
                      <a:pt x="332" y="479"/>
                      <a:pt x="368" y="461"/>
                    </a:cubicBezTo>
                    <a:cubicBezTo>
                      <a:pt x="468" y="427"/>
                      <a:pt x="534" y="261"/>
                      <a:pt x="501" y="161"/>
                    </a:cubicBezTo>
                    <a:cubicBezTo>
                      <a:pt x="452" y="63"/>
                      <a:pt x="368" y="1"/>
                      <a:pt x="2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8" name="Google Shape;21798;p49"/>
              <p:cNvSpPr/>
              <p:nvPr/>
            </p:nvSpPr>
            <p:spPr>
              <a:xfrm>
                <a:off x="5969100" y="3866300"/>
                <a:ext cx="15000" cy="11975"/>
              </a:xfrm>
              <a:custGeom>
                <a:rect b="b" l="l" r="r" t="t"/>
                <a:pathLst>
                  <a:path extrusionOk="0" h="479" w="600">
                    <a:moveTo>
                      <a:pt x="294" y="1"/>
                    </a:moveTo>
                    <a:cubicBezTo>
                      <a:pt x="211" y="1"/>
                      <a:pt x="132" y="38"/>
                      <a:pt x="68" y="102"/>
                    </a:cubicBezTo>
                    <a:cubicBezTo>
                      <a:pt x="1" y="202"/>
                      <a:pt x="34" y="369"/>
                      <a:pt x="134" y="436"/>
                    </a:cubicBezTo>
                    <a:cubicBezTo>
                      <a:pt x="182" y="465"/>
                      <a:pt x="228" y="478"/>
                      <a:pt x="271" y="478"/>
                    </a:cubicBezTo>
                    <a:cubicBezTo>
                      <a:pt x="470" y="478"/>
                      <a:pt x="599" y="200"/>
                      <a:pt x="435" y="36"/>
                    </a:cubicBezTo>
                    <a:cubicBezTo>
                      <a:pt x="387" y="12"/>
                      <a:pt x="340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9" name="Google Shape;21799;p49"/>
              <p:cNvSpPr/>
              <p:nvPr/>
            </p:nvSpPr>
            <p:spPr>
              <a:xfrm>
                <a:off x="7143250" y="3753175"/>
                <a:ext cx="12575" cy="9825"/>
              </a:xfrm>
              <a:custGeom>
                <a:rect b="b" l="l" r="r" t="t"/>
                <a:pathLst>
                  <a:path extrusionOk="0" h="393" w="503">
                    <a:moveTo>
                      <a:pt x="416" y="0"/>
                    </a:moveTo>
                    <a:cubicBezTo>
                      <a:pt x="267" y="0"/>
                      <a:pt x="0" y="392"/>
                      <a:pt x="244" y="392"/>
                    </a:cubicBezTo>
                    <a:cubicBezTo>
                      <a:pt x="252" y="392"/>
                      <a:pt x="260" y="392"/>
                      <a:pt x="269" y="391"/>
                    </a:cubicBezTo>
                    <a:cubicBezTo>
                      <a:pt x="402" y="358"/>
                      <a:pt x="502" y="257"/>
                      <a:pt x="502" y="124"/>
                    </a:cubicBezTo>
                    <a:cubicBezTo>
                      <a:pt x="495" y="35"/>
                      <a:pt x="461" y="0"/>
                      <a:pt x="41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0" name="Google Shape;21800;p49"/>
              <p:cNvSpPr/>
              <p:nvPr/>
            </p:nvSpPr>
            <p:spPr>
              <a:xfrm>
                <a:off x="7211725" y="2953150"/>
                <a:ext cx="12475" cy="9100"/>
              </a:xfrm>
              <a:custGeom>
                <a:rect b="b" l="l" r="r" t="t"/>
                <a:pathLst>
                  <a:path extrusionOk="0" h="364" w="499">
                    <a:moveTo>
                      <a:pt x="240" y="1"/>
                    </a:moveTo>
                    <a:cubicBezTo>
                      <a:pt x="0" y="1"/>
                      <a:pt x="257" y="364"/>
                      <a:pt x="407" y="364"/>
                    </a:cubicBezTo>
                    <a:cubicBezTo>
                      <a:pt x="454" y="364"/>
                      <a:pt x="491" y="328"/>
                      <a:pt x="498" y="236"/>
                    </a:cubicBezTo>
                    <a:cubicBezTo>
                      <a:pt x="498" y="102"/>
                      <a:pt x="398" y="2"/>
                      <a:pt x="265" y="2"/>
                    </a:cubicBezTo>
                    <a:cubicBezTo>
                      <a:pt x="256" y="1"/>
                      <a:pt x="247" y="1"/>
                      <a:pt x="24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1" name="Google Shape;21801;p49"/>
              <p:cNvSpPr/>
              <p:nvPr/>
            </p:nvSpPr>
            <p:spPr>
              <a:xfrm>
                <a:off x="6864750" y="2408600"/>
                <a:ext cx="15575" cy="12025"/>
              </a:xfrm>
              <a:custGeom>
                <a:rect b="b" l="l" r="r" t="t"/>
                <a:pathLst>
                  <a:path extrusionOk="0" h="481" w="623">
                    <a:moveTo>
                      <a:pt x="308" y="0"/>
                    </a:moveTo>
                    <a:cubicBezTo>
                      <a:pt x="262" y="0"/>
                      <a:pt x="215" y="11"/>
                      <a:pt x="167" y="35"/>
                    </a:cubicBezTo>
                    <a:cubicBezTo>
                      <a:pt x="1" y="135"/>
                      <a:pt x="34" y="435"/>
                      <a:pt x="267" y="469"/>
                    </a:cubicBezTo>
                    <a:cubicBezTo>
                      <a:pt x="291" y="477"/>
                      <a:pt x="315" y="480"/>
                      <a:pt x="337" y="480"/>
                    </a:cubicBezTo>
                    <a:cubicBezTo>
                      <a:pt x="503" y="480"/>
                      <a:pt x="622" y="278"/>
                      <a:pt x="534" y="102"/>
                    </a:cubicBezTo>
                    <a:cubicBezTo>
                      <a:pt x="470" y="37"/>
                      <a:pt x="391" y="0"/>
                      <a:pt x="30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2" name="Google Shape;21802;p49"/>
              <p:cNvSpPr/>
              <p:nvPr/>
            </p:nvSpPr>
            <p:spPr>
              <a:xfrm>
                <a:off x="6595400" y="2618100"/>
                <a:ext cx="15900" cy="12850"/>
              </a:xfrm>
              <a:custGeom>
                <a:rect b="b" l="l" r="r" t="t"/>
                <a:pathLst>
                  <a:path extrusionOk="0" h="514" w="636">
                    <a:moveTo>
                      <a:pt x="282" y="1"/>
                    </a:moveTo>
                    <a:cubicBezTo>
                      <a:pt x="229" y="1"/>
                      <a:pt x="176" y="19"/>
                      <a:pt x="134" y="61"/>
                    </a:cubicBezTo>
                    <a:cubicBezTo>
                      <a:pt x="34" y="128"/>
                      <a:pt x="0" y="295"/>
                      <a:pt x="100" y="395"/>
                    </a:cubicBezTo>
                    <a:cubicBezTo>
                      <a:pt x="147" y="479"/>
                      <a:pt x="215" y="513"/>
                      <a:pt x="283" y="513"/>
                    </a:cubicBezTo>
                    <a:cubicBezTo>
                      <a:pt x="458" y="513"/>
                      <a:pt x="635" y="287"/>
                      <a:pt x="467" y="94"/>
                    </a:cubicBezTo>
                    <a:cubicBezTo>
                      <a:pt x="428" y="36"/>
                      <a:pt x="356" y="1"/>
                      <a:pt x="2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3" name="Google Shape;21803;p49"/>
              <p:cNvSpPr/>
              <p:nvPr/>
            </p:nvSpPr>
            <p:spPr>
              <a:xfrm>
                <a:off x="5583600" y="3375725"/>
                <a:ext cx="16100" cy="12500"/>
              </a:xfrm>
              <a:custGeom>
                <a:rect b="b" l="l" r="r" t="t"/>
                <a:pathLst>
                  <a:path extrusionOk="0" h="500" w="644">
                    <a:moveTo>
                      <a:pt x="380" y="1"/>
                    </a:moveTo>
                    <a:cubicBezTo>
                      <a:pt x="332" y="1"/>
                      <a:pt x="285" y="17"/>
                      <a:pt x="243" y="44"/>
                    </a:cubicBezTo>
                    <a:cubicBezTo>
                      <a:pt x="1" y="206"/>
                      <a:pt x="151" y="499"/>
                      <a:pt x="358" y="499"/>
                    </a:cubicBezTo>
                    <a:cubicBezTo>
                      <a:pt x="407" y="499"/>
                      <a:pt x="459" y="483"/>
                      <a:pt x="510" y="445"/>
                    </a:cubicBezTo>
                    <a:cubicBezTo>
                      <a:pt x="610" y="345"/>
                      <a:pt x="644" y="211"/>
                      <a:pt x="577" y="111"/>
                    </a:cubicBezTo>
                    <a:cubicBezTo>
                      <a:pt x="518" y="33"/>
                      <a:pt x="448" y="1"/>
                      <a:pt x="3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4" name="Google Shape;21804;p49"/>
              <p:cNvSpPr/>
              <p:nvPr/>
            </p:nvSpPr>
            <p:spPr>
              <a:xfrm>
                <a:off x="5760625" y="3895200"/>
                <a:ext cx="13975" cy="12450"/>
              </a:xfrm>
              <a:custGeom>
                <a:rect b="b" l="l" r="r" t="t"/>
                <a:pathLst>
                  <a:path extrusionOk="0" h="498" w="559">
                    <a:moveTo>
                      <a:pt x="279" y="1"/>
                    </a:moveTo>
                    <a:cubicBezTo>
                      <a:pt x="254" y="1"/>
                      <a:pt x="228" y="5"/>
                      <a:pt x="201" y="14"/>
                    </a:cubicBezTo>
                    <a:cubicBezTo>
                      <a:pt x="67" y="80"/>
                      <a:pt x="1" y="214"/>
                      <a:pt x="34" y="347"/>
                    </a:cubicBezTo>
                    <a:cubicBezTo>
                      <a:pt x="67" y="447"/>
                      <a:pt x="159" y="497"/>
                      <a:pt x="255" y="497"/>
                    </a:cubicBezTo>
                    <a:cubicBezTo>
                      <a:pt x="351" y="497"/>
                      <a:pt x="451" y="447"/>
                      <a:pt x="501" y="347"/>
                    </a:cubicBezTo>
                    <a:cubicBezTo>
                      <a:pt x="559" y="174"/>
                      <a:pt x="441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5" name="Google Shape;21805;p49"/>
              <p:cNvSpPr/>
              <p:nvPr/>
            </p:nvSpPr>
            <p:spPr>
              <a:xfrm>
                <a:off x="6544050" y="3766600"/>
                <a:ext cx="14375" cy="8200"/>
              </a:xfrm>
              <a:custGeom>
                <a:rect b="b" l="l" r="r" t="t"/>
                <a:pathLst>
                  <a:path extrusionOk="0" h="328" w="575">
                    <a:moveTo>
                      <a:pt x="110" y="0"/>
                    </a:moveTo>
                    <a:cubicBezTo>
                      <a:pt x="45" y="0"/>
                      <a:pt x="1" y="42"/>
                      <a:pt x="19" y="154"/>
                    </a:cubicBezTo>
                    <a:cubicBezTo>
                      <a:pt x="48" y="241"/>
                      <a:pt x="127" y="327"/>
                      <a:pt x="234" y="327"/>
                    </a:cubicBezTo>
                    <a:cubicBezTo>
                      <a:pt x="251" y="327"/>
                      <a:pt x="268" y="325"/>
                      <a:pt x="286" y="321"/>
                    </a:cubicBezTo>
                    <a:cubicBezTo>
                      <a:pt x="574" y="273"/>
                      <a:pt x="275" y="0"/>
                      <a:pt x="1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6" name="Google Shape;21806;p49"/>
              <p:cNvSpPr/>
              <p:nvPr/>
            </p:nvSpPr>
            <p:spPr>
              <a:xfrm>
                <a:off x="6748975" y="3073875"/>
                <a:ext cx="11550" cy="10275"/>
              </a:xfrm>
              <a:custGeom>
                <a:rect b="b" l="l" r="r" t="t"/>
                <a:pathLst>
                  <a:path extrusionOk="0" h="411" w="462">
                    <a:moveTo>
                      <a:pt x="202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177"/>
                      <a:pt x="395" y="43"/>
                      <a:pt x="262" y="10"/>
                    </a:cubicBezTo>
                    <a:cubicBezTo>
                      <a:pt x="239" y="4"/>
                      <a:pt x="219" y="1"/>
                      <a:pt x="20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7" name="Google Shape;21807;p49"/>
              <p:cNvSpPr/>
              <p:nvPr/>
            </p:nvSpPr>
            <p:spPr>
              <a:xfrm>
                <a:off x="6283300" y="2373350"/>
                <a:ext cx="17100" cy="12225"/>
              </a:xfrm>
              <a:custGeom>
                <a:rect b="b" l="l" r="r" t="t"/>
                <a:pathLst>
                  <a:path extrusionOk="0" h="489" w="684">
                    <a:moveTo>
                      <a:pt x="350" y="0"/>
                    </a:moveTo>
                    <a:cubicBezTo>
                      <a:pt x="176" y="0"/>
                      <a:pt x="0" y="189"/>
                      <a:pt x="142" y="378"/>
                    </a:cubicBezTo>
                    <a:cubicBezTo>
                      <a:pt x="191" y="456"/>
                      <a:pt x="263" y="488"/>
                      <a:pt x="335" y="488"/>
                    </a:cubicBezTo>
                    <a:cubicBezTo>
                      <a:pt x="508" y="488"/>
                      <a:pt x="684" y="300"/>
                      <a:pt x="542" y="111"/>
                    </a:cubicBezTo>
                    <a:cubicBezTo>
                      <a:pt x="493" y="33"/>
                      <a:pt x="422" y="0"/>
                      <a:pt x="3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8" name="Google Shape;21808;p49"/>
              <p:cNvSpPr/>
              <p:nvPr/>
            </p:nvSpPr>
            <p:spPr>
              <a:xfrm>
                <a:off x="5384525" y="2532675"/>
                <a:ext cx="12525" cy="12075"/>
              </a:xfrm>
              <a:custGeom>
                <a:rect b="b" l="l" r="r" t="t"/>
                <a:pathLst>
                  <a:path extrusionOk="0" h="483" w="501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7" y="9"/>
                      <a:pt x="1" y="142"/>
                      <a:pt x="1" y="276"/>
                    </a:cubicBezTo>
                    <a:cubicBezTo>
                      <a:pt x="30" y="392"/>
                      <a:pt x="134" y="482"/>
                      <a:pt x="248" y="482"/>
                    </a:cubicBezTo>
                    <a:cubicBezTo>
                      <a:pt x="266" y="482"/>
                      <a:pt x="283" y="480"/>
                      <a:pt x="301" y="476"/>
                    </a:cubicBezTo>
                    <a:cubicBezTo>
                      <a:pt x="434" y="443"/>
                      <a:pt x="501" y="309"/>
                      <a:pt x="501" y="176"/>
                    </a:cubicBezTo>
                    <a:cubicBezTo>
                      <a:pt x="473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9" name="Google Shape;21809;p49"/>
              <p:cNvSpPr/>
              <p:nvPr/>
            </p:nvSpPr>
            <p:spPr>
              <a:xfrm>
                <a:off x="5870700" y="3356400"/>
                <a:ext cx="13900" cy="11950"/>
              </a:xfrm>
              <a:custGeom>
                <a:rect b="b" l="l" r="r" t="t"/>
                <a:pathLst>
                  <a:path extrusionOk="0" h="478" w="556">
                    <a:moveTo>
                      <a:pt x="268" y="0"/>
                    </a:moveTo>
                    <a:cubicBezTo>
                      <a:pt x="176" y="0"/>
                      <a:pt x="84" y="50"/>
                      <a:pt x="34" y="150"/>
                    </a:cubicBezTo>
                    <a:cubicBezTo>
                      <a:pt x="1" y="284"/>
                      <a:pt x="68" y="417"/>
                      <a:pt x="168" y="451"/>
                    </a:cubicBezTo>
                    <a:cubicBezTo>
                      <a:pt x="204" y="469"/>
                      <a:pt x="241" y="477"/>
                      <a:pt x="276" y="477"/>
                    </a:cubicBezTo>
                    <a:cubicBezTo>
                      <a:pt x="432" y="477"/>
                      <a:pt x="556" y="314"/>
                      <a:pt x="501" y="150"/>
                    </a:cubicBezTo>
                    <a:cubicBezTo>
                      <a:pt x="451" y="50"/>
                      <a:pt x="359" y="0"/>
                      <a:pt x="2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0" name="Google Shape;21810;p49"/>
              <p:cNvSpPr/>
              <p:nvPr/>
            </p:nvSpPr>
            <p:spPr>
              <a:xfrm>
                <a:off x="6813875" y="3151575"/>
                <a:ext cx="11700" cy="10225"/>
              </a:xfrm>
              <a:custGeom>
                <a:rect b="b" l="l" r="r" t="t"/>
                <a:pathLst>
                  <a:path extrusionOk="0" h="409" w="468">
                    <a:moveTo>
                      <a:pt x="355" y="1"/>
                    </a:moveTo>
                    <a:cubicBezTo>
                      <a:pt x="221" y="1"/>
                      <a:pt x="1" y="409"/>
                      <a:pt x="224" y="409"/>
                    </a:cubicBezTo>
                    <a:cubicBezTo>
                      <a:pt x="237" y="409"/>
                      <a:pt x="251" y="407"/>
                      <a:pt x="268" y="404"/>
                    </a:cubicBezTo>
                    <a:cubicBezTo>
                      <a:pt x="401" y="371"/>
                      <a:pt x="468" y="238"/>
                      <a:pt x="434" y="104"/>
                    </a:cubicBezTo>
                    <a:cubicBezTo>
                      <a:pt x="421" y="30"/>
                      <a:pt x="391" y="1"/>
                      <a:pt x="35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1" name="Google Shape;21811;p49"/>
              <p:cNvSpPr/>
              <p:nvPr/>
            </p:nvSpPr>
            <p:spPr>
              <a:xfrm>
                <a:off x="6853625" y="2654900"/>
                <a:ext cx="13850" cy="8950"/>
              </a:xfrm>
              <a:custGeom>
                <a:rect b="b" l="l" r="r" t="t"/>
                <a:pathLst>
                  <a:path extrusionOk="0" h="358" w="554">
                    <a:moveTo>
                      <a:pt x="471" y="0"/>
                    </a:moveTo>
                    <a:cubicBezTo>
                      <a:pt x="316" y="0"/>
                      <a:pt x="1" y="332"/>
                      <a:pt x="279" y="357"/>
                    </a:cubicBezTo>
                    <a:cubicBezTo>
                      <a:pt x="412" y="357"/>
                      <a:pt x="546" y="257"/>
                      <a:pt x="546" y="124"/>
                    </a:cubicBezTo>
                    <a:cubicBezTo>
                      <a:pt x="554" y="34"/>
                      <a:pt x="521" y="0"/>
                      <a:pt x="47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2" name="Google Shape;21812;p49"/>
              <p:cNvSpPr/>
              <p:nvPr/>
            </p:nvSpPr>
            <p:spPr>
              <a:xfrm>
                <a:off x="6452375" y="2406800"/>
                <a:ext cx="17725" cy="11975"/>
              </a:xfrm>
              <a:custGeom>
                <a:rect b="b" l="l" r="r" t="t"/>
                <a:pathLst>
                  <a:path extrusionOk="0" h="479" w="709">
                    <a:moveTo>
                      <a:pt x="353" y="1"/>
                    </a:moveTo>
                    <a:cubicBezTo>
                      <a:pt x="144" y="1"/>
                      <a:pt x="0" y="302"/>
                      <a:pt x="251" y="441"/>
                    </a:cubicBezTo>
                    <a:cubicBezTo>
                      <a:pt x="293" y="467"/>
                      <a:pt x="334" y="478"/>
                      <a:pt x="372" y="478"/>
                    </a:cubicBezTo>
                    <a:cubicBezTo>
                      <a:pt x="579" y="478"/>
                      <a:pt x="709" y="153"/>
                      <a:pt x="484" y="40"/>
                    </a:cubicBezTo>
                    <a:cubicBezTo>
                      <a:pt x="440" y="13"/>
                      <a:pt x="395" y="1"/>
                      <a:pt x="3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3" name="Google Shape;21813;p49"/>
              <p:cNvSpPr/>
              <p:nvPr/>
            </p:nvSpPr>
            <p:spPr>
              <a:xfrm>
                <a:off x="5277775" y="2962400"/>
                <a:ext cx="14975" cy="11950"/>
              </a:xfrm>
              <a:custGeom>
                <a:rect b="b" l="l" r="r" t="t"/>
                <a:pathLst>
                  <a:path extrusionOk="0" h="478" w="599">
                    <a:moveTo>
                      <a:pt x="250" y="0"/>
                    </a:moveTo>
                    <a:cubicBezTo>
                      <a:pt x="222" y="0"/>
                      <a:pt x="194" y="10"/>
                      <a:pt x="168" y="32"/>
                    </a:cubicBezTo>
                    <a:cubicBezTo>
                      <a:pt x="34" y="99"/>
                      <a:pt x="1" y="232"/>
                      <a:pt x="34" y="333"/>
                    </a:cubicBezTo>
                    <a:cubicBezTo>
                      <a:pt x="85" y="434"/>
                      <a:pt x="175" y="478"/>
                      <a:pt x="274" y="478"/>
                    </a:cubicBezTo>
                    <a:cubicBezTo>
                      <a:pt x="305" y="478"/>
                      <a:pt x="336" y="474"/>
                      <a:pt x="368" y="466"/>
                    </a:cubicBezTo>
                    <a:cubicBezTo>
                      <a:pt x="599" y="408"/>
                      <a:pt x="430" y="0"/>
                      <a:pt x="2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4" name="Google Shape;21814;p49"/>
              <p:cNvSpPr/>
              <p:nvPr/>
            </p:nvSpPr>
            <p:spPr>
              <a:xfrm>
                <a:off x="5272775" y="3564450"/>
                <a:ext cx="12550" cy="11700"/>
              </a:xfrm>
              <a:custGeom>
                <a:rect b="b" l="l" r="r" t="t"/>
                <a:pathLst>
                  <a:path extrusionOk="0" h="468" w="502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468"/>
                      <a:pt x="234" y="468"/>
                    </a:cubicBezTo>
                    <a:cubicBezTo>
                      <a:pt x="368" y="468"/>
                      <a:pt x="501" y="368"/>
                      <a:pt x="501" y="234"/>
                    </a:cubicBezTo>
                    <a:cubicBezTo>
                      <a:pt x="501" y="101"/>
                      <a:pt x="368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5" name="Google Shape;21815;p49"/>
              <p:cNvSpPr/>
              <p:nvPr/>
            </p:nvSpPr>
            <p:spPr>
              <a:xfrm>
                <a:off x="6536250" y="3854150"/>
                <a:ext cx="14000" cy="8200"/>
              </a:xfrm>
              <a:custGeom>
                <a:rect b="b" l="l" r="r" t="t"/>
                <a:pathLst>
                  <a:path extrusionOk="0" h="328" w="560">
                    <a:moveTo>
                      <a:pt x="462" y="1"/>
                    </a:moveTo>
                    <a:cubicBezTo>
                      <a:pt x="307" y="1"/>
                      <a:pt x="1" y="273"/>
                      <a:pt x="265" y="321"/>
                    </a:cubicBezTo>
                    <a:cubicBezTo>
                      <a:pt x="283" y="326"/>
                      <a:pt x="300" y="328"/>
                      <a:pt x="318" y="328"/>
                    </a:cubicBezTo>
                    <a:cubicBezTo>
                      <a:pt x="431" y="328"/>
                      <a:pt x="532" y="241"/>
                      <a:pt x="532" y="155"/>
                    </a:cubicBezTo>
                    <a:cubicBezTo>
                      <a:pt x="560" y="42"/>
                      <a:pt x="522" y="1"/>
                      <a:pt x="4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6" name="Google Shape;21816;p49"/>
              <p:cNvSpPr/>
              <p:nvPr/>
            </p:nvSpPr>
            <p:spPr>
              <a:xfrm>
                <a:off x="6898950" y="3558200"/>
                <a:ext cx="13850" cy="12450"/>
              </a:xfrm>
              <a:custGeom>
                <a:rect b="b" l="l" r="r" t="t"/>
                <a:pathLst>
                  <a:path extrusionOk="0" h="498" w="554">
                    <a:moveTo>
                      <a:pt x="250" y="1"/>
                    </a:moveTo>
                    <a:cubicBezTo>
                      <a:pt x="159" y="1"/>
                      <a:pt x="67" y="51"/>
                      <a:pt x="34" y="151"/>
                    </a:cubicBezTo>
                    <a:cubicBezTo>
                      <a:pt x="0" y="284"/>
                      <a:pt x="67" y="418"/>
                      <a:pt x="167" y="484"/>
                    </a:cubicBezTo>
                    <a:cubicBezTo>
                      <a:pt x="194" y="493"/>
                      <a:pt x="221" y="497"/>
                      <a:pt x="247" y="497"/>
                    </a:cubicBezTo>
                    <a:cubicBezTo>
                      <a:pt x="415" y="497"/>
                      <a:pt x="554" y="324"/>
                      <a:pt x="467" y="151"/>
                    </a:cubicBezTo>
                    <a:cubicBezTo>
                      <a:pt x="434" y="51"/>
                      <a:pt x="342" y="1"/>
                      <a:pt x="25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7" name="Google Shape;21817;p49"/>
              <p:cNvSpPr/>
              <p:nvPr/>
            </p:nvSpPr>
            <p:spPr>
              <a:xfrm>
                <a:off x="6953000" y="3455625"/>
                <a:ext cx="15175" cy="12125"/>
              </a:xfrm>
              <a:custGeom>
                <a:rect b="b" l="l" r="r" t="t"/>
                <a:pathLst>
                  <a:path extrusionOk="0" h="485" w="607">
                    <a:moveTo>
                      <a:pt x="350" y="0"/>
                    </a:moveTo>
                    <a:cubicBezTo>
                      <a:pt x="132" y="0"/>
                      <a:pt x="0" y="304"/>
                      <a:pt x="207" y="451"/>
                    </a:cubicBezTo>
                    <a:cubicBezTo>
                      <a:pt x="251" y="473"/>
                      <a:pt x="295" y="484"/>
                      <a:pt x="337" y="484"/>
                    </a:cubicBezTo>
                    <a:cubicBezTo>
                      <a:pt x="421" y="484"/>
                      <a:pt x="496" y="440"/>
                      <a:pt x="540" y="351"/>
                    </a:cubicBezTo>
                    <a:cubicBezTo>
                      <a:pt x="607" y="251"/>
                      <a:pt x="573" y="84"/>
                      <a:pt x="440" y="17"/>
                    </a:cubicBezTo>
                    <a:cubicBezTo>
                      <a:pt x="409" y="6"/>
                      <a:pt x="379" y="0"/>
                      <a:pt x="3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8" name="Google Shape;21818;p49"/>
              <p:cNvSpPr/>
              <p:nvPr/>
            </p:nvSpPr>
            <p:spPr>
              <a:xfrm>
                <a:off x="6989850" y="3365950"/>
                <a:ext cx="13350" cy="11725"/>
              </a:xfrm>
              <a:custGeom>
                <a:rect b="b" l="l" r="r" t="t"/>
                <a:pathLst>
                  <a:path extrusionOk="0" h="469" w="534">
                    <a:moveTo>
                      <a:pt x="244" y="0"/>
                    </a:moveTo>
                    <a:cubicBezTo>
                      <a:pt x="166" y="0"/>
                      <a:pt x="88" y="37"/>
                      <a:pt x="67" y="102"/>
                    </a:cubicBezTo>
                    <a:cubicBezTo>
                      <a:pt x="0" y="235"/>
                      <a:pt x="33" y="369"/>
                      <a:pt x="167" y="435"/>
                    </a:cubicBezTo>
                    <a:cubicBezTo>
                      <a:pt x="200" y="458"/>
                      <a:pt x="237" y="469"/>
                      <a:pt x="274" y="469"/>
                    </a:cubicBezTo>
                    <a:cubicBezTo>
                      <a:pt x="348" y="469"/>
                      <a:pt x="423" y="424"/>
                      <a:pt x="467" y="335"/>
                    </a:cubicBezTo>
                    <a:cubicBezTo>
                      <a:pt x="534" y="235"/>
                      <a:pt x="500" y="69"/>
                      <a:pt x="367" y="35"/>
                    </a:cubicBezTo>
                    <a:cubicBezTo>
                      <a:pt x="332" y="12"/>
                      <a:pt x="288" y="0"/>
                      <a:pt x="24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9" name="Google Shape;21819;p49"/>
              <p:cNvSpPr/>
              <p:nvPr/>
            </p:nvSpPr>
            <p:spPr>
              <a:xfrm>
                <a:off x="6923125" y="3484375"/>
                <a:ext cx="14200" cy="11750"/>
              </a:xfrm>
              <a:custGeom>
                <a:rect b="b" l="l" r="r" t="t"/>
                <a:pathLst>
                  <a:path extrusionOk="0" h="470" w="568">
                    <a:moveTo>
                      <a:pt x="295" y="0"/>
                    </a:moveTo>
                    <a:cubicBezTo>
                      <a:pt x="215" y="0"/>
                      <a:pt x="144" y="37"/>
                      <a:pt x="101" y="102"/>
                    </a:cubicBezTo>
                    <a:cubicBezTo>
                      <a:pt x="1" y="235"/>
                      <a:pt x="34" y="368"/>
                      <a:pt x="167" y="435"/>
                    </a:cubicBezTo>
                    <a:cubicBezTo>
                      <a:pt x="203" y="459"/>
                      <a:pt x="247" y="470"/>
                      <a:pt x="291" y="470"/>
                    </a:cubicBezTo>
                    <a:cubicBezTo>
                      <a:pt x="373" y="470"/>
                      <a:pt x="458" y="433"/>
                      <a:pt x="501" y="368"/>
                    </a:cubicBezTo>
                    <a:cubicBezTo>
                      <a:pt x="568" y="268"/>
                      <a:pt x="534" y="102"/>
                      <a:pt x="434" y="35"/>
                    </a:cubicBezTo>
                    <a:cubicBezTo>
                      <a:pt x="387" y="11"/>
                      <a:pt x="340" y="0"/>
                      <a:pt x="29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0" name="Google Shape;21820;p49"/>
              <p:cNvSpPr/>
              <p:nvPr/>
            </p:nvSpPr>
            <p:spPr>
              <a:xfrm>
                <a:off x="6928975" y="3460975"/>
                <a:ext cx="15650" cy="12100"/>
              </a:xfrm>
              <a:custGeom>
                <a:rect b="b" l="l" r="r" t="t"/>
                <a:pathLst>
                  <a:path extrusionOk="0" h="484" w="626">
                    <a:moveTo>
                      <a:pt x="311" y="0"/>
                    </a:moveTo>
                    <a:cubicBezTo>
                      <a:pt x="297" y="0"/>
                      <a:pt x="282" y="1"/>
                      <a:pt x="267" y="4"/>
                    </a:cubicBezTo>
                    <a:cubicBezTo>
                      <a:pt x="67" y="37"/>
                      <a:pt x="0" y="304"/>
                      <a:pt x="167" y="437"/>
                    </a:cubicBezTo>
                    <a:cubicBezTo>
                      <a:pt x="212" y="467"/>
                      <a:pt x="270" y="484"/>
                      <a:pt x="327" y="484"/>
                    </a:cubicBezTo>
                    <a:cubicBezTo>
                      <a:pt x="397" y="484"/>
                      <a:pt x="464" y="459"/>
                      <a:pt x="500" y="404"/>
                    </a:cubicBezTo>
                    <a:cubicBezTo>
                      <a:pt x="625" y="217"/>
                      <a:pt x="517" y="0"/>
                      <a:pt x="31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1" name="Google Shape;21821;p49"/>
              <p:cNvSpPr/>
              <p:nvPr/>
            </p:nvSpPr>
            <p:spPr>
              <a:xfrm>
                <a:off x="7024875" y="3300275"/>
                <a:ext cx="14200" cy="12350"/>
              </a:xfrm>
              <a:custGeom>
                <a:rect b="b" l="l" r="r" t="t"/>
                <a:pathLst>
                  <a:path extrusionOk="0" h="494" w="568">
                    <a:moveTo>
                      <a:pt x="290" y="0"/>
                    </a:moveTo>
                    <a:cubicBezTo>
                      <a:pt x="198" y="0"/>
                      <a:pt x="115" y="55"/>
                      <a:pt x="67" y="127"/>
                    </a:cubicBezTo>
                    <a:cubicBezTo>
                      <a:pt x="0" y="260"/>
                      <a:pt x="33" y="394"/>
                      <a:pt x="167" y="461"/>
                    </a:cubicBezTo>
                    <a:cubicBezTo>
                      <a:pt x="200" y="483"/>
                      <a:pt x="241" y="494"/>
                      <a:pt x="283" y="494"/>
                    </a:cubicBezTo>
                    <a:cubicBezTo>
                      <a:pt x="367" y="494"/>
                      <a:pt x="456" y="449"/>
                      <a:pt x="500" y="361"/>
                    </a:cubicBezTo>
                    <a:cubicBezTo>
                      <a:pt x="567" y="260"/>
                      <a:pt x="500" y="94"/>
                      <a:pt x="400" y="27"/>
                    </a:cubicBezTo>
                    <a:cubicBezTo>
                      <a:pt x="363" y="8"/>
                      <a:pt x="326" y="0"/>
                      <a:pt x="29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2" name="Google Shape;21822;p49"/>
              <p:cNvSpPr/>
              <p:nvPr/>
            </p:nvSpPr>
            <p:spPr>
              <a:xfrm>
                <a:off x="7021525" y="3386675"/>
                <a:ext cx="14775" cy="11900"/>
              </a:xfrm>
              <a:custGeom>
                <a:rect b="b" l="l" r="r" t="t"/>
                <a:pathLst>
                  <a:path extrusionOk="0" h="476" w="591">
                    <a:moveTo>
                      <a:pt x="249" y="0"/>
                    </a:moveTo>
                    <a:cubicBezTo>
                      <a:pt x="135" y="0"/>
                      <a:pt x="34" y="91"/>
                      <a:pt x="34" y="207"/>
                    </a:cubicBezTo>
                    <a:cubicBezTo>
                      <a:pt x="1" y="340"/>
                      <a:pt x="101" y="474"/>
                      <a:pt x="234" y="474"/>
                    </a:cubicBezTo>
                    <a:cubicBezTo>
                      <a:pt x="245" y="475"/>
                      <a:pt x="255" y="475"/>
                      <a:pt x="264" y="475"/>
                    </a:cubicBezTo>
                    <a:cubicBezTo>
                      <a:pt x="539" y="475"/>
                      <a:pt x="591" y="39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3" name="Google Shape;21823;p49"/>
              <p:cNvSpPr/>
              <p:nvPr/>
            </p:nvSpPr>
            <p:spPr>
              <a:xfrm>
                <a:off x="7034725" y="3437350"/>
                <a:ext cx="14150" cy="11925"/>
              </a:xfrm>
              <a:custGeom>
                <a:rect b="b" l="l" r="r" t="t"/>
                <a:pathLst>
                  <a:path extrusionOk="0" h="477" w="566">
                    <a:moveTo>
                      <a:pt x="281" y="0"/>
                    </a:moveTo>
                    <a:cubicBezTo>
                      <a:pt x="142" y="0"/>
                      <a:pt x="1" y="107"/>
                      <a:pt x="40" y="281"/>
                    </a:cubicBezTo>
                    <a:cubicBezTo>
                      <a:pt x="67" y="419"/>
                      <a:pt x="168" y="477"/>
                      <a:pt x="270" y="477"/>
                    </a:cubicBezTo>
                    <a:cubicBezTo>
                      <a:pt x="417" y="477"/>
                      <a:pt x="566" y="358"/>
                      <a:pt x="507" y="181"/>
                    </a:cubicBezTo>
                    <a:cubicBezTo>
                      <a:pt x="479" y="56"/>
                      <a:pt x="381" y="0"/>
                      <a:pt x="28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4" name="Google Shape;21824;p49"/>
              <p:cNvSpPr/>
              <p:nvPr/>
            </p:nvSpPr>
            <p:spPr>
              <a:xfrm>
                <a:off x="7119925" y="3309850"/>
                <a:ext cx="14200" cy="12000"/>
              </a:xfrm>
              <a:custGeom>
                <a:rect b="b" l="l" r="r" t="t"/>
                <a:pathLst>
                  <a:path extrusionOk="0" h="480" w="568">
                    <a:moveTo>
                      <a:pt x="273" y="0"/>
                    </a:moveTo>
                    <a:cubicBezTo>
                      <a:pt x="202" y="0"/>
                      <a:pt x="140" y="33"/>
                      <a:pt x="101" y="111"/>
                    </a:cubicBezTo>
                    <a:cubicBezTo>
                      <a:pt x="1" y="211"/>
                      <a:pt x="34" y="344"/>
                      <a:pt x="134" y="445"/>
                    </a:cubicBezTo>
                    <a:cubicBezTo>
                      <a:pt x="182" y="468"/>
                      <a:pt x="229" y="479"/>
                      <a:pt x="273" y="479"/>
                    </a:cubicBezTo>
                    <a:cubicBezTo>
                      <a:pt x="354" y="479"/>
                      <a:pt x="425" y="442"/>
                      <a:pt x="468" y="378"/>
                    </a:cubicBezTo>
                    <a:cubicBezTo>
                      <a:pt x="568" y="278"/>
                      <a:pt x="535" y="111"/>
                      <a:pt x="434" y="44"/>
                    </a:cubicBezTo>
                    <a:cubicBezTo>
                      <a:pt x="379" y="17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5" name="Google Shape;21825;p49"/>
              <p:cNvSpPr/>
              <p:nvPr/>
            </p:nvSpPr>
            <p:spPr>
              <a:xfrm>
                <a:off x="7138375" y="3372225"/>
                <a:ext cx="14700" cy="8175"/>
              </a:xfrm>
              <a:custGeom>
                <a:rect b="b" l="l" r="r" t="t"/>
                <a:pathLst>
                  <a:path extrusionOk="0" h="327" w="588">
                    <a:moveTo>
                      <a:pt x="120" y="0"/>
                    </a:moveTo>
                    <a:cubicBezTo>
                      <a:pt x="48" y="0"/>
                      <a:pt x="0" y="41"/>
                      <a:pt x="30" y="151"/>
                    </a:cubicBezTo>
                    <a:cubicBezTo>
                      <a:pt x="85" y="262"/>
                      <a:pt x="186" y="326"/>
                      <a:pt x="276" y="326"/>
                    </a:cubicBezTo>
                    <a:cubicBezTo>
                      <a:pt x="295" y="326"/>
                      <a:pt x="313" y="324"/>
                      <a:pt x="330" y="318"/>
                    </a:cubicBezTo>
                    <a:cubicBezTo>
                      <a:pt x="587" y="224"/>
                      <a:pt x="288" y="0"/>
                      <a:pt x="12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6" name="Google Shape;21826;p49"/>
              <p:cNvSpPr/>
              <p:nvPr/>
            </p:nvSpPr>
            <p:spPr>
              <a:xfrm>
                <a:off x="7132775" y="3151000"/>
                <a:ext cx="14700" cy="12750"/>
              </a:xfrm>
              <a:custGeom>
                <a:rect b="b" l="l" r="r" t="t"/>
                <a:pathLst>
                  <a:path extrusionOk="0" h="510" w="588">
                    <a:moveTo>
                      <a:pt x="302" y="1"/>
                    </a:moveTo>
                    <a:cubicBezTo>
                      <a:pt x="221" y="1"/>
                      <a:pt x="136" y="63"/>
                      <a:pt x="87" y="160"/>
                    </a:cubicBezTo>
                    <a:cubicBezTo>
                      <a:pt x="0" y="356"/>
                      <a:pt x="154" y="509"/>
                      <a:pt x="309" y="509"/>
                    </a:cubicBezTo>
                    <a:cubicBezTo>
                      <a:pt x="391" y="509"/>
                      <a:pt x="474" y="465"/>
                      <a:pt x="521" y="361"/>
                    </a:cubicBezTo>
                    <a:cubicBezTo>
                      <a:pt x="588" y="227"/>
                      <a:pt x="521" y="94"/>
                      <a:pt x="387" y="27"/>
                    </a:cubicBezTo>
                    <a:cubicBezTo>
                      <a:pt x="361" y="9"/>
                      <a:pt x="331" y="1"/>
                      <a:pt x="30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7" name="Google Shape;21827;p49"/>
              <p:cNvSpPr/>
              <p:nvPr/>
            </p:nvSpPr>
            <p:spPr>
              <a:xfrm>
                <a:off x="7222725" y="3047900"/>
                <a:ext cx="13150" cy="12500"/>
              </a:xfrm>
              <a:custGeom>
                <a:rect b="b" l="l" r="r" t="t"/>
                <a:pathLst>
                  <a:path extrusionOk="0" h="500" w="526">
                    <a:moveTo>
                      <a:pt x="288" y="0"/>
                    </a:moveTo>
                    <a:cubicBezTo>
                      <a:pt x="144" y="0"/>
                      <a:pt x="0" y="131"/>
                      <a:pt x="25" y="282"/>
                    </a:cubicBezTo>
                    <a:cubicBezTo>
                      <a:pt x="47" y="411"/>
                      <a:pt x="167" y="499"/>
                      <a:pt x="285" y="499"/>
                    </a:cubicBezTo>
                    <a:cubicBezTo>
                      <a:pt x="349" y="499"/>
                      <a:pt x="412" y="474"/>
                      <a:pt x="459" y="415"/>
                    </a:cubicBezTo>
                    <a:cubicBezTo>
                      <a:pt x="525" y="282"/>
                      <a:pt x="525" y="148"/>
                      <a:pt x="425" y="48"/>
                    </a:cubicBezTo>
                    <a:cubicBezTo>
                      <a:pt x="384" y="15"/>
                      <a:pt x="336" y="0"/>
                      <a:pt x="28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8" name="Google Shape;21828;p49"/>
              <p:cNvSpPr/>
              <p:nvPr/>
            </p:nvSpPr>
            <p:spPr>
              <a:xfrm>
                <a:off x="7119925" y="3180150"/>
                <a:ext cx="13800" cy="11925"/>
              </a:xfrm>
              <a:custGeom>
                <a:rect b="b" l="l" r="r" t="t"/>
                <a:pathLst>
                  <a:path extrusionOk="0" h="477" w="552">
                    <a:moveTo>
                      <a:pt x="263" y="1"/>
                    </a:moveTo>
                    <a:cubicBezTo>
                      <a:pt x="192" y="1"/>
                      <a:pt x="120" y="30"/>
                      <a:pt x="68" y="95"/>
                    </a:cubicBezTo>
                    <a:cubicBezTo>
                      <a:pt x="1" y="229"/>
                      <a:pt x="34" y="362"/>
                      <a:pt x="134" y="429"/>
                    </a:cubicBezTo>
                    <a:cubicBezTo>
                      <a:pt x="176" y="462"/>
                      <a:pt x="224" y="477"/>
                      <a:pt x="271" y="477"/>
                    </a:cubicBezTo>
                    <a:cubicBezTo>
                      <a:pt x="414" y="477"/>
                      <a:pt x="551" y="345"/>
                      <a:pt x="501" y="195"/>
                    </a:cubicBezTo>
                    <a:cubicBezTo>
                      <a:pt x="481" y="73"/>
                      <a:pt x="373" y="1"/>
                      <a:pt x="2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9" name="Google Shape;21829;p49"/>
              <p:cNvSpPr/>
              <p:nvPr/>
            </p:nvSpPr>
            <p:spPr>
              <a:xfrm>
                <a:off x="7108175" y="3131475"/>
                <a:ext cx="15950" cy="12175"/>
              </a:xfrm>
              <a:custGeom>
                <a:rect b="b" l="l" r="r" t="t"/>
                <a:pathLst>
                  <a:path extrusionOk="0" h="487" w="638">
                    <a:moveTo>
                      <a:pt x="390" y="1"/>
                    </a:moveTo>
                    <a:cubicBezTo>
                      <a:pt x="372" y="1"/>
                      <a:pt x="355" y="3"/>
                      <a:pt x="337" y="7"/>
                    </a:cubicBezTo>
                    <a:cubicBezTo>
                      <a:pt x="0" y="7"/>
                      <a:pt x="57" y="486"/>
                      <a:pt x="328" y="486"/>
                    </a:cubicBezTo>
                    <a:cubicBezTo>
                      <a:pt x="352" y="486"/>
                      <a:pt x="377" y="483"/>
                      <a:pt x="404" y="474"/>
                    </a:cubicBezTo>
                    <a:cubicBezTo>
                      <a:pt x="538" y="441"/>
                      <a:pt x="638" y="341"/>
                      <a:pt x="604" y="208"/>
                    </a:cubicBezTo>
                    <a:cubicBezTo>
                      <a:pt x="604" y="92"/>
                      <a:pt x="504" y="1"/>
                      <a:pt x="39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0" name="Google Shape;21830;p49"/>
              <p:cNvSpPr/>
              <p:nvPr/>
            </p:nvSpPr>
            <p:spPr>
              <a:xfrm>
                <a:off x="7112425" y="2972375"/>
                <a:ext cx="13375" cy="12525"/>
              </a:xfrm>
              <a:custGeom>
                <a:rect b="b" l="l" r="r" t="t"/>
                <a:pathLst>
                  <a:path extrusionOk="0" h="501" w="535">
                    <a:moveTo>
                      <a:pt x="301" y="0"/>
                    </a:moveTo>
                    <a:cubicBezTo>
                      <a:pt x="1" y="34"/>
                      <a:pt x="1" y="467"/>
                      <a:pt x="301" y="501"/>
                    </a:cubicBezTo>
                    <a:cubicBezTo>
                      <a:pt x="434" y="501"/>
                      <a:pt x="534" y="401"/>
                      <a:pt x="534" y="267"/>
                    </a:cubicBezTo>
                    <a:cubicBezTo>
                      <a:pt x="534" y="134"/>
                      <a:pt x="434" y="0"/>
                      <a:pt x="30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1" name="Google Shape;21831;p49"/>
              <p:cNvSpPr/>
              <p:nvPr/>
            </p:nvSpPr>
            <p:spPr>
              <a:xfrm>
                <a:off x="7101125" y="3016350"/>
                <a:ext cx="14625" cy="7900"/>
              </a:xfrm>
              <a:custGeom>
                <a:rect b="b" l="l" r="r" t="t"/>
                <a:pathLst>
                  <a:path extrusionOk="0" h="316" w="585">
                    <a:moveTo>
                      <a:pt x="251" y="1"/>
                    </a:moveTo>
                    <a:cubicBezTo>
                      <a:pt x="143" y="1"/>
                      <a:pt x="47" y="65"/>
                      <a:pt x="19" y="176"/>
                    </a:cubicBezTo>
                    <a:cubicBezTo>
                      <a:pt x="1" y="277"/>
                      <a:pt x="43" y="315"/>
                      <a:pt x="107" y="315"/>
                    </a:cubicBezTo>
                    <a:cubicBezTo>
                      <a:pt x="274" y="315"/>
                      <a:pt x="585" y="57"/>
                      <a:pt x="319" y="9"/>
                    </a:cubicBezTo>
                    <a:cubicBezTo>
                      <a:pt x="296" y="3"/>
                      <a:pt x="273" y="1"/>
                      <a:pt x="25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2" name="Google Shape;21832;p49"/>
              <p:cNvSpPr/>
              <p:nvPr/>
            </p:nvSpPr>
            <p:spPr>
              <a:xfrm>
                <a:off x="7072400" y="3147325"/>
                <a:ext cx="14775" cy="11925"/>
              </a:xfrm>
              <a:custGeom>
                <a:rect b="b" l="l" r="r" t="t"/>
                <a:pathLst>
                  <a:path extrusionOk="0" h="477" w="591">
                    <a:moveTo>
                      <a:pt x="282" y="1"/>
                    </a:moveTo>
                    <a:cubicBezTo>
                      <a:pt x="167" y="1"/>
                      <a:pt x="63" y="91"/>
                      <a:pt x="34" y="207"/>
                    </a:cubicBezTo>
                    <a:cubicBezTo>
                      <a:pt x="0" y="341"/>
                      <a:pt x="101" y="441"/>
                      <a:pt x="234" y="474"/>
                    </a:cubicBezTo>
                    <a:cubicBezTo>
                      <a:pt x="246" y="476"/>
                      <a:pt x="257" y="476"/>
                      <a:pt x="269" y="476"/>
                    </a:cubicBezTo>
                    <a:cubicBezTo>
                      <a:pt x="539" y="476"/>
                      <a:pt x="590" y="103"/>
                      <a:pt x="334" y="7"/>
                    </a:cubicBezTo>
                    <a:cubicBezTo>
                      <a:pt x="316" y="3"/>
                      <a:pt x="299" y="1"/>
                      <a:pt x="2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3" name="Google Shape;21833;p49"/>
              <p:cNvSpPr/>
              <p:nvPr/>
            </p:nvSpPr>
            <p:spPr>
              <a:xfrm>
                <a:off x="7082375" y="2959850"/>
                <a:ext cx="12575" cy="12550"/>
              </a:xfrm>
              <a:custGeom>
                <a:rect b="b" l="l" r="r" t="t"/>
                <a:pathLst>
                  <a:path extrusionOk="0" h="502" w="503">
                    <a:moveTo>
                      <a:pt x="269" y="1"/>
                    </a:moveTo>
                    <a:cubicBezTo>
                      <a:pt x="135" y="1"/>
                      <a:pt x="35" y="101"/>
                      <a:pt x="35" y="234"/>
                    </a:cubicBezTo>
                    <a:cubicBezTo>
                      <a:pt x="0" y="409"/>
                      <a:pt x="131" y="502"/>
                      <a:pt x="262" y="502"/>
                    </a:cubicBezTo>
                    <a:cubicBezTo>
                      <a:pt x="382" y="502"/>
                      <a:pt x="502" y="426"/>
                      <a:pt x="502" y="268"/>
                    </a:cubicBezTo>
                    <a:cubicBezTo>
                      <a:pt x="502" y="134"/>
                      <a:pt x="402" y="1"/>
                      <a:pt x="26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4" name="Google Shape;21834;p49"/>
              <p:cNvSpPr/>
              <p:nvPr/>
            </p:nvSpPr>
            <p:spPr>
              <a:xfrm>
                <a:off x="7109400" y="2871425"/>
                <a:ext cx="14725" cy="11950"/>
              </a:xfrm>
              <a:custGeom>
                <a:rect b="b" l="l" r="r" t="t"/>
                <a:pathLst>
                  <a:path extrusionOk="0" h="478" w="589">
                    <a:moveTo>
                      <a:pt x="354" y="0"/>
                    </a:moveTo>
                    <a:cubicBezTo>
                      <a:pt x="81" y="0"/>
                      <a:pt x="0" y="373"/>
                      <a:pt x="288" y="469"/>
                    </a:cubicBezTo>
                    <a:cubicBezTo>
                      <a:pt x="306" y="475"/>
                      <a:pt x="324" y="478"/>
                      <a:pt x="342" y="478"/>
                    </a:cubicBezTo>
                    <a:cubicBezTo>
                      <a:pt x="431" y="478"/>
                      <a:pt x="528" y="413"/>
                      <a:pt x="555" y="302"/>
                    </a:cubicBezTo>
                    <a:cubicBezTo>
                      <a:pt x="589" y="169"/>
                      <a:pt x="522" y="35"/>
                      <a:pt x="388" y="2"/>
                    </a:cubicBezTo>
                    <a:cubicBezTo>
                      <a:pt x="377" y="1"/>
                      <a:pt x="365" y="0"/>
                      <a:pt x="35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5" name="Google Shape;21835;p49"/>
              <p:cNvSpPr/>
              <p:nvPr/>
            </p:nvSpPr>
            <p:spPr>
              <a:xfrm>
                <a:off x="7190275" y="2995425"/>
                <a:ext cx="14750" cy="12300"/>
              </a:xfrm>
              <a:custGeom>
                <a:rect b="b" l="l" r="r" t="t"/>
                <a:pathLst>
                  <a:path extrusionOk="0" h="492" w="590">
                    <a:moveTo>
                      <a:pt x="308" y="1"/>
                    </a:moveTo>
                    <a:cubicBezTo>
                      <a:pt x="119" y="1"/>
                      <a:pt x="1" y="199"/>
                      <a:pt x="89" y="346"/>
                    </a:cubicBezTo>
                    <a:cubicBezTo>
                      <a:pt x="114" y="448"/>
                      <a:pt x="218" y="491"/>
                      <a:pt x="310" y="491"/>
                    </a:cubicBezTo>
                    <a:cubicBezTo>
                      <a:pt x="338" y="491"/>
                      <a:pt x="365" y="487"/>
                      <a:pt x="389" y="479"/>
                    </a:cubicBezTo>
                    <a:cubicBezTo>
                      <a:pt x="589" y="379"/>
                      <a:pt x="589" y="112"/>
                      <a:pt x="389" y="12"/>
                    </a:cubicBezTo>
                    <a:cubicBezTo>
                      <a:pt x="361" y="4"/>
                      <a:pt x="334" y="1"/>
                      <a:pt x="30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6" name="Google Shape;21836;p49"/>
              <p:cNvSpPr/>
              <p:nvPr/>
            </p:nvSpPr>
            <p:spPr>
              <a:xfrm>
                <a:off x="7173300" y="3020700"/>
                <a:ext cx="13900" cy="12400"/>
              </a:xfrm>
              <a:custGeom>
                <a:rect b="b" l="l" r="r" t="t"/>
                <a:pathLst>
                  <a:path extrusionOk="0" h="496" w="556">
                    <a:moveTo>
                      <a:pt x="275" y="1"/>
                    </a:moveTo>
                    <a:cubicBezTo>
                      <a:pt x="194" y="1"/>
                      <a:pt x="113" y="44"/>
                      <a:pt x="67" y="135"/>
                    </a:cubicBezTo>
                    <a:cubicBezTo>
                      <a:pt x="1" y="269"/>
                      <a:pt x="34" y="402"/>
                      <a:pt x="167" y="469"/>
                    </a:cubicBezTo>
                    <a:cubicBezTo>
                      <a:pt x="204" y="487"/>
                      <a:pt x="241" y="496"/>
                      <a:pt x="276" y="496"/>
                    </a:cubicBezTo>
                    <a:cubicBezTo>
                      <a:pt x="432" y="496"/>
                      <a:pt x="556" y="332"/>
                      <a:pt x="501" y="169"/>
                    </a:cubicBezTo>
                    <a:cubicBezTo>
                      <a:pt x="465" y="60"/>
                      <a:pt x="370" y="1"/>
                      <a:pt x="27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7" name="Google Shape;21837;p49"/>
              <p:cNvSpPr/>
              <p:nvPr/>
            </p:nvSpPr>
            <p:spPr>
              <a:xfrm>
                <a:off x="7144675" y="2866050"/>
                <a:ext cx="11975" cy="9825"/>
              </a:xfrm>
              <a:custGeom>
                <a:rect b="b" l="l" r="r" t="t"/>
                <a:pathLst>
                  <a:path extrusionOk="0" h="393" w="479">
                    <a:moveTo>
                      <a:pt x="358" y="0"/>
                    </a:moveTo>
                    <a:cubicBezTo>
                      <a:pt x="220" y="0"/>
                      <a:pt x="0" y="393"/>
                      <a:pt x="214" y="393"/>
                    </a:cubicBezTo>
                    <a:cubicBezTo>
                      <a:pt x="232" y="393"/>
                      <a:pt x="253" y="390"/>
                      <a:pt x="278" y="384"/>
                    </a:cubicBezTo>
                    <a:cubicBezTo>
                      <a:pt x="378" y="350"/>
                      <a:pt x="479" y="250"/>
                      <a:pt x="445" y="117"/>
                    </a:cubicBezTo>
                    <a:cubicBezTo>
                      <a:pt x="431" y="33"/>
                      <a:pt x="398" y="0"/>
                      <a:pt x="35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8" name="Google Shape;21838;p49"/>
              <p:cNvSpPr/>
              <p:nvPr/>
            </p:nvSpPr>
            <p:spPr>
              <a:xfrm>
                <a:off x="7159875" y="2836900"/>
                <a:ext cx="10950" cy="10775"/>
              </a:xfrm>
              <a:custGeom>
                <a:rect b="b" l="l" r="r" t="t"/>
                <a:pathLst>
                  <a:path extrusionOk="0" h="431" w="438">
                    <a:moveTo>
                      <a:pt x="197" y="0"/>
                    </a:moveTo>
                    <a:cubicBezTo>
                      <a:pt x="1" y="0"/>
                      <a:pt x="158" y="431"/>
                      <a:pt x="306" y="431"/>
                    </a:cubicBezTo>
                    <a:cubicBezTo>
                      <a:pt x="341" y="431"/>
                      <a:pt x="375" y="407"/>
                      <a:pt x="404" y="349"/>
                    </a:cubicBezTo>
                    <a:cubicBezTo>
                      <a:pt x="438" y="215"/>
                      <a:pt x="371" y="82"/>
                      <a:pt x="271" y="15"/>
                    </a:cubicBezTo>
                    <a:cubicBezTo>
                      <a:pt x="242" y="5"/>
                      <a:pt x="218" y="0"/>
                      <a:pt x="19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9" name="Google Shape;21839;p49"/>
              <p:cNvSpPr/>
              <p:nvPr/>
            </p:nvSpPr>
            <p:spPr>
              <a:xfrm>
                <a:off x="7162375" y="2978550"/>
                <a:ext cx="13075" cy="12050"/>
              </a:xfrm>
              <a:custGeom>
                <a:rect b="b" l="l" r="r" t="t"/>
                <a:pathLst>
                  <a:path extrusionOk="0" h="482" w="523">
                    <a:moveTo>
                      <a:pt x="283" y="1"/>
                    </a:moveTo>
                    <a:cubicBezTo>
                      <a:pt x="145" y="1"/>
                      <a:pt x="1" y="104"/>
                      <a:pt x="37" y="287"/>
                    </a:cubicBezTo>
                    <a:cubicBezTo>
                      <a:pt x="52" y="421"/>
                      <a:pt x="153" y="481"/>
                      <a:pt x="257" y="481"/>
                    </a:cubicBezTo>
                    <a:cubicBezTo>
                      <a:pt x="387" y="481"/>
                      <a:pt x="523" y="387"/>
                      <a:pt x="504" y="220"/>
                    </a:cubicBezTo>
                    <a:cubicBezTo>
                      <a:pt x="504" y="70"/>
                      <a:pt x="396" y="1"/>
                      <a:pt x="2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0" name="Google Shape;21840;p49"/>
              <p:cNvSpPr/>
              <p:nvPr/>
            </p:nvSpPr>
            <p:spPr>
              <a:xfrm>
                <a:off x="7123125" y="2812725"/>
                <a:ext cx="14100" cy="12200"/>
              </a:xfrm>
              <a:custGeom>
                <a:rect b="b" l="l" r="r" t="t"/>
                <a:pathLst>
                  <a:path extrusionOk="0" h="488" w="564">
                    <a:moveTo>
                      <a:pt x="281" y="1"/>
                    </a:moveTo>
                    <a:cubicBezTo>
                      <a:pt x="142" y="1"/>
                      <a:pt x="1" y="107"/>
                      <a:pt x="40" y="282"/>
                    </a:cubicBezTo>
                    <a:cubicBezTo>
                      <a:pt x="68" y="424"/>
                      <a:pt x="175" y="488"/>
                      <a:pt x="281" y="488"/>
                    </a:cubicBezTo>
                    <a:cubicBezTo>
                      <a:pt x="424" y="488"/>
                      <a:pt x="564" y="373"/>
                      <a:pt x="507" y="182"/>
                    </a:cubicBezTo>
                    <a:cubicBezTo>
                      <a:pt x="479" y="56"/>
                      <a:pt x="380" y="1"/>
                      <a:pt x="28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1" name="Google Shape;21841;p49"/>
              <p:cNvSpPr/>
              <p:nvPr/>
            </p:nvSpPr>
            <p:spPr>
              <a:xfrm>
                <a:off x="7121600" y="2678825"/>
                <a:ext cx="12525" cy="12525"/>
              </a:xfrm>
              <a:custGeom>
                <a:rect b="b" l="l" r="r" t="t"/>
                <a:pathLst>
                  <a:path extrusionOk="0" h="501" w="501">
                    <a:moveTo>
                      <a:pt x="234" y="0"/>
                    </a:moveTo>
                    <a:cubicBezTo>
                      <a:pt x="101" y="34"/>
                      <a:pt x="1" y="134"/>
                      <a:pt x="1" y="267"/>
                    </a:cubicBezTo>
                    <a:cubicBezTo>
                      <a:pt x="34" y="401"/>
                      <a:pt x="134" y="501"/>
                      <a:pt x="267" y="501"/>
                    </a:cubicBezTo>
                    <a:cubicBezTo>
                      <a:pt x="401" y="467"/>
                      <a:pt x="501" y="367"/>
                      <a:pt x="501" y="234"/>
                    </a:cubicBezTo>
                    <a:cubicBezTo>
                      <a:pt x="468" y="101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2" name="Google Shape;21842;p49"/>
              <p:cNvSpPr/>
              <p:nvPr/>
            </p:nvSpPr>
            <p:spPr>
              <a:xfrm>
                <a:off x="7113475" y="2652975"/>
                <a:ext cx="12325" cy="10250"/>
              </a:xfrm>
              <a:custGeom>
                <a:rect b="b" l="l" r="r" t="t"/>
                <a:pathLst>
                  <a:path extrusionOk="0" h="410" w="493">
                    <a:moveTo>
                      <a:pt x="367" y="0"/>
                    </a:moveTo>
                    <a:cubicBezTo>
                      <a:pt x="220" y="0"/>
                      <a:pt x="1" y="410"/>
                      <a:pt x="200" y="410"/>
                    </a:cubicBezTo>
                    <a:cubicBezTo>
                      <a:pt x="216" y="410"/>
                      <a:pt x="236" y="407"/>
                      <a:pt x="259" y="401"/>
                    </a:cubicBezTo>
                    <a:cubicBezTo>
                      <a:pt x="392" y="367"/>
                      <a:pt x="492" y="234"/>
                      <a:pt x="459" y="100"/>
                    </a:cubicBezTo>
                    <a:cubicBezTo>
                      <a:pt x="439" y="29"/>
                      <a:pt x="406" y="0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3" name="Google Shape;21843;p49"/>
              <p:cNvSpPr/>
              <p:nvPr/>
            </p:nvSpPr>
            <p:spPr>
              <a:xfrm>
                <a:off x="7058525" y="2566275"/>
                <a:ext cx="9725" cy="10775"/>
              </a:xfrm>
              <a:custGeom>
                <a:rect b="b" l="l" r="r" t="t"/>
                <a:pathLst>
                  <a:path extrusionOk="0" h="431" w="389">
                    <a:moveTo>
                      <a:pt x="231" y="0"/>
                    </a:moveTo>
                    <a:cubicBezTo>
                      <a:pt x="93" y="0"/>
                      <a:pt x="0" y="431"/>
                      <a:pt x="164" y="431"/>
                    </a:cubicBezTo>
                    <a:cubicBezTo>
                      <a:pt x="189" y="431"/>
                      <a:pt x="219" y="421"/>
                      <a:pt x="255" y="400"/>
                    </a:cubicBezTo>
                    <a:cubicBezTo>
                      <a:pt x="355" y="333"/>
                      <a:pt x="389" y="199"/>
                      <a:pt x="322" y="66"/>
                    </a:cubicBezTo>
                    <a:cubicBezTo>
                      <a:pt x="291" y="19"/>
                      <a:pt x="260" y="0"/>
                      <a:pt x="2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4" name="Google Shape;21844;p49"/>
              <p:cNvSpPr/>
              <p:nvPr/>
            </p:nvSpPr>
            <p:spPr>
              <a:xfrm>
                <a:off x="7048225" y="2686300"/>
                <a:ext cx="13150" cy="12575"/>
              </a:xfrm>
              <a:custGeom>
                <a:rect b="b" l="l" r="r" t="t"/>
                <a:pathLst>
                  <a:path extrusionOk="0" h="503" w="526">
                    <a:moveTo>
                      <a:pt x="257" y="0"/>
                    </a:moveTo>
                    <a:cubicBezTo>
                      <a:pt x="250" y="0"/>
                      <a:pt x="242" y="1"/>
                      <a:pt x="234" y="2"/>
                    </a:cubicBezTo>
                    <a:cubicBezTo>
                      <a:pt x="100" y="35"/>
                      <a:pt x="0" y="135"/>
                      <a:pt x="0" y="269"/>
                    </a:cubicBezTo>
                    <a:cubicBezTo>
                      <a:pt x="0" y="402"/>
                      <a:pt x="100" y="502"/>
                      <a:pt x="267" y="502"/>
                    </a:cubicBezTo>
                    <a:cubicBezTo>
                      <a:pt x="526" y="502"/>
                      <a:pt x="502" y="0"/>
                      <a:pt x="2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5" name="Google Shape;21845;p49"/>
              <p:cNvSpPr/>
              <p:nvPr/>
            </p:nvSpPr>
            <p:spPr>
              <a:xfrm>
                <a:off x="7078650" y="2708700"/>
                <a:ext cx="16300" cy="12675"/>
              </a:xfrm>
              <a:custGeom>
                <a:rect b="b" l="l" r="r" t="t"/>
                <a:pathLst>
                  <a:path extrusionOk="0" h="507" w="652">
                    <a:moveTo>
                      <a:pt x="385" y="0"/>
                    </a:moveTo>
                    <a:cubicBezTo>
                      <a:pt x="168" y="0"/>
                      <a:pt x="0" y="306"/>
                      <a:pt x="251" y="473"/>
                    </a:cubicBezTo>
                    <a:cubicBezTo>
                      <a:pt x="284" y="496"/>
                      <a:pt x="325" y="507"/>
                      <a:pt x="367" y="507"/>
                    </a:cubicBezTo>
                    <a:cubicBezTo>
                      <a:pt x="451" y="507"/>
                      <a:pt x="540" y="462"/>
                      <a:pt x="584" y="373"/>
                    </a:cubicBezTo>
                    <a:cubicBezTo>
                      <a:pt x="651" y="273"/>
                      <a:pt x="618" y="106"/>
                      <a:pt x="518" y="40"/>
                    </a:cubicBezTo>
                    <a:cubicBezTo>
                      <a:pt x="473" y="12"/>
                      <a:pt x="428" y="0"/>
                      <a:pt x="38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6" name="Google Shape;21846;p49"/>
              <p:cNvSpPr/>
              <p:nvPr/>
            </p:nvSpPr>
            <p:spPr>
              <a:xfrm>
                <a:off x="7086800" y="2583725"/>
                <a:ext cx="13150" cy="11775"/>
              </a:xfrm>
              <a:custGeom>
                <a:rect b="b" l="l" r="r" t="t"/>
                <a:pathLst>
                  <a:path extrusionOk="0" h="471" w="526">
                    <a:moveTo>
                      <a:pt x="265" y="0"/>
                    </a:moveTo>
                    <a:cubicBezTo>
                      <a:pt x="0" y="0"/>
                      <a:pt x="0" y="470"/>
                      <a:pt x="265" y="470"/>
                    </a:cubicBezTo>
                    <a:cubicBezTo>
                      <a:pt x="274" y="470"/>
                      <a:pt x="283" y="470"/>
                      <a:pt x="292" y="469"/>
                    </a:cubicBezTo>
                    <a:cubicBezTo>
                      <a:pt x="425" y="469"/>
                      <a:pt x="525" y="369"/>
                      <a:pt x="525" y="235"/>
                    </a:cubicBezTo>
                    <a:cubicBezTo>
                      <a:pt x="492" y="102"/>
                      <a:pt x="392" y="2"/>
                      <a:pt x="292" y="2"/>
                    </a:cubicBezTo>
                    <a:cubicBezTo>
                      <a:pt x="283" y="1"/>
                      <a:pt x="274" y="0"/>
                      <a:pt x="26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7" name="Google Shape;21847;p49"/>
              <p:cNvSpPr/>
              <p:nvPr/>
            </p:nvSpPr>
            <p:spPr>
              <a:xfrm>
                <a:off x="6933275" y="2550250"/>
                <a:ext cx="14875" cy="8650"/>
              </a:xfrm>
              <a:custGeom>
                <a:rect b="b" l="l" r="r" t="t"/>
                <a:pathLst>
                  <a:path extrusionOk="0" h="346" w="595">
                    <a:moveTo>
                      <a:pt x="276" y="0"/>
                    </a:moveTo>
                    <a:cubicBezTo>
                      <a:pt x="162" y="0"/>
                      <a:pt x="57" y="91"/>
                      <a:pt x="28" y="207"/>
                    </a:cubicBezTo>
                    <a:cubicBezTo>
                      <a:pt x="1" y="307"/>
                      <a:pt x="38" y="345"/>
                      <a:pt x="100" y="345"/>
                    </a:cubicBezTo>
                    <a:cubicBezTo>
                      <a:pt x="263" y="345"/>
                      <a:pt x="595" y="79"/>
                      <a:pt x="328" y="6"/>
                    </a:cubicBezTo>
                    <a:cubicBezTo>
                      <a:pt x="311" y="2"/>
                      <a:pt x="293" y="0"/>
                      <a:pt x="2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8" name="Google Shape;21848;p49"/>
              <p:cNvSpPr/>
              <p:nvPr/>
            </p:nvSpPr>
            <p:spPr>
              <a:xfrm>
                <a:off x="6983175" y="2637850"/>
                <a:ext cx="15650" cy="12475"/>
              </a:xfrm>
              <a:custGeom>
                <a:rect b="b" l="l" r="r" t="t"/>
                <a:pathLst>
                  <a:path extrusionOk="0" h="499" w="626">
                    <a:moveTo>
                      <a:pt x="268" y="1"/>
                    </a:moveTo>
                    <a:cubicBezTo>
                      <a:pt x="226" y="1"/>
                      <a:pt x="181" y="12"/>
                      <a:pt x="134" y="38"/>
                    </a:cubicBezTo>
                    <a:cubicBezTo>
                      <a:pt x="34" y="105"/>
                      <a:pt x="0" y="272"/>
                      <a:pt x="67" y="372"/>
                    </a:cubicBezTo>
                    <a:cubicBezTo>
                      <a:pt x="115" y="444"/>
                      <a:pt x="198" y="499"/>
                      <a:pt x="290" y="499"/>
                    </a:cubicBezTo>
                    <a:cubicBezTo>
                      <a:pt x="326" y="499"/>
                      <a:pt x="363" y="491"/>
                      <a:pt x="401" y="472"/>
                    </a:cubicBezTo>
                    <a:cubicBezTo>
                      <a:pt x="626" y="331"/>
                      <a:pt x="495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9" name="Google Shape;21849;p49"/>
              <p:cNvSpPr/>
              <p:nvPr/>
            </p:nvSpPr>
            <p:spPr>
              <a:xfrm>
                <a:off x="7041550" y="2545400"/>
                <a:ext cx="13350" cy="12525"/>
              </a:xfrm>
              <a:custGeom>
                <a:rect b="b" l="l" r="r" t="t"/>
                <a:pathLst>
                  <a:path extrusionOk="0" h="501" w="534">
                    <a:moveTo>
                      <a:pt x="270" y="0"/>
                    </a:moveTo>
                    <a:cubicBezTo>
                      <a:pt x="186" y="0"/>
                      <a:pt x="111" y="45"/>
                      <a:pt x="67" y="134"/>
                    </a:cubicBezTo>
                    <a:cubicBezTo>
                      <a:pt x="0" y="234"/>
                      <a:pt x="34" y="401"/>
                      <a:pt x="134" y="467"/>
                    </a:cubicBezTo>
                    <a:cubicBezTo>
                      <a:pt x="178" y="490"/>
                      <a:pt x="223" y="501"/>
                      <a:pt x="265" y="501"/>
                    </a:cubicBezTo>
                    <a:cubicBezTo>
                      <a:pt x="349" y="501"/>
                      <a:pt x="423" y="456"/>
                      <a:pt x="467" y="367"/>
                    </a:cubicBezTo>
                    <a:cubicBezTo>
                      <a:pt x="534" y="267"/>
                      <a:pt x="501" y="100"/>
                      <a:pt x="401" y="34"/>
                    </a:cubicBezTo>
                    <a:cubicBezTo>
                      <a:pt x="356" y="11"/>
                      <a:pt x="312" y="0"/>
                      <a:pt x="27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0" name="Google Shape;21850;p49"/>
              <p:cNvSpPr/>
              <p:nvPr/>
            </p:nvSpPr>
            <p:spPr>
              <a:xfrm>
                <a:off x="6938675" y="2419375"/>
                <a:ext cx="15325" cy="12475"/>
              </a:xfrm>
              <a:custGeom>
                <a:rect b="b" l="l" r="r" t="t"/>
                <a:pathLst>
                  <a:path extrusionOk="0" h="499" w="613">
                    <a:moveTo>
                      <a:pt x="352" y="0"/>
                    </a:moveTo>
                    <a:cubicBezTo>
                      <a:pt x="171" y="0"/>
                      <a:pt x="1" y="211"/>
                      <a:pt x="146" y="405"/>
                    </a:cubicBezTo>
                    <a:cubicBezTo>
                      <a:pt x="204" y="463"/>
                      <a:pt x="273" y="498"/>
                      <a:pt x="341" y="498"/>
                    </a:cubicBezTo>
                    <a:cubicBezTo>
                      <a:pt x="390" y="498"/>
                      <a:pt x="437" y="480"/>
                      <a:pt x="479" y="438"/>
                    </a:cubicBezTo>
                    <a:cubicBezTo>
                      <a:pt x="613" y="338"/>
                      <a:pt x="613" y="205"/>
                      <a:pt x="546" y="104"/>
                    </a:cubicBezTo>
                    <a:cubicBezTo>
                      <a:pt x="491" y="31"/>
                      <a:pt x="421" y="0"/>
                      <a:pt x="3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1" name="Google Shape;21851;p49"/>
              <p:cNvSpPr/>
              <p:nvPr/>
            </p:nvSpPr>
            <p:spPr>
              <a:xfrm>
                <a:off x="6865225" y="2438500"/>
                <a:ext cx="14550" cy="12000"/>
              </a:xfrm>
              <a:custGeom>
                <a:rect b="b" l="l" r="r" t="t"/>
                <a:pathLst>
                  <a:path extrusionOk="0" h="480" w="582">
                    <a:moveTo>
                      <a:pt x="334" y="0"/>
                    </a:moveTo>
                    <a:cubicBezTo>
                      <a:pt x="317" y="0"/>
                      <a:pt x="299" y="2"/>
                      <a:pt x="282" y="7"/>
                    </a:cubicBezTo>
                    <a:cubicBezTo>
                      <a:pt x="0" y="38"/>
                      <a:pt x="41" y="480"/>
                      <a:pt x="295" y="480"/>
                    </a:cubicBezTo>
                    <a:cubicBezTo>
                      <a:pt x="312" y="480"/>
                      <a:pt x="330" y="478"/>
                      <a:pt x="348" y="474"/>
                    </a:cubicBezTo>
                    <a:cubicBezTo>
                      <a:pt x="482" y="474"/>
                      <a:pt x="582" y="340"/>
                      <a:pt x="582" y="207"/>
                    </a:cubicBezTo>
                    <a:cubicBezTo>
                      <a:pt x="553" y="91"/>
                      <a:pt x="449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2" name="Google Shape;21852;p49"/>
              <p:cNvSpPr/>
              <p:nvPr/>
            </p:nvSpPr>
            <p:spPr>
              <a:xfrm>
                <a:off x="6911850" y="2451200"/>
                <a:ext cx="16300" cy="12700"/>
              </a:xfrm>
              <a:custGeom>
                <a:rect b="b" l="l" r="r" t="t"/>
                <a:pathLst>
                  <a:path extrusionOk="0" h="508" w="652">
                    <a:moveTo>
                      <a:pt x="359" y="0"/>
                    </a:moveTo>
                    <a:cubicBezTo>
                      <a:pt x="108" y="0"/>
                      <a:pt x="0" y="413"/>
                      <a:pt x="318" y="499"/>
                    </a:cubicBezTo>
                    <a:cubicBezTo>
                      <a:pt x="336" y="505"/>
                      <a:pt x="355" y="508"/>
                      <a:pt x="374" y="508"/>
                    </a:cubicBezTo>
                    <a:cubicBezTo>
                      <a:pt x="463" y="508"/>
                      <a:pt x="563" y="448"/>
                      <a:pt x="618" y="366"/>
                    </a:cubicBezTo>
                    <a:cubicBezTo>
                      <a:pt x="652" y="232"/>
                      <a:pt x="618" y="99"/>
                      <a:pt x="485" y="32"/>
                    </a:cubicBezTo>
                    <a:cubicBezTo>
                      <a:pt x="440" y="10"/>
                      <a:pt x="398" y="0"/>
                      <a:pt x="35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3" name="Google Shape;21853;p49"/>
              <p:cNvSpPr/>
              <p:nvPr/>
            </p:nvSpPr>
            <p:spPr>
              <a:xfrm>
                <a:off x="6966600" y="2335700"/>
                <a:ext cx="11600" cy="10350"/>
              </a:xfrm>
              <a:custGeom>
                <a:rect b="b" l="l" r="r" t="t"/>
                <a:pathLst>
                  <a:path extrusionOk="0" h="414" w="464">
                    <a:moveTo>
                      <a:pt x="190" y="0"/>
                    </a:moveTo>
                    <a:cubicBezTo>
                      <a:pt x="1" y="0"/>
                      <a:pt x="165" y="413"/>
                      <a:pt x="302" y="413"/>
                    </a:cubicBezTo>
                    <a:cubicBezTo>
                      <a:pt x="337" y="413"/>
                      <a:pt x="371" y="385"/>
                      <a:pt x="396" y="316"/>
                    </a:cubicBezTo>
                    <a:cubicBezTo>
                      <a:pt x="463" y="182"/>
                      <a:pt x="396" y="49"/>
                      <a:pt x="263" y="16"/>
                    </a:cubicBezTo>
                    <a:cubicBezTo>
                      <a:pt x="234" y="5"/>
                      <a:pt x="210" y="0"/>
                      <a:pt x="19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4" name="Google Shape;21854;p49"/>
              <p:cNvSpPr/>
              <p:nvPr/>
            </p:nvSpPr>
            <p:spPr>
              <a:xfrm>
                <a:off x="6884225" y="2308250"/>
                <a:ext cx="14750" cy="11850"/>
              </a:xfrm>
              <a:custGeom>
                <a:rect b="b" l="l" r="r" t="t"/>
                <a:pathLst>
                  <a:path extrusionOk="0" h="474" w="590">
                    <a:moveTo>
                      <a:pt x="262" y="1"/>
                    </a:moveTo>
                    <a:cubicBezTo>
                      <a:pt x="165" y="1"/>
                      <a:pt x="81" y="44"/>
                      <a:pt x="55" y="146"/>
                    </a:cubicBezTo>
                    <a:cubicBezTo>
                      <a:pt x="1" y="310"/>
                      <a:pt x="124" y="473"/>
                      <a:pt x="280" y="473"/>
                    </a:cubicBezTo>
                    <a:cubicBezTo>
                      <a:pt x="316" y="473"/>
                      <a:pt x="352" y="465"/>
                      <a:pt x="389" y="447"/>
                    </a:cubicBezTo>
                    <a:cubicBezTo>
                      <a:pt x="589" y="346"/>
                      <a:pt x="556" y="80"/>
                      <a:pt x="356" y="13"/>
                    </a:cubicBezTo>
                    <a:cubicBezTo>
                      <a:pt x="324" y="5"/>
                      <a:pt x="293" y="1"/>
                      <a:pt x="2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5" name="Google Shape;21855;p49"/>
              <p:cNvSpPr/>
              <p:nvPr/>
            </p:nvSpPr>
            <p:spPr>
              <a:xfrm>
                <a:off x="6868925" y="2327725"/>
                <a:ext cx="13950" cy="12100"/>
              </a:xfrm>
              <a:custGeom>
                <a:rect b="b" l="l" r="r" t="t"/>
                <a:pathLst>
                  <a:path extrusionOk="0" h="484" w="558">
                    <a:moveTo>
                      <a:pt x="275" y="0"/>
                    </a:moveTo>
                    <a:cubicBezTo>
                      <a:pt x="194" y="0"/>
                      <a:pt x="113" y="43"/>
                      <a:pt x="67" y="135"/>
                    </a:cubicBezTo>
                    <a:cubicBezTo>
                      <a:pt x="0" y="235"/>
                      <a:pt x="67" y="401"/>
                      <a:pt x="167" y="468"/>
                    </a:cubicBezTo>
                    <a:cubicBezTo>
                      <a:pt x="198" y="478"/>
                      <a:pt x="228" y="483"/>
                      <a:pt x="258" y="483"/>
                    </a:cubicBezTo>
                    <a:cubicBezTo>
                      <a:pt x="422" y="483"/>
                      <a:pt x="557" y="337"/>
                      <a:pt x="501" y="168"/>
                    </a:cubicBezTo>
                    <a:cubicBezTo>
                      <a:pt x="465" y="60"/>
                      <a:pt x="370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6" name="Google Shape;21856;p49"/>
              <p:cNvSpPr/>
              <p:nvPr/>
            </p:nvSpPr>
            <p:spPr>
              <a:xfrm>
                <a:off x="6895750" y="2263300"/>
                <a:ext cx="11550" cy="10250"/>
              </a:xfrm>
              <a:custGeom>
                <a:rect b="b" l="l" r="r" t="t"/>
                <a:pathLst>
                  <a:path extrusionOk="0" h="410" w="462">
                    <a:moveTo>
                      <a:pt x="202" y="1"/>
                    </a:moveTo>
                    <a:cubicBezTo>
                      <a:pt x="0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8" y="310"/>
                    </a:cubicBezTo>
                    <a:cubicBezTo>
                      <a:pt x="462" y="176"/>
                      <a:pt x="395" y="43"/>
                      <a:pt x="262" y="10"/>
                    </a:cubicBezTo>
                    <a:cubicBezTo>
                      <a:pt x="239" y="3"/>
                      <a:pt x="219" y="1"/>
                      <a:pt x="20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7" name="Google Shape;21857;p49"/>
              <p:cNvSpPr/>
              <p:nvPr/>
            </p:nvSpPr>
            <p:spPr>
              <a:xfrm>
                <a:off x="6772125" y="2166675"/>
                <a:ext cx="16775" cy="12850"/>
              </a:xfrm>
              <a:custGeom>
                <a:rect b="b" l="l" r="r" t="t"/>
                <a:pathLst>
                  <a:path extrusionOk="0" h="514" w="671">
                    <a:moveTo>
                      <a:pt x="376" y="1"/>
                    </a:moveTo>
                    <a:cubicBezTo>
                      <a:pt x="176" y="1"/>
                      <a:pt x="1" y="282"/>
                      <a:pt x="236" y="439"/>
                    </a:cubicBezTo>
                    <a:cubicBezTo>
                      <a:pt x="286" y="489"/>
                      <a:pt x="345" y="514"/>
                      <a:pt x="403" y="514"/>
                    </a:cubicBezTo>
                    <a:cubicBezTo>
                      <a:pt x="462" y="514"/>
                      <a:pt x="520" y="489"/>
                      <a:pt x="570" y="439"/>
                    </a:cubicBezTo>
                    <a:cubicBezTo>
                      <a:pt x="670" y="339"/>
                      <a:pt x="637" y="172"/>
                      <a:pt x="537" y="72"/>
                    </a:cubicBezTo>
                    <a:cubicBezTo>
                      <a:pt x="487" y="22"/>
                      <a:pt x="430" y="1"/>
                      <a:pt x="37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8" name="Google Shape;21858;p49"/>
              <p:cNvSpPr/>
              <p:nvPr/>
            </p:nvSpPr>
            <p:spPr>
              <a:xfrm>
                <a:off x="6738000" y="2180425"/>
                <a:ext cx="13350" cy="12400"/>
              </a:xfrm>
              <a:custGeom>
                <a:rect b="b" l="l" r="r" t="t"/>
                <a:pathLst>
                  <a:path extrusionOk="0" h="496" w="534">
                    <a:moveTo>
                      <a:pt x="287" y="1"/>
                    </a:moveTo>
                    <a:cubicBezTo>
                      <a:pt x="259" y="1"/>
                      <a:pt x="230" y="8"/>
                      <a:pt x="200" y="22"/>
                    </a:cubicBezTo>
                    <a:cubicBezTo>
                      <a:pt x="67" y="56"/>
                      <a:pt x="0" y="189"/>
                      <a:pt x="34" y="322"/>
                    </a:cubicBezTo>
                    <a:cubicBezTo>
                      <a:pt x="62" y="409"/>
                      <a:pt x="166" y="496"/>
                      <a:pt x="280" y="496"/>
                    </a:cubicBezTo>
                    <a:cubicBezTo>
                      <a:pt x="298" y="496"/>
                      <a:pt x="316" y="494"/>
                      <a:pt x="334" y="489"/>
                    </a:cubicBezTo>
                    <a:cubicBezTo>
                      <a:pt x="467" y="423"/>
                      <a:pt x="534" y="289"/>
                      <a:pt x="501" y="189"/>
                    </a:cubicBezTo>
                    <a:cubicBezTo>
                      <a:pt x="475" y="85"/>
                      <a:pt x="388" y="1"/>
                      <a:pt x="28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9" name="Google Shape;21859;p49"/>
              <p:cNvSpPr/>
              <p:nvPr/>
            </p:nvSpPr>
            <p:spPr>
              <a:xfrm>
                <a:off x="6841400" y="2189325"/>
                <a:ext cx="13100" cy="12675"/>
              </a:xfrm>
              <a:custGeom>
                <a:rect b="b" l="l" r="r" t="t"/>
                <a:pathLst>
                  <a:path extrusionOk="0" h="507" w="524">
                    <a:moveTo>
                      <a:pt x="240" y="0"/>
                    </a:moveTo>
                    <a:cubicBezTo>
                      <a:pt x="128" y="0"/>
                      <a:pt x="15" y="71"/>
                      <a:pt x="1" y="233"/>
                    </a:cubicBezTo>
                    <a:cubicBezTo>
                      <a:pt x="1" y="367"/>
                      <a:pt x="67" y="467"/>
                      <a:pt x="201" y="500"/>
                    </a:cubicBezTo>
                    <a:cubicBezTo>
                      <a:pt x="218" y="505"/>
                      <a:pt x="236" y="507"/>
                      <a:pt x="253" y="507"/>
                    </a:cubicBezTo>
                    <a:cubicBezTo>
                      <a:pt x="367" y="507"/>
                      <a:pt x="468" y="416"/>
                      <a:pt x="468" y="300"/>
                    </a:cubicBezTo>
                    <a:cubicBezTo>
                      <a:pt x="523" y="114"/>
                      <a:pt x="382" y="0"/>
                      <a:pt x="24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0" name="Google Shape;21860;p49"/>
              <p:cNvSpPr/>
              <p:nvPr/>
            </p:nvSpPr>
            <p:spPr>
              <a:xfrm>
                <a:off x="6831650" y="2120775"/>
                <a:ext cx="13950" cy="11900"/>
              </a:xfrm>
              <a:custGeom>
                <a:rect b="b" l="l" r="r" t="t"/>
                <a:pathLst>
                  <a:path extrusionOk="0" h="476" w="558">
                    <a:moveTo>
                      <a:pt x="309" y="0"/>
                    </a:moveTo>
                    <a:cubicBezTo>
                      <a:pt x="292" y="0"/>
                      <a:pt x="275" y="2"/>
                      <a:pt x="257" y="7"/>
                    </a:cubicBezTo>
                    <a:cubicBezTo>
                      <a:pt x="0" y="71"/>
                      <a:pt x="52" y="475"/>
                      <a:pt x="325" y="475"/>
                    </a:cubicBezTo>
                    <a:cubicBezTo>
                      <a:pt x="335" y="475"/>
                      <a:pt x="346" y="475"/>
                      <a:pt x="357" y="474"/>
                    </a:cubicBezTo>
                    <a:cubicBezTo>
                      <a:pt x="491" y="474"/>
                      <a:pt x="557" y="340"/>
                      <a:pt x="557" y="207"/>
                    </a:cubicBezTo>
                    <a:cubicBezTo>
                      <a:pt x="528" y="91"/>
                      <a:pt x="424" y="0"/>
                      <a:pt x="30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1" name="Google Shape;21861;p49"/>
              <p:cNvSpPr/>
              <p:nvPr/>
            </p:nvSpPr>
            <p:spPr>
              <a:xfrm>
                <a:off x="6687550" y="2129275"/>
                <a:ext cx="13350" cy="11700"/>
              </a:xfrm>
              <a:custGeom>
                <a:rect b="b" l="l" r="r" t="t"/>
                <a:pathLst>
                  <a:path extrusionOk="0" h="468" w="534">
                    <a:moveTo>
                      <a:pt x="284" y="0"/>
                    </a:moveTo>
                    <a:cubicBezTo>
                      <a:pt x="117" y="0"/>
                      <a:pt x="17" y="134"/>
                      <a:pt x="17" y="267"/>
                    </a:cubicBezTo>
                    <a:cubicBezTo>
                      <a:pt x="0" y="400"/>
                      <a:pt x="134" y="467"/>
                      <a:pt x="267" y="467"/>
                    </a:cubicBezTo>
                    <a:cubicBezTo>
                      <a:pt x="400" y="467"/>
                      <a:pt x="534" y="400"/>
                      <a:pt x="517" y="267"/>
                    </a:cubicBezTo>
                    <a:cubicBezTo>
                      <a:pt x="517" y="134"/>
                      <a:pt x="384" y="0"/>
                      <a:pt x="28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2" name="Google Shape;21862;p49"/>
              <p:cNvSpPr/>
              <p:nvPr/>
            </p:nvSpPr>
            <p:spPr>
              <a:xfrm>
                <a:off x="6703800" y="2114875"/>
                <a:ext cx="13375" cy="12125"/>
              </a:xfrm>
              <a:custGeom>
                <a:rect b="b" l="l" r="r" t="t"/>
                <a:pathLst>
                  <a:path extrusionOk="0" h="485" w="535">
                    <a:moveTo>
                      <a:pt x="284" y="1"/>
                    </a:moveTo>
                    <a:cubicBezTo>
                      <a:pt x="217" y="1"/>
                      <a:pt x="151" y="26"/>
                      <a:pt x="101" y="76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51" y="459"/>
                      <a:pt x="217" y="484"/>
                      <a:pt x="284" y="484"/>
                    </a:cubicBezTo>
                    <a:cubicBezTo>
                      <a:pt x="351" y="484"/>
                      <a:pt x="418" y="459"/>
                      <a:pt x="468" y="409"/>
                    </a:cubicBezTo>
                    <a:cubicBezTo>
                      <a:pt x="534" y="309"/>
                      <a:pt x="534" y="142"/>
                      <a:pt x="468" y="76"/>
                    </a:cubicBezTo>
                    <a:cubicBezTo>
                      <a:pt x="418" y="26"/>
                      <a:pt x="351" y="1"/>
                      <a:pt x="28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3" name="Google Shape;21863;p49"/>
              <p:cNvSpPr/>
              <p:nvPr/>
            </p:nvSpPr>
            <p:spPr>
              <a:xfrm>
                <a:off x="6727150" y="2040500"/>
                <a:ext cx="14600" cy="13125"/>
              </a:xfrm>
              <a:custGeom>
                <a:rect b="b" l="l" r="r" t="t"/>
                <a:pathLst>
                  <a:path extrusionOk="0" h="525" w="584">
                    <a:moveTo>
                      <a:pt x="252" y="0"/>
                    </a:moveTo>
                    <a:cubicBezTo>
                      <a:pt x="153" y="0"/>
                      <a:pt x="59" y="55"/>
                      <a:pt x="34" y="182"/>
                    </a:cubicBezTo>
                    <a:cubicBezTo>
                      <a:pt x="1" y="315"/>
                      <a:pt x="67" y="449"/>
                      <a:pt x="201" y="516"/>
                    </a:cubicBezTo>
                    <a:cubicBezTo>
                      <a:pt x="218" y="521"/>
                      <a:pt x="236" y="524"/>
                      <a:pt x="255" y="524"/>
                    </a:cubicBezTo>
                    <a:cubicBezTo>
                      <a:pt x="344" y="524"/>
                      <a:pt x="440" y="459"/>
                      <a:pt x="468" y="349"/>
                    </a:cubicBezTo>
                    <a:lnTo>
                      <a:pt x="501" y="349"/>
                    </a:lnTo>
                    <a:cubicBezTo>
                      <a:pt x="583" y="143"/>
                      <a:pt x="411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4" name="Google Shape;21864;p49"/>
              <p:cNvSpPr/>
              <p:nvPr/>
            </p:nvSpPr>
            <p:spPr>
              <a:xfrm>
                <a:off x="6768575" y="3719775"/>
                <a:ext cx="15300" cy="12450"/>
              </a:xfrm>
              <a:custGeom>
                <a:rect b="b" l="l" r="r" t="t"/>
                <a:pathLst>
                  <a:path extrusionOk="0" h="498" w="612">
                    <a:moveTo>
                      <a:pt x="339" y="1"/>
                    </a:moveTo>
                    <a:cubicBezTo>
                      <a:pt x="262" y="1"/>
                      <a:pt x="185" y="45"/>
                      <a:pt x="145" y="126"/>
                    </a:cubicBezTo>
                    <a:cubicBezTo>
                      <a:pt x="1" y="294"/>
                      <a:pt x="169" y="497"/>
                      <a:pt x="349" y="497"/>
                    </a:cubicBezTo>
                    <a:cubicBezTo>
                      <a:pt x="418" y="497"/>
                      <a:pt x="489" y="467"/>
                      <a:pt x="545" y="393"/>
                    </a:cubicBezTo>
                    <a:cubicBezTo>
                      <a:pt x="612" y="293"/>
                      <a:pt x="579" y="126"/>
                      <a:pt x="478" y="59"/>
                    </a:cubicBezTo>
                    <a:cubicBezTo>
                      <a:pt x="439" y="20"/>
                      <a:pt x="389" y="1"/>
                      <a:pt x="33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5" name="Google Shape;21865;p49"/>
              <p:cNvSpPr/>
              <p:nvPr/>
            </p:nvSpPr>
            <p:spPr>
              <a:xfrm>
                <a:off x="6776400" y="3674425"/>
                <a:ext cx="12500" cy="10225"/>
              </a:xfrm>
              <a:custGeom>
                <a:rect b="b" l="l" r="r" t="t"/>
                <a:pathLst>
                  <a:path extrusionOk="0" h="409" w="500">
                    <a:moveTo>
                      <a:pt x="222" y="1"/>
                    </a:moveTo>
                    <a:cubicBezTo>
                      <a:pt x="1" y="1"/>
                      <a:pt x="241" y="408"/>
                      <a:pt x="383" y="408"/>
                    </a:cubicBezTo>
                    <a:cubicBezTo>
                      <a:pt x="421" y="408"/>
                      <a:pt x="452" y="379"/>
                      <a:pt x="466" y="305"/>
                    </a:cubicBezTo>
                    <a:cubicBezTo>
                      <a:pt x="499" y="172"/>
                      <a:pt x="399" y="38"/>
                      <a:pt x="266" y="5"/>
                    </a:cubicBezTo>
                    <a:cubicBezTo>
                      <a:pt x="249" y="2"/>
                      <a:pt x="235" y="1"/>
                      <a:pt x="22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6" name="Google Shape;21866;p49"/>
              <p:cNvSpPr/>
              <p:nvPr/>
            </p:nvSpPr>
            <p:spPr>
              <a:xfrm>
                <a:off x="6855025" y="3571425"/>
                <a:ext cx="15600" cy="12500"/>
              </a:xfrm>
              <a:custGeom>
                <a:rect b="b" l="l" r="r" t="t"/>
                <a:pathLst>
                  <a:path extrusionOk="0" h="500" w="624">
                    <a:moveTo>
                      <a:pt x="353" y="1"/>
                    </a:moveTo>
                    <a:cubicBezTo>
                      <a:pt x="161" y="1"/>
                      <a:pt x="0" y="294"/>
                      <a:pt x="189" y="456"/>
                    </a:cubicBezTo>
                    <a:cubicBezTo>
                      <a:pt x="245" y="483"/>
                      <a:pt x="300" y="500"/>
                      <a:pt x="353" y="500"/>
                    </a:cubicBezTo>
                    <a:cubicBezTo>
                      <a:pt x="428" y="500"/>
                      <a:pt x="498" y="467"/>
                      <a:pt x="556" y="389"/>
                    </a:cubicBezTo>
                    <a:cubicBezTo>
                      <a:pt x="623" y="289"/>
                      <a:pt x="590" y="155"/>
                      <a:pt x="490" y="55"/>
                    </a:cubicBezTo>
                    <a:cubicBezTo>
                      <a:pt x="445" y="17"/>
                      <a:pt x="398" y="1"/>
                      <a:pt x="3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7" name="Google Shape;21867;p49"/>
              <p:cNvSpPr/>
              <p:nvPr/>
            </p:nvSpPr>
            <p:spPr>
              <a:xfrm>
                <a:off x="6803050" y="3645325"/>
                <a:ext cx="14200" cy="12050"/>
              </a:xfrm>
              <a:custGeom>
                <a:rect b="b" l="l" r="r" t="t"/>
                <a:pathLst>
                  <a:path extrusionOk="0" h="482" w="568">
                    <a:moveTo>
                      <a:pt x="310" y="0"/>
                    </a:moveTo>
                    <a:cubicBezTo>
                      <a:pt x="228" y="0"/>
                      <a:pt x="143" y="37"/>
                      <a:pt x="100" y="102"/>
                    </a:cubicBezTo>
                    <a:cubicBezTo>
                      <a:pt x="0" y="202"/>
                      <a:pt x="33" y="368"/>
                      <a:pt x="134" y="435"/>
                    </a:cubicBezTo>
                    <a:cubicBezTo>
                      <a:pt x="179" y="465"/>
                      <a:pt x="237" y="482"/>
                      <a:pt x="294" y="482"/>
                    </a:cubicBezTo>
                    <a:cubicBezTo>
                      <a:pt x="363" y="482"/>
                      <a:pt x="430" y="457"/>
                      <a:pt x="467" y="402"/>
                    </a:cubicBezTo>
                    <a:cubicBezTo>
                      <a:pt x="567" y="268"/>
                      <a:pt x="534" y="135"/>
                      <a:pt x="434" y="35"/>
                    </a:cubicBezTo>
                    <a:cubicBezTo>
                      <a:pt x="398" y="11"/>
                      <a:pt x="354" y="0"/>
                      <a:pt x="3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8" name="Google Shape;21868;p49"/>
              <p:cNvSpPr/>
              <p:nvPr/>
            </p:nvSpPr>
            <p:spPr>
              <a:xfrm>
                <a:off x="6660575" y="3707275"/>
                <a:ext cx="18075" cy="12125"/>
              </a:xfrm>
              <a:custGeom>
                <a:rect b="b" l="l" r="r" t="t"/>
                <a:pathLst>
                  <a:path extrusionOk="0" h="485" w="723">
                    <a:moveTo>
                      <a:pt x="374" y="0"/>
                    </a:moveTo>
                    <a:cubicBezTo>
                      <a:pt x="339" y="0"/>
                      <a:pt x="301" y="8"/>
                      <a:pt x="262" y="25"/>
                    </a:cubicBezTo>
                    <a:cubicBezTo>
                      <a:pt x="1" y="141"/>
                      <a:pt x="118" y="484"/>
                      <a:pt x="350" y="484"/>
                    </a:cubicBezTo>
                    <a:cubicBezTo>
                      <a:pt x="385" y="484"/>
                      <a:pt x="423" y="476"/>
                      <a:pt x="462" y="459"/>
                    </a:cubicBezTo>
                    <a:cubicBezTo>
                      <a:pt x="723" y="343"/>
                      <a:pt x="606" y="0"/>
                      <a:pt x="37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9" name="Google Shape;21869;p49"/>
              <p:cNvSpPr/>
              <p:nvPr/>
            </p:nvSpPr>
            <p:spPr>
              <a:xfrm>
                <a:off x="6675450" y="3585100"/>
                <a:ext cx="13000" cy="12075"/>
              </a:xfrm>
              <a:custGeom>
                <a:rect b="b" l="l" r="r" t="t"/>
                <a:pathLst>
                  <a:path extrusionOk="0" h="483" w="520">
                    <a:moveTo>
                      <a:pt x="241" y="1"/>
                    </a:moveTo>
                    <a:cubicBezTo>
                      <a:pt x="135" y="1"/>
                      <a:pt x="30" y="64"/>
                      <a:pt x="0" y="209"/>
                    </a:cubicBezTo>
                    <a:cubicBezTo>
                      <a:pt x="0" y="342"/>
                      <a:pt x="67" y="442"/>
                      <a:pt x="201" y="476"/>
                    </a:cubicBezTo>
                    <a:cubicBezTo>
                      <a:pt x="218" y="480"/>
                      <a:pt x="236" y="482"/>
                      <a:pt x="253" y="482"/>
                    </a:cubicBezTo>
                    <a:cubicBezTo>
                      <a:pt x="367" y="482"/>
                      <a:pt x="472" y="392"/>
                      <a:pt x="501" y="276"/>
                    </a:cubicBezTo>
                    <a:cubicBezTo>
                      <a:pt x="520" y="106"/>
                      <a:pt x="379" y="1"/>
                      <a:pt x="24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0" name="Google Shape;21870;p49"/>
              <p:cNvSpPr/>
              <p:nvPr/>
            </p:nvSpPr>
            <p:spPr>
              <a:xfrm>
                <a:off x="6732400" y="3611550"/>
                <a:ext cx="14950" cy="8175"/>
              </a:xfrm>
              <a:custGeom>
                <a:rect b="b" l="l" r="r" t="t"/>
                <a:pathLst>
                  <a:path extrusionOk="0" h="327" w="598">
                    <a:moveTo>
                      <a:pt x="483" y="1"/>
                    </a:moveTo>
                    <a:cubicBezTo>
                      <a:pt x="316" y="1"/>
                      <a:pt x="1" y="225"/>
                      <a:pt x="258" y="318"/>
                    </a:cubicBezTo>
                    <a:cubicBezTo>
                      <a:pt x="280" y="324"/>
                      <a:pt x="303" y="327"/>
                      <a:pt x="326" y="327"/>
                    </a:cubicBezTo>
                    <a:cubicBezTo>
                      <a:pt x="434" y="327"/>
                      <a:pt x="530" y="262"/>
                      <a:pt x="558" y="152"/>
                    </a:cubicBezTo>
                    <a:cubicBezTo>
                      <a:pt x="598" y="42"/>
                      <a:pt x="554" y="1"/>
                      <a:pt x="4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1" name="Google Shape;21871;p49"/>
              <p:cNvSpPr/>
              <p:nvPr/>
            </p:nvSpPr>
            <p:spPr>
              <a:xfrm>
                <a:off x="6585375" y="3747625"/>
                <a:ext cx="14925" cy="11850"/>
              </a:xfrm>
              <a:custGeom>
                <a:rect b="b" l="l" r="r" t="t"/>
                <a:pathLst>
                  <a:path extrusionOk="0" h="474" w="597">
                    <a:moveTo>
                      <a:pt x="249" y="1"/>
                    </a:moveTo>
                    <a:cubicBezTo>
                      <a:pt x="202" y="1"/>
                      <a:pt x="151" y="14"/>
                      <a:pt x="101" y="46"/>
                    </a:cubicBezTo>
                    <a:cubicBezTo>
                      <a:pt x="1" y="146"/>
                      <a:pt x="1" y="279"/>
                      <a:pt x="68" y="379"/>
                    </a:cubicBezTo>
                    <a:cubicBezTo>
                      <a:pt x="126" y="438"/>
                      <a:pt x="206" y="473"/>
                      <a:pt x="283" y="473"/>
                    </a:cubicBezTo>
                    <a:cubicBezTo>
                      <a:pt x="339" y="473"/>
                      <a:pt x="393" y="455"/>
                      <a:pt x="435" y="413"/>
                    </a:cubicBezTo>
                    <a:cubicBezTo>
                      <a:pt x="597" y="250"/>
                      <a:pt x="452" y="1"/>
                      <a:pt x="24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2" name="Google Shape;21872;p49"/>
              <p:cNvSpPr/>
              <p:nvPr/>
            </p:nvSpPr>
            <p:spPr>
              <a:xfrm>
                <a:off x="6537850" y="3738750"/>
                <a:ext cx="13000" cy="12175"/>
              </a:xfrm>
              <a:custGeom>
                <a:rect b="b" l="l" r="r" t="t"/>
                <a:pathLst>
                  <a:path extrusionOk="0" h="487" w="520">
                    <a:moveTo>
                      <a:pt x="234" y="1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49" y="418"/>
                      <a:pt x="152" y="487"/>
                      <a:pt x="258" y="487"/>
                    </a:cubicBezTo>
                    <a:cubicBezTo>
                      <a:pt x="386" y="487"/>
                      <a:pt x="519" y="384"/>
                      <a:pt x="501" y="201"/>
                    </a:cubicBezTo>
                    <a:cubicBezTo>
                      <a:pt x="468" y="67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3" name="Google Shape;21873;p49"/>
              <p:cNvSpPr/>
              <p:nvPr/>
            </p:nvSpPr>
            <p:spPr>
              <a:xfrm>
                <a:off x="6586225" y="3715375"/>
                <a:ext cx="13350" cy="11750"/>
              </a:xfrm>
              <a:custGeom>
                <a:rect b="b" l="l" r="r" t="t"/>
                <a:pathLst>
                  <a:path extrusionOk="0" h="470" w="534">
                    <a:moveTo>
                      <a:pt x="281" y="0"/>
                    </a:moveTo>
                    <a:cubicBezTo>
                      <a:pt x="242" y="0"/>
                      <a:pt x="202" y="11"/>
                      <a:pt x="167" y="35"/>
                    </a:cubicBezTo>
                    <a:cubicBezTo>
                      <a:pt x="34" y="102"/>
                      <a:pt x="0" y="235"/>
                      <a:pt x="67" y="368"/>
                    </a:cubicBezTo>
                    <a:cubicBezTo>
                      <a:pt x="110" y="433"/>
                      <a:pt x="195" y="470"/>
                      <a:pt x="276" y="470"/>
                    </a:cubicBezTo>
                    <a:cubicBezTo>
                      <a:pt x="321" y="470"/>
                      <a:pt x="365" y="459"/>
                      <a:pt x="401" y="435"/>
                    </a:cubicBezTo>
                    <a:cubicBezTo>
                      <a:pt x="501" y="368"/>
                      <a:pt x="534" y="235"/>
                      <a:pt x="467" y="102"/>
                    </a:cubicBezTo>
                    <a:cubicBezTo>
                      <a:pt x="424" y="37"/>
                      <a:pt x="353" y="0"/>
                      <a:pt x="28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4" name="Google Shape;21874;p49"/>
              <p:cNvSpPr/>
              <p:nvPr/>
            </p:nvSpPr>
            <p:spPr>
              <a:xfrm>
                <a:off x="6497825" y="3793300"/>
                <a:ext cx="13125" cy="12050"/>
              </a:xfrm>
              <a:custGeom>
                <a:rect b="b" l="l" r="r" t="t"/>
                <a:pathLst>
                  <a:path extrusionOk="0" h="482" w="525">
                    <a:moveTo>
                      <a:pt x="279" y="0"/>
                    </a:moveTo>
                    <a:cubicBezTo>
                      <a:pt x="230" y="0"/>
                      <a:pt x="179" y="17"/>
                      <a:pt x="134" y="53"/>
                    </a:cubicBezTo>
                    <a:cubicBezTo>
                      <a:pt x="0" y="154"/>
                      <a:pt x="0" y="287"/>
                      <a:pt x="100" y="387"/>
                    </a:cubicBezTo>
                    <a:cubicBezTo>
                      <a:pt x="152" y="452"/>
                      <a:pt x="225" y="482"/>
                      <a:pt x="294" y="482"/>
                    </a:cubicBezTo>
                    <a:cubicBezTo>
                      <a:pt x="401" y="482"/>
                      <a:pt x="501" y="409"/>
                      <a:pt x="501" y="287"/>
                    </a:cubicBezTo>
                    <a:cubicBezTo>
                      <a:pt x="525" y="117"/>
                      <a:pt x="408" y="0"/>
                      <a:pt x="2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5" name="Google Shape;21875;p49"/>
              <p:cNvSpPr/>
              <p:nvPr/>
            </p:nvSpPr>
            <p:spPr>
              <a:xfrm>
                <a:off x="6233475" y="3810475"/>
                <a:ext cx="12525" cy="11850"/>
              </a:xfrm>
              <a:custGeom>
                <a:rect b="b" l="l" r="r" t="t"/>
                <a:pathLst>
                  <a:path extrusionOk="0" h="474" w="501">
                    <a:moveTo>
                      <a:pt x="234" y="0"/>
                    </a:moveTo>
                    <a:cubicBezTo>
                      <a:pt x="67" y="0"/>
                      <a:pt x="0" y="134"/>
                      <a:pt x="0" y="267"/>
                    </a:cubicBezTo>
                    <a:cubicBezTo>
                      <a:pt x="0" y="383"/>
                      <a:pt x="101" y="474"/>
                      <a:pt x="215" y="474"/>
                    </a:cubicBezTo>
                    <a:cubicBezTo>
                      <a:pt x="232" y="474"/>
                      <a:pt x="249" y="472"/>
                      <a:pt x="267" y="467"/>
                    </a:cubicBezTo>
                    <a:cubicBezTo>
                      <a:pt x="400" y="467"/>
                      <a:pt x="501" y="334"/>
                      <a:pt x="467" y="234"/>
                    </a:cubicBezTo>
                    <a:cubicBezTo>
                      <a:pt x="467" y="100"/>
                      <a:pt x="334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6" name="Google Shape;21876;p49"/>
              <p:cNvSpPr/>
              <p:nvPr/>
            </p:nvSpPr>
            <p:spPr>
              <a:xfrm>
                <a:off x="6165175" y="3779025"/>
                <a:ext cx="18200" cy="12050"/>
              </a:xfrm>
              <a:custGeom>
                <a:rect b="b" l="l" r="r" t="t"/>
                <a:pathLst>
                  <a:path extrusionOk="0" h="482" w="728">
                    <a:moveTo>
                      <a:pt x="358" y="0"/>
                    </a:moveTo>
                    <a:cubicBezTo>
                      <a:pt x="122" y="0"/>
                      <a:pt x="1" y="370"/>
                      <a:pt x="264" y="458"/>
                    </a:cubicBezTo>
                    <a:cubicBezTo>
                      <a:pt x="301" y="474"/>
                      <a:pt x="336" y="481"/>
                      <a:pt x="370" y="481"/>
                    </a:cubicBezTo>
                    <a:cubicBezTo>
                      <a:pt x="606" y="481"/>
                      <a:pt x="727" y="112"/>
                      <a:pt x="464" y="24"/>
                    </a:cubicBezTo>
                    <a:cubicBezTo>
                      <a:pt x="427" y="8"/>
                      <a:pt x="391" y="0"/>
                      <a:pt x="35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7" name="Google Shape;21877;p49"/>
              <p:cNvSpPr/>
              <p:nvPr/>
            </p:nvSpPr>
            <p:spPr>
              <a:xfrm>
                <a:off x="6284325" y="3781700"/>
                <a:ext cx="12550" cy="12125"/>
              </a:xfrm>
              <a:custGeom>
                <a:rect b="b" l="l" r="r" t="t"/>
                <a:pathLst>
                  <a:path extrusionOk="0" h="485" w="502">
                    <a:moveTo>
                      <a:pt x="251" y="0"/>
                    </a:moveTo>
                    <a:cubicBezTo>
                      <a:pt x="126" y="0"/>
                      <a:pt x="1" y="84"/>
                      <a:pt x="1" y="251"/>
                    </a:cubicBezTo>
                    <a:cubicBezTo>
                      <a:pt x="1" y="384"/>
                      <a:pt x="101" y="484"/>
                      <a:pt x="234" y="484"/>
                    </a:cubicBezTo>
                    <a:cubicBezTo>
                      <a:pt x="368" y="484"/>
                      <a:pt x="501" y="384"/>
                      <a:pt x="501" y="251"/>
                    </a:cubicBezTo>
                    <a:cubicBezTo>
                      <a:pt x="501" y="84"/>
                      <a:pt x="376" y="0"/>
                      <a:pt x="25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8" name="Google Shape;21878;p49"/>
              <p:cNvSpPr/>
              <p:nvPr/>
            </p:nvSpPr>
            <p:spPr>
              <a:xfrm>
                <a:off x="6245975" y="3836475"/>
                <a:ext cx="13375" cy="12225"/>
              </a:xfrm>
              <a:custGeom>
                <a:rect b="b" l="l" r="r" t="t"/>
                <a:pathLst>
                  <a:path extrusionOk="0" h="489" w="535">
                    <a:moveTo>
                      <a:pt x="286" y="1"/>
                    </a:moveTo>
                    <a:cubicBezTo>
                      <a:pt x="212" y="1"/>
                      <a:pt x="139" y="36"/>
                      <a:pt x="101" y="94"/>
                    </a:cubicBezTo>
                    <a:cubicBezTo>
                      <a:pt x="1" y="194"/>
                      <a:pt x="34" y="328"/>
                      <a:pt x="134" y="428"/>
                    </a:cubicBezTo>
                    <a:cubicBezTo>
                      <a:pt x="176" y="470"/>
                      <a:pt x="229" y="488"/>
                      <a:pt x="283" y="488"/>
                    </a:cubicBezTo>
                    <a:cubicBezTo>
                      <a:pt x="356" y="488"/>
                      <a:pt x="429" y="453"/>
                      <a:pt x="468" y="395"/>
                    </a:cubicBezTo>
                    <a:cubicBezTo>
                      <a:pt x="534" y="295"/>
                      <a:pt x="534" y="128"/>
                      <a:pt x="434" y="61"/>
                    </a:cubicBezTo>
                    <a:cubicBezTo>
                      <a:pt x="392" y="19"/>
                      <a:pt x="339" y="1"/>
                      <a:pt x="2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9" name="Google Shape;21879;p49"/>
              <p:cNvSpPr/>
              <p:nvPr/>
            </p:nvSpPr>
            <p:spPr>
              <a:xfrm>
                <a:off x="6090150" y="3793575"/>
                <a:ext cx="14775" cy="8025"/>
              </a:xfrm>
              <a:custGeom>
                <a:rect b="b" l="l" r="r" t="t"/>
                <a:pathLst>
                  <a:path extrusionOk="0" h="321" w="591">
                    <a:moveTo>
                      <a:pt x="261" y="1"/>
                    </a:moveTo>
                    <a:cubicBezTo>
                      <a:pt x="153" y="1"/>
                      <a:pt x="57" y="65"/>
                      <a:pt x="29" y="176"/>
                    </a:cubicBezTo>
                    <a:cubicBezTo>
                      <a:pt x="0" y="281"/>
                      <a:pt x="43" y="321"/>
                      <a:pt x="111" y="321"/>
                    </a:cubicBezTo>
                    <a:cubicBezTo>
                      <a:pt x="277" y="321"/>
                      <a:pt x="591" y="80"/>
                      <a:pt x="329" y="9"/>
                    </a:cubicBezTo>
                    <a:cubicBezTo>
                      <a:pt x="306" y="3"/>
                      <a:pt x="284" y="1"/>
                      <a:pt x="26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0" name="Google Shape;21880;p49"/>
              <p:cNvSpPr/>
              <p:nvPr/>
            </p:nvSpPr>
            <p:spPr>
              <a:xfrm>
                <a:off x="6066200" y="3778025"/>
                <a:ext cx="13850" cy="11950"/>
              </a:xfrm>
              <a:custGeom>
                <a:rect b="b" l="l" r="r" t="t"/>
                <a:pathLst>
                  <a:path extrusionOk="0" h="478" w="554">
                    <a:moveTo>
                      <a:pt x="278" y="1"/>
                    </a:moveTo>
                    <a:cubicBezTo>
                      <a:pt x="136" y="1"/>
                      <a:pt x="0" y="139"/>
                      <a:pt x="53" y="298"/>
                    </a:cubicBezTo>
                    <a:cubicBezTo>
                      <a:pt x="88" y="419"/>
                      <a:pt x="185" y="477"/>
                      <a:pt x="285" y="477"/>
                    </a:cubicBezTo>
                    <a:cubicBezTo>
                      <a:pt x="378" y="477"/>
                      <a:pt x="472" y="427"/>
                      <a:pt x="520" y="331"/>
                    </a:cubicBezTo>
                    <a:cubicBezTo>
                      <a:pt x="553" y="231"/>
                      <a:pt x="520" y="64"/>
                      <a:pt x="387" y="31"/>
                    </a:cubicBezTo>
                    <a:cubicBezTo>
                      <a:pt x="352" y="10"/>
                      <a:pt x="315" y="1"/>
                      <a:pt x="2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1" name="Google Shape;21881;p49"/>
              <p:cNvSpPr/>
              <p:nvPr/>
            </p:nvSpPr>
            <p:spPr>
              <a:xfrm>
                <a:off x="6411950" y="3833125"/>
                <a:ext cx="14400" cy="9050"/>
              </a:xfrm>
              <a:custGeom>
                <a:rect b="b" l="l" r="r" t="t"/>
                <a:pathLst>
                  <a:path extrusionOk="0" h="362" w="576">
                    <a:moveTo>
                      <a:pt x="482" y="1"/>
                    </a:moveTo>
                    <a:cubicBezTo>
                      <a:pt x="317" y="1"/>
                      <a:pt x="0" y="312"/>
                      <a:pt x="300" y="362"/>
                    </a:cubicBezTo>
                    <a:cubicBezTo>
                      <a:pt x="433" y="362"/>
                      <a:pt x="533" y="262"/>
                      <a:pt x="567" y="128"/>
                    </a:cubicBezTo>
                    <a:cubicBezTo>
                      <a:pt x="575" y="36"/>
                      <a:pt x="537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2" name="Google Shape;21882;p49"/>
              <p:cNvSpPr/>
              <p:nvPr/>
            </p:nvSpPr>
            <p:spPr>
              <a:xfrm>
                <a:off x="6257650" y="3876175"/>
                <a:ext cx="13500" cy="12225"/>
              </a:xfrm>
              <a:custGeom>
                <a:rect b="b" l="l" r="r" t="t"/>
                <a:pathLst>
                  <a:path extrusionOk="0" h="489" w="540">
                    <a:moveTo>
                      <a:pt x="253" y="1"/>
                    </a:moveTo>
                    <a:cubicBezTo>
                      <a:pt x="236" y="1"/>
                      <a:pt x="218" y="3"/>
                      <a:pt x="201" y="7"/>
                    </a:cubicBezTo>
                    <a:cubicBezTo>
                      <a:pt x="67" y="41"/>
                      <a:pt x="1" y="174"/>
                      <a:pt x="34" y="308"/>
                    </a:cubicBezTo>
                    <a:cubicBezTo>
                      <a:pt x="62" y="433"/>
                      <a:pt x="160" y="489"/>
                      <a:pt x="260" y="489"/>
                    </a:cubicBezTo>
                    <a:cubicBezTo>
                      <a:pt x="398" y="489"/>
                      <a:pt x="540" y="382"/>
                      <a:pt x="501" y="208"/>
                    </a:cubicBezTo>
                    <a:cubicBezTo>
                      <a:pt x="472" y="92"/>
                      <a:pt x="367" y="1"/>
                      <a:pt x="2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3" name="Google Shape;21883;p49"/>
              <p:cNvSpPr/>
              <p:nvPr/>
            </p:nvSpPr>
            <p:spPr>
              <a:xfrm>
                <a:off x="6157900" y="3849425"/>
                <a:ext cx="11375" cy="9525"/>
              </a:xfrm>
              <a:custGeom>
                <a:rect b="b" l="l" r="r" t="t"/>
                <a:pathLst>
                  <a:path extrusionOk="0" h="381" w="455">
                    <a:moveTo>
                      <a:pt x="193" y="1"/>
                    </a:moveTo>
                    <a:cubicBezTo>
                      <a:pt x="0" y="1"/>
                      <a:pt x="212" y="380"/>
                      <a:pt x="359" y="380"/>
                    </a:cubicBezTo>
                    <a:cubicBezTo>
                      <a:pt x="399" y="380"/>
                      <a:pt x="434" y="351"/>
                      <a:pt x="455" y="277"/>
                    </a:cubicBezTo>
                    <a:cubicBezTo>
                      <a:pt x="455" y="143"/>
                      <a:pt x="388" y="10"/>
                      <a:pt x="255" y="10"/>
                    </a:cubicBezTo>
                    <a:cubicBezTo>
                      <a:pt x="231" y="4"/>
                      <a:pt x="210" y="1"/>
                      <a:pt x="1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4" name="Google Shape;21884;p49"/>
              <p:cNvSpPr/>
              <p:nvPr/>
            </p:nvSpPr>
            <p:spPr>
              <a:xfrm>
                <a:off x="6178825" y="3869025"/>
                <a:ext cx="15250" cy="7350"/>
              </a:xfrm>
              <a:custGeom>
                <a:rect b="b" l="l" r="r" t="t"/>
                <a:pathLst>
                  <a:path extrusionOk="0" h="294" w="610">
                    <a:moveTo>
                      <a:pt x="453" y="0"/>
                    </a:moveTo>
                    <a:cubicBezTo>
                      <a:pt x="279" y="0"/>
                      <a:pt x="1" y="151"/>
                      <a:pt x="218" y="260"/>
                    </a:cubicBezTo>
                    <a:cubicBezTo>
                      <a:pt x="263" y="282"/>
                      <a:pt x="307" y="293"/>
                      <a:pt x="349" y="293"/>
                    </a:cubicBezTo>
                    <a:cubicBezTo>
                      <a:pt x="433" y="293"/>
                      <a:pt x="507" y="249"/>
                      <a:pt x="552" y="160"/>
                    </a:cubicBezTo>
                    <a:cubicBezTo>
                      <a:pt x="610" y="44"/>
                      <a:pt x="546" y="0"/>
                      <a:pt x="4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5" name="Google Shape;21885;p49"/>
              <p:cNvSpPr/>
              <p:nvPr/>
            </p:nvSpPr>
            <p:spPr>
              <a:xfrm>
                <a:off x="6010375" y="3796975"/>
                <a:ext cx="13975" cy="8375"/>
              </a:xfrm>
              <a:custGeom>
                <a:rect b="b" l="l" r="r" t="t"/>
                <a:pathLst>
                  <a:path extrusionOk="0" h="335" w="559">
                    <a:moveTo>
                      <a:pt x="232" y="0"/>
                    </a:moveTo>
                    <a:cubicBezTo>
                      <a:pt x="118" y="0"/>
                      <a:pt x="18" y="91"/>
                      <a:pt x="18" y="207"/>
                    </a:cubicBezTo>
                    <a:cubicBezTo>
                      <a:pt x="1" y="300"/>
                      <a:pt x="33" y="335"/>
                      <a:pt x="85" y="335"/>
                    </a:cubicBezTo>
                    <a:cubicBezTo>
                      <a:pt x="238" y="335"/>
                      <a:pt x="558" y="31"/>
                      <a:pt x="285" y="7"/>
                    </a:cubicBezTo>
                    <a:cubicBezTo>
                      <a:pt x="267" y="2"/>
                      <a:pt x="250" y="0"/>
                      <a:pt x="23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6" name="Google Shape;21886;p49"/>
              <p:cNvSpPr/>
              <p:nvPr/>
            </p:nvSpPr>
            <p:spPr>
              <a:xfrm>
                <a:off x="5726650" y="3680525"/>
                <a:ext cx="14825" cy="11875"/>
              </a:xfrm>
              <a:custGeom>
                <a:rect b="b" l="l" r="r" t="t"/>
                <a:pathLst>
                  <a:path extrusionOk="0" h="475" w="593">
                    <a:moveTo>
                      <a:pt x="282" y="1"/>
                    </a:moveTo>
                    <a:cubicBezTo>
                      <a:pt x="190" y="1"/>
                      <a:pt x="107" y="56"/>
                      <a:pt x="59" y="128"/>
                    </a:cubicBezTo>
                    <a:cubicBezTo>
                      <a:pt x="1" y="301"/>
                      <a:pt x="143" y="475"/>
                      <a:pt x="312" y="475"/>
                    </a:cubicBezTo>
                    <a:cubicBezTo>
                      <a:pt x="339" y="475"/>
                      <a:pt x="365" y="470"/>
                      <a:pt x="392" y="461"/>
                    </a:cubicBezTo>
                    <a:cubicBezTo>
                      <a:pt x="592" y="395"/>
                      <a:pt x="592" y="95"/>
                      <a:pt x="392" y="28"/>
                    </a:cubicBezTo>
                    <a:cubicBezTo>
                      <a:pt x="355" y="9"/>
                      <a:pt x="318" y="1"/>
                      <a:pt x="2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7" name="Google Shape;21887;p49"/>
              <p:cNvSpPr/>
              <p:nvPr/>
            </p:nvSpPr>
            <p:spPr>
              <a:xfrm>
                <a:off x="5723250" y="3652850"/>
                <a:ext cx="11550" cy="10275"/>
              </a:xfrm>
              <a:custGeom>
                <a:rect b="b" l="l" r="r" t="t"/>
                <a:pathLst>
                  <a:path extrusionOk="0" h="411" w="462">
                    <a:moveTo>
                      <a:pt x="340" y="1"/>
                    </a:moveTo>
                    <a:cubicBezTo>
                      <a:pt x="201" y="1"/>
                      <a:pt x="0" y="410"/>
                      <a:pt x="202" y="410"/>
                    </a:cubicBezTo>
                    <a:cubicBezTo>
                      <a:pt x="219" y="410"/>
                      <a:pt x="239" y="407"/>
                      <a:pt x="261" y="401"/>
                    </a:cubicBezTo>
                    <a:cubicBezTo>
                      <a:pt x="395" y="368"/>
                      <a:pt x="462" y="201"/>
                      <a:pt x="428" y="101"/>
                    </a:cubicBezTo>
                    <a:cubicBezTo>
                      <a:pt x="409" y="29"/>
                      <a:pt x="376" y="1"/>
                      <a:pt x="34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8" name="Google Shape;21888;p49"/>
              <p:cNvSpPr/>
              <p:nvPr/>
            </p:nvSpPr>
            <p:spPr>
              <a:xfrm>
                <a:off x="5810675" y="3717825"/>
                <a:ext cx="15700" cy="11800"/>
              </a:xfrm>
              <a:custGeom>
                <a:rect b="b" l="l" r="r" t="t"/>
                <a:pathLst>
                  <a:path extrusionOk="0" h="472" w="628">
                    <a:moveTo>
                      <a:pt x="339" y="0"/>
                    </a:moveTo>
                    <a:cubicBezTo>
                      <a:pt x="326" y="0"/>
                      <a:pt x="313" y="1"/>
                      <a:pt x="300" y="4"/>
                    </a:cubicBezTo>
                    <a:cubicBezTo>
                      <a:pt x="67" y="37"/>
                      <a:pt x="0" y="304"/>
                      <a:pt x="200" y="437"/>
                    </a:cubicBezTo>
                    <a:cubicBezTo>
                      <a:pt x="236" y="461"/>
                      <a:pt x="275" y="472"/>
                      <a:pt x="316" y="472"/>
                    </a:cubicBezTo>
                    <a:cubicBezTo>
                      <a:pt x="391" y="472"/>
                      <a:pt x="469" y="435"/>
                      <a:pt x="534" y="371"/>
                    </a:cubicBezTo>
                    <a:cubicBezTo>
                      <a:pt x="627" y="215"/>
                      <a:pt x="517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9" name="Google Shape;21889;p49"/>
              <p:cNvSpPr/>
              <p:nvPr/>
            </p:nvSpPr>
            <p:spPr>
              <a:xfrm>
                <a:off x="5814000" y="3734575"/>
                <a:ext cx="11700" cy="12550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401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468" y="234"/>
                    </a:cubicBezTo>
                    <a:cubicBezTo>
                      <a:pt x="468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0" name="Google Shape;21890;p49"/>
              <p:cNvSpPr/>
              <p:nvPr/>
            </p:nvSpPr>
            <p:spPr>
              <a:xfrm>
                <a:off x="5571525" y="3628900"/>
                <a:ext cx="18875" cy="12875"/>
              </a:xfrm>
              <a:custGeom>
                <a:rect b="b" l="l" r="r" t="t"/>
                <a:pathLst>
                  <a:path extrusionOk="0" h="515" w="755">
                    <a:moveTo>
                      <a:pt x="354" y="1"/>
                    </a:moveTo>
                    <a:cubicBezTo>
                      <a:pt x="118" y="1"/>
                      <a:pt x="0" y="375"/>
                      <a:pt x="293" y="492"/>
                    </a:cubicBezTo>
                    <a:cubicBezTo>
                      <a:pt x="328" y="507"/>
                      <a:pt x="361" y="514"/>
                      <a:pt x="393" y="514"/>
                    </a:cubicBezTo>
                    <a:cubicBezTo>
                      <a:pt x="632" y="514"/>
                      <a:pt x="754" y="113"/>
                      <a:pt x="460" y="25"/>
                    </a:cubicBezTo>
                    <a:cubicBezTo>
                      <a:pt x="423" y="8"/>
                      <a:pt x="387" y="1"/>
                      <a:pt x="35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1" name="Google Shape;21891;p49"/>
              <p:cNvSpPr/>
              <p:nvPr/>
            </p:nvSpPr>
            <p:spPr>
              <a:xfrm>
                <a:off x="5408700" y="3487525"/>
                <a:ext cx="15525" cy="12525"/>
              </a:xfrm>
              <a:custGeom>
                <a:rect b="b" l="l" r="r" t="t"/>
                <a:pathLst>
                  <a:path extrusionOk="0" h="501" w="621">
                    <a:moveTo>
                      <a:pt x="239" y="1"/>
                    </a:moveTo>
                    <a:cubicBezTo>
                      <a:pt x="176" y="1"/>
                      <a:pt x="118" y="26"/>
                      <a:pt x="68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5" y="483"/>
                      <a:pt x="211" y="501"/>
                      <a:pt x="263" y="501"/>
                    </a:cubicBezTo>
                    <a:cubicBezTo>
                      <a:pt x="468" y="501"/>
                      <a:pt x="621" y="235"/>
                      <a:pt x="435" y="76"/>
                    </a:cubicBezTo>
                    <a:cubicBezTo>
                      <a:pt x="368" y="26"/>
                      <a:pt x="301" y="1"/>
                      <a:pt x="23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2" name="Google Shape;21892;p49"/>
              <p:cNvSpPr/>
              <p:nvPr/>
            </p:nvSpPr>
            <p:spPr>
              <a:xfrm>
                <a:off x="5428725" y="3508575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501" y="368"/>
                      <a:pt x="501" y="234"/>
                    </a:cubicBezTo>
                    <a:cubicBezTo>
                      <a:pt x="501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3" name="Google Shape;21893;p49"/>
              <p:cNvSpPr/>
              <p:nvPr/>
            </p:nvSpPr>
            <p:spPr>
              <a:xfrm>
                <a:off x="5536300" y="3687250"/>
                <a:ext cx="14200" cy="12375"/>
              </a:xfrm>
              <a:custGeom>
                <a:rect b="b" l="l" r="r" t="t"/>
                <a:pathLst>
                  <a:path extrusionOk="0" h="495" w="568">
                    <a:moveTo>
                      <a:pt x="295" y="1"/>
                    </a:moveTo>
                    <a:cubicBezTo>
                      <a:pt x="251" y="1"/>
                      <a:pt x="207" y="20"/>
                      <a:pt x="167" y="59"/>
                    </a:cubicBezTo>
                    <a:cubicBezTo>
                      <a:pt x="34" y="126"/>
                      <a:pt x="1" y="259"/>
                      <a:pt x="67" y="393"/>
                    </a:cubicBezTo>
                    <a:cubicBezTo>
                      <a:pt x="110" y="457"/>
                      <a:pt x="195" y="494"/>
                      <a:pt x="277" y="494"/>
                    </a:cubicBezTo>
                    <a:cubicBezTo>
                      <a:pt x="322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9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4" name="Google Shape;21894;p49"/>
              <p:cNvSpPr/>
              <p:nvPr/>
            </p:nvSpPr>
            <p:spPr>
              <a:xfrm>
                <a:off x="5444575" y="3616325"/>
                <a:ext cx="14200" cy="12225"/>
              </a:xfrm>
              <a:custGeom>
                <a:rect b="b" l="l" r="r" t="t"/>
                <a:pathLst>
                  <a:path extrusionOk="0" h="489" w="568">
                    <a:moveTo>
                      <a:pt x="285" y="0"/>
                    </a:moveTo>
                    <a:cubicBezTo>
                      <a:pt x="212" y="0"/>
                      <a:pt x="139" y="36"/>
                      <a:pt x="100" y="94"/>
                    </a:cubicBezTo>
                    <a:cubicBezTo>
                      <a:pt x="0" y="194"/>
                      <a:pt x="34" y="361"/>
                      <a:pt x="134" y="428"/>
                    </a:cubicBezTo>
                    <a:cubicBezTo>
                      <a:pt x="176" y="470"/>
                      <a:pt x="229" y="488"/>
                      <a:pt x="282" y="488"/>
                    </a:cubicBezTo>
                    <a:cubicBezTo>
                      <a:pt x="356" y="488"/>
                      <a:pt x="429" y="452"/>
                      <a:pt x="467" y="394"/>
                    </a:cubicBezTo>
                    <a:cubicBezTo>
                      <a:pt x="567" y="294"/>
                      <a:pt x="534" y="127"/>
                      <a:pt x="434" y="61"/>
                    </a:cubicBezTo>
                    <a:cubicBezTo>
                      <a:pt x="392" y="19"/>
                      <a:pt x="338" y="0"/>
                      <a:pt x="28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5" name="Google Shape;21895;p49"/>
              <p:cNvSpPr/>
              <p:nvPr/>
            </p:nvSpPr>
            <p:spPr>
              <a:xfrm>
                <a:off x="5277775" y="3390125"/>
                <a:ext cx="13375" cy="12000"/>
              </a:xfrm>
              <a:custGeom>
                <a:rect b="b" l="l" r="r" t="t"/>
                <a:pathLst>
                  <a:path extrusionOk="0" h="480" w="535">
                    <a:moveTo>
                      <a:pt x="250" y="1"/>
                    </a:moveTo>
                    <a:cubicBezTo>
                      <a:pt x="209" y="1"/>
                      <a:pt x="170" y="12"/>
                      <a:pt x="134" y="36"/>
                    </a:cubicBezTo>
                    <a:cubicBezTo>
                      <a:pt x="1" y="136"/>
                      <a:pt x="1" y="269"/>
                      <a:pt x="68" y="369"/>
                    </a:cubicBezTo>
                    <a:cubicBezTo>
                      <a:pt x="126" y="447"/>
                      <a:pt x="196" y="480"/>
                      <a:pt x="264" y="480"/>
                    </a:cubicBezTo>
                    <a:cubicBezTo>
                      <a:pt x="313" y="480"/>
                      <a:pt x="360" y="463"/>
                      <a:pt x="401" y="436"/>
                    </a:cubicBezTo>
                    <a:cubicBezTo>
                      <a:pt x="501" y="336"/>
                      <a:pt x="535" y="202"/>
                      <a:pt x="468" y="102"/>
                    </a:cubicBezTo>
                    <a:cubicBezTo>
                      <a:pt x="403" y="38"/>
                      <a:pt x="325" y="1"/>
                      <a:pt x="25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6" name="Google Shape;21896;p49"/>
              <p:cNvSpPr/>
              <p:nvPr/>
            </p:nvSpPr>
            <p:spPr>
              <a:xfrm>
                <a:off x="5284450" y="3334975"/>
                <a:ext cx="13375" cy="12675"/>
              </a:xfrm>
              <a:custGeom>
                <a:rect b="b" l="l" r="r" t="t"/>
                <a:pathLst>
                  <a:path extrusionOk="0" h="507" w="535">
                    <a:moveTo>
                      <a:pt x="249" y="0"/>
                    </a:moveTo>
                    <a:cubicBezTo>
                      <a:pt x="135" y="0"/>
                      <a:pt x="34" y="91"/>
                      <a:pt x="34" y="207"/>
                    </a:cubicBezTo>
                    <a:cubicBezTo>
                      <a:pt x="1" y="340"/>
                      <a:pt x="101" y="474"/>
                      <a:pt x="234" y="507"/>
                    </a:cubicBezTo>
                    <a:cubicBezTo>
                      <a:pt x="368" y="507"/>
                      <a:pt x="468" y="407"/>
                      <a:pt x="501" y="273"/>
                    </a:cubicBezTo>
                    <a:cubicBezTo>
                      <a:pt x="534" y="140"/>
                      <a:pt x="434" y="40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7" name="Google Shape;21897;p49"/>
              <p:cNvSpPr/>
              <p:nvPr/>
            </p:nvSpPr>
            <p:spPr>
              <a:xfrm>
                <a:off x="5519625" y="3506825"/>
                <a:ext cx="14725" cy="12475"/>
              </a:xfrm>
              <a:custGeom>
                <a:rect b="b" l="l" r="r" t="t"/>
                <a:pathLst>
                  <a:path extrusionOk="0" h="499" w="589">
                    <a:moveTo>
                      <a:pt x="256" y="0"/>
                    </a:moveTo>
                    <a:cubicBezTo>
                      <a:pt x="190" y="0"/>
                      <a:pt x="122" y="31"/>
                      <a:pt x="67" y="104"/>
                    </a:cubicBezTo>
                    <a:cubicBezTo>
                      <a:pt x="0" y="204"/>
                      <a:pt x="0" y="371"/>
                      <a:pt x="134" y="438"/>
                    </a:cubicBezTo>
                    <a:cubicBezTo>
                      <a:pt x="176" y="480"/>
                      <a:pt x="224" y="498"/>
                      <a:pt x="272" y="498"/>
                    </a:cubicBezTo>
                    <a:cubicBezTo>
                      <a:pt x="340" y="498"/>
                      <a:pt x="409" y="463"/>
                      <a:pt x="467" y="404"/>
                    </a:cubicBezTo>
                    <a:cubicBezTo>
                      <a:pt x="588" y="211"/>
                      <a:pt x="429" y="0"/>
                      <a:pt x="25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8" name="Google Shape;21898;p49"/>
              <p:cNvSpPr/>
              <p:nvPr/>
            </p:nvSpPr>
            <p:spPr>
              <a:xfrm>
                <a:off x="5525825" y="3543600"/>
                <a:ext cx="13600" cy="11850"/>
              </a:xfrm>
              <a:custGeom>
                <a:rect b="b" l="l" r="r" t="t"/>
                <a:pathLst>
                  <a:path extrusionOk="0" h="474" w="544">
                    <a:moveTo>
                      <a:pt x="251" y="1"/>
                    </a:moveTo>
                    <a:cubicBezTo>
                      <a:pt x="123" y="1"/>
                      <a:pt x="0" y="96"/>
                      <a:pt x="19" y="268"/>
                    </a:cubicBezTo>
                    <a:cubicBezTo>
                      <a:pt x="19" y="410"/>
                      <a:pt x="122" y="473"/>
                      <a:pt x="233" y="473"/>
                    </a:cubicBezTo>
                    <a:cubicBezTo>
                      <a:pt x="382" y="473"/>
                      <a:pt x="544" y="359"/>
                      <a:pt x="486" y="168"/>
                    </a:cubicBezTo>
                    <a:cubicBezTo>
                      <a:pt x="444" y="54"/>
                      <a:pt x="346" y="1"/>
                      <a:pt x="25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9" name="Google Shape;21899;p49"/>
              <p:cNvSpPr/>
              <p:nvPr/>
            </p:nvSpPr>
            <p:spPr>
              <a:xfrm>
                <a:off x="5349525" y="3355800"/>
                <a:ext cx="17450" cy="12350"/>
              </a:xfrm>
              <a:custGeom>
                <a:rect b="b" l="l" r="r" t="t"/>
                <a:pathLst>
                  <a:path extrusionOk="0" h="494" w="698">
                    <a:moveTo>
                      <a:pt x="370" y="0"/>
                    </a:moveTo>
                    <a:cubicBezTo>
                      <a:pt x="173" y="0"/>
                      <a:pt x="1" y="267"/>
                      <a:pt x="200" y="441"/>
                    </a:cubicBezTo>
                    <a:cubicBezTo>
                      <a:pt x="251" y="478"/>
                      <a:pt x="305" y="493"/>
                      <a:pt x="356" y="493"/>
                    </a:cubicBezTo>
                    <a:cubicBezTo>
                      <a:pt x="542" y="493"/>
                      <a:pt x="697" y="290"/>
                      <a:pt x="567" y="108"/>
                    </a:cubicBezTo>
                    <a:cubicBezTo>
                      <a:pt x="507" y="31"/>
                      <a:pt x="437" y="0"/>
                      <a:pt x="37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0" name="Google Shape;21900;p49"/>
              <p:cNvSpPr/>
              <p:nvPr/>
            </p:nvSpPr>
            <p:spPr>
              <a:xfrm>
                <a:off x="5275275" y="3156500"/>
                <a:ext cx="13375" cy="12075"/>
              </a:xfrm>
              <a:custGeom>
                <a:rect b="b" l="l" r="r" t="t"/>
                <a:pathLst>
                  <a:path extrusionOk="0" h="483" w="535">
                    <a:moveTo>
                      <a:pt x="282" y="1"/>
                    </a:moveTo>
                    <a:cubicBezTo>
                      <a:pt x="168" y="1"/>
                      <a:pt x="63" y="91"/>
                      <a:pt x="34" y="207"/>
                    </a:cubicBezTo>
                    <a:cubicBezTo>
                      <a:pt x="1" y="341"/>
                      <a:pt x="101" y="474"/>
                      <a:pt x="234" y="474"/>
                    </a:cubicBezTo>
                    <a:cubicBezTo>
                      <a:pt x="257" y="480"/>
                      <a:pt x="280" y="483"/>
                      <a:pt x="302" y="483"/>
                    </a:cubicBezTo>
                    <a:cubicBezTo>
                      <a:pt x="411" y="483"/>
                      <a:pt x="507" y="418"/>
                      <a:pt x="535" y="307"/>
                    </a:cubicBezTo>
                    <a:cubicBezTo>
                      <a:pt x="535" y="174"/>
                      <a:pt x="468" y="41"/>
                      <a:pt x="334" y="7"/>
                    </a:cubicBezTo>
                    <a:cubicBezTo>
                      <a:pt x="317" y="3"/>
                      <a:pt x="299" y="1"/>
                      <a:pt x="2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1" name="Google Shape;21901;p49"/>
              <p:cNvSpPr/>
              <p:nvPr/>
            </p:nvSpPr>
            <p:spPr>
              <a:xfrm>
                <a:off x="7538575" y="2058175"/>
                <a:ext cx="14075" cy="11875"/>
              </a:xfrm>
              <a:custGeom>
                <a:rect b="b" l="l" r="r" t="t"/>
                <a:pathLst>
                  <a:path extrusionOk="0" h="475" w="563">
                    <a:moveTo>
                      <a:pt x="250" y="0"/>
                    </a:moveTo>
                    <a:cubicBezTo>
                      <a:pt x="184" y="0"/>
                      <a:pt x="117" y="25"/>
                      <a:pt x="67" y="75"/>
                    </a:cubicBezTo>
                    <a:cubicBezTo>
                      <a:pt x="0" y="176"/>
                      <a:pt x="0" y="342"/>
                      <a:pt x="67" y="409"/>
                    </a:cubicBezTo>
                    <a:cubicBezTo>
                      <a:pt x="113" y="455"/>
                      <a:pt x="166" y="475"/>
                      <a:pt x="218" y="475"/>
                    </a:cubicBezTo>
                    <a:cubicBezTo>
                      <a:pt x="394" y="475"/>
                      <a:pt x="562" y="255"/>
                      <a:pt x="434" y="75"/>
                    </a:cubicBezTo>
                    <a:cubicBezTo>
                      <a:pt x="384" y="25"/>
                      <a:pt x="317" y="0"/>
                      <a:pt x="2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2" name="Google Shape;21902;p49"/>
              <p:cNvSpPr/>
              <p:nvPr/>
            </p:nvSpPr>
            <p:spPr>
              <a:xfrm>
                <a:off x="7709300" y="2175325"/>
                <a:ext cx="14300" cy="7625"/>
              </a:xfrm>
              <a:custGeom>
                <a:rect b="b" l="l" r="r" t="t"/>
                <a:pathLst>
                  <a:path extrusionOk="0" h="305" w="572">
                    <a:moveTo>
                      <a:pt x="123" y="1"/>
                    </a:moveTo>
                    <a:cubicBezTo>
                      <a:pt x="48" y="1"/>
                      <a:pt x="1" y="44"/>
                      <a:pt x="43" y="160"/>
                    </a:cubicBezTo>
                    <a:cubicBezTo>
                      <a:pt x="68" y="261"/>
                      <a:pt x="152" y="305"/>
                      <a:pt x="250" y="305"/>
                    </a:cubicBezTo>
                    <a:cubicBezTo>
                      <a:pt x="280" y="305"/>
                      <a:pt x="311" y="301"/>
                      <a:pt x="343" y="293"/>
                    </a:cubicBezTo>
                    <a:cubicBezTo>
                      <a:pt x="571" y="202"/>
                      <a:pt x="284" y="1"/>
                      <a:pt x="12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3" name="Google Shape;21903;p49"/>
              <p:cNvSpPr/>
              <p:nvPr/>
            </p:nvSpPr>
            <p:spPr>
              <a:xfrm>
                <a:off x="7726425" y="2157325"/>
                <a:ext cx="13150" cy="11225"/>
              </a:xfrm>
              <a:custGeom>
                <a:rect b="b" l="l" r="r" t="t"/>
                <a:pathLst>
                  <a:path extrusionOk="0" h="449" w="526">
                    <a:moveTo>
                      <a:pt x="252" y="0"/>
                    </a:moveTo>
                    <a:cubicBezTo>
                      <a:pt x="221" y="0"/>
                      <a:pt x="190" y="4"/>
                      <a:pt x="158" y="12"/>
                    </a:cubicBezTo>
                    <a:cubicBezTo>
                      <a:pt x="0" y="170"/>
                      <a:pt x="112" y="448"/>
                      <a:pt x="351" y="448"/>
                    </a:cubicBezTo>
                    <a:cubicBezTo>
                      <a:pt x="364" y="448"/>
                      <a:pt x="378" y="448"/>
                      <a:pt x="392" y="446"/>
                    </a:cubicBezTo>
                    <a:cubicBezTo>
                      <a:pt x="492" y="379"/>
                      <a:pt x="525" y="246"/>
                      <a:pt x="492" y="146"/>
                    </a:cubicBezTo>
                    <a:cubicBezTo>
                      <a:pt x="441" y="44"/>
                      <a:pt x="351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4" name="Google Shape;21904;p49"/>
              <p:cNvSpPr/>
              <p:nvPr/>
            </p:nvSpPr>
            <p:spPr>
              <a:xfrm>
                <a:off x="7701500" y="2049675"/>
                <a:ext cx="15225" cy="12450"/>
              </a:xfrm>
              <a:custGeom>
                <a:rect b="b" l="l" r="r" t="t"/>
                <a:pathLst>
                  <a:path extrusionOk="0" h="498" w="609">
                    <a:moveTo>
                      <a:pt x="324" y="0"/>
                    </a:moveTo>
                    <a:cubicBezTo>
                      <a:pt x="169" y="0"/>
                      <a:pt x="1" y="153"/>
                      <a:pt x="88" y="349"/>
                    </a:cubicBezTo>
                    <a:cubicBezTo>
                      <a:pt x="123" y="453"/>
                      <a:pt x="202" y="497"/>
                      <a:pt x="285" y="497"/>
                    </a:cubicBezTo>
                    <a:cubicBezTo>
                      <a:pt x="441" y="497"/>
                      <a:pt x="608" y="344"/>
                      <a:pt x="521" y="149"/>
                    </a:cubicBezTo>
                    <a:cubicBezTo>
                      <a:pt x="487" y="44"/>
                      <a:pt x="407" y="0"/>
                      <a:pt x="32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5" name="Google Shape;21905;p49"/>
              <p:cNvSpPr/>
              <p:nvPr/>
            </p:nvSpPr>
            <p:spPr>
              <a:xfrm>
                <a:off x="7586100" y="2091575"/>
                <a:ext cx="12525" cy="11875"/>
              </a:xfrm>
              <a:custGeom>
                <a:rect b="b" l="l" r="r" t="t"/>
                <a:pathLst>
                  <a:path extrusionOk="0" h="475" w="501">
                    <a:moveTo>
                      <a:pt x="286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0" y="107"/>
                      <a:pt x="34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7"/>
                    </a:cubicBezTo>
                    <a:cubicBezTo>
                      <a:pt x="501" y="91"/>
                      <a:pt x="400" y="1"/>
                      <a:pt x="2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6" name="Google Shape;21906;p49"/>
              <p:cNvSpPr/>
              <p:nvPr/>
            </p:nvSpPr>
            <p:spPr>
              <a:xfrm>
                <a:off x="7656150" y="2205325"/>
                <a:ext cx="13900" cy="12050"/>
              </a:xfrm>
              <a:custGeom>
                <a:rect b="b" l="l" r="r" t="t"/>
                <a:pathLst>
                  <a:path extrusionOk="0" h="482" w="556">
                    <a:moveTo>
                      <a:pt x="276" y="0"/>
                    </a:moveTo>
                    <a:cubicBezTo>
                      <a:pt x="241" y="0"/>
                      <a:pt x="204" y="9"/>
                      <a:pt x="167" y="27"/>
                    </a:cubicBezTo>
                    <a:cubicBezTo>
                      <a:pt x="67" y="94"/>
                      <a:pt x="0" y="227"/>
                      <a:pt x="67" y="361"/>
                    </a:cubicBezTo>
                    <a:cubicBezTo>
                      <a:pt x="115" y="440"/>
                      <a:pt x="201" y="482"/>
                      <a:pt x="285" y="482"/>
                    </a:cubicBezTo>
                    <a:cubicBezTo>
                      <a:pt x="376" y="482"/>
                      <a:pt x="466" y="432"/>
                      <a:pt x="501" y="327"/>
                    </a:cubicBezTo>
                    <a:cubicBezTo>
                      <a:pt x="555" y="164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7" name="Google Shape;21907;p49"/>
              <p:cNvSpPr/>
              <p:nvPr/>
            </p:nvSpPr>
            <p:spPr>
              <a:xfrm>
                <a:off x="7747875" y="2147075"/>
                <a:ext cx="15425" cy="12275"/>
              </a:xfrm>
              <a:custGeom>
                <a:rect b="b" l="l" r="r" t="t"/>
                <a:pathLst>
                  <a:path extrusionOk="0" h="491" w="617">
                    <a:moveTo>
                      <a:pt x="283" y="1"/>
                    </a:moveTo>
                    <a:cubicBezTo>
                      <a:pt x="236" y="1"/>
                      <a:pt x="185" y="17"/>
                      <a:pt x="134" y="55"/>
                    </a:cubicBezTo>
                    <a:cubicBezTo>
                      <a:pt x="34" y="122"/>
                      <a:pt x="1" y="255"/>
                      <a:pt x="67" y="389"/>
                    </a:cubicBezTo>
                    <a:cubicBezTo>
                      <a:pt x="111" y="453"/>
                      <a:pt x="195" y="490"/>
                      <a:pt x="277" y="490"/>
                    </a:cubicBezTo>
                    <a:cubicBezTo>
                      <a:pt x="322" y="490"/>
                      <a:pt x="366" y="479"/>
                      <a:pt x="401" y="456"/>
                    </a:cubicBezTo>
                    <a:cubicBezTo>
                      <a:pt x="617" y="294"/>
                      <a:pt x="484" y="1"/>
                      <a:pt x="2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8" name="Google Shape;21908;p49"/>
              <p:cNvSpPr/>
              <p:nvPr/>
            </p:nvSpPr>
            <p:spPr>
              <a:xfrm>
                <a:off x="7687850" y="2011375"/>
                <a:ext cx="14200" cy="12300"/>
              </a:xfrm>
              <a:custGeom>
                <a:rect b="b" l="l" r="r" t="t"/>
                <a:pathLst>
                  <a:path extrusionOk="0" h="492" w="568">
                    <a:moveTo>
                      <a:pt x="260" y="1"/>
                    </a:moveTo>
                    <a:cubicBezTo>
                      <a:pt x="230" y="1"/>
                      <a:pt x="198" y="5"/>
                      <a:pt x="167" y="13"/>
                    </a:cubicBezTo>
                    <a:cubicBezTo>
                      <a:pt x="67" y="79"/>
                      <a:pt x="0" y="213"/>
                      <a:pt x="67" y="346"/>
                    </a:cubicBezTo>
                    <a:cubicBezTo>
                      <a:pt x="118" y="448"/>
                      <a:pt x="208" y="492"/>
                      <a:pt x="307" y="492"/>
                    </a:cubicBezTo>
                    <a:cubicBezTo>
                      <a:pt x="337" y="492"/>
                      <a:pt x="369" y="488"/>
                      <a:pt x="400" y="480"/>
                    </a:cubicBezTo>
                    <a:cubicBezTo>
                      <a:pt x="500" y="413"/>
                      <a:pt x="567" y="246"/>
                      <a:pt x="500" y="146"/>
                    </a:cubicBezTo>
                    <a:cubicBezTo>
                      <a:pt x="449" y="44"/>
                      <a:pt x="360" y="1"/>
                      <a:pt x="26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9" name="Google Shape;21909;p49"/>
              <p:cNvSpPr/>
              <p:nvPr/>
            </p:nvSpPr>
            <p:spPr>
              <a:xfrm>
                <a:off x="7613625" y="2045225"/>
                <a:ext cx="13350" cy="12175"/>
              </a:xfrm>
              <a:custGeom>
                <a:rect b="b" l="l" r="r" t="t"/>
                <a:pathLst>
                  <a:path extrusionOk="0" h="487" w="534">
                    <a:moveTo>
                      <a:pt x="272" y="0"/>
                    </a:moveTo>
                    <a:cubicBezTo>
                      <a:pt x="239" y="0"/>
                      <a:pt x="203" y="8"/>
                      <a:pt x="167" y="26"/>
                    </a:cubicBezTo>
                    <a:cubicBezTo>
                      <a:pt x="34" y="60"/>
                      <a:pt x="0" y="193"/>
                      <a:pt x="34" y="327"/>
                    </a:cubicBezTo>
                    <a:cubicBezTo>
                      <a:pt x="82" y="424"/>
                      <a:pt x="167" y="486"/>
                      <a:pt x="248" y="486"/>
                    </a:cubicBezTo>
                    <a:cubicBezTo>
                      <a:pt x="278" y="486"/>
                      <a:pt x="307" y="478"/>
                      <a:pt x="334" y="460"/>
                    </a:cubicBezTo>
                    <a:cubicBezTo>
                      <a:pt x="467" y="427"/>
                      <a:pt x="534" y="260"/>
                      <a:pt x="467" y="160"/>
                    </a:cubicBezTo>
                    <a:cubicBezTo>
                      <a:pt x="443" y="62"/>
                      <a:pt x="365" y="0"/>
                      <a:pt x="27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0" name="Google Shape;21910;p49"/>
              <p:cNvSpPr/>
              <p:nvPr/>
            </p:nvSpPr>
            <p:spPr>
              <a:xfrm>
                <a:off x="7672350" y="2257900"/>
                <a:ext cx="14550" cy="7525"/>
              </a:xfrm>
              <a:custGeom>
                <a:rect b="b" l="l" r="r" t="t"/>
                <a:pathLst>
                  <a:path extrusionOk="0" h="301" w="582">
                    <a:moveTo>
                      <a:pt x="118" y="0"/>
                    </a:moveTo>
                    <a:cubicBezTo>
                      <a:pt x="44" y="0"/>
                      <a:pt x="0" y="43"/>
                      <a:pt x="53" y="159"/>
                    </a:cubicBezTo>
                    <a:cubicBezTo>
                      <a:pt x="80" y="241"/>
                      <a:pt x="176" y="301"/>
                      <a:pt x="283" y="301"/>
                    </a:cubicBezTo>
                    <a:cubicBezTo>
                      <a:pt x="306" y="301"/>
                      <a:pt x="330" y="298"/>
                      <a:pt x="353" y="292"/>
                    </a:cubicBezTo>
                    <a:cubicBezTo>
                      <a:pt x="581" y="201"/>
                      <a:pt x="279" y="0"/>
                      <a:pt x="1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1" name="Google Shape;21911;p49"/>
              <p:cNvSpPr/>
              <p:nvPr/>
            </p:nvSpPr>
            <p:spPr>
              <a:xfrm>
                <a:off x="7797075" y="2225650"/>
                <a:ext cx="12550" cy="11375"/>
              </a:xfrm>
              <a:custGeom>
                <a:rect b="b" l="l" r="r" t="t"/>
                <a:pathLst>
                  <a:path extrusionOk="0" h="455" w="502">
                    <a:moveTo>
                      <a:pt x="252" y="0"/>
                    </a:moveTo>
                    <a:cubicBezTo>
                      <a:pt x="129" y="0"/>
                      <a:pt x="1" y="85"/>
                      <a:pt x="1" y="248"/>
                    </a:cubicBezTo>
                    <a:cubicBezTo>
                      <a:pt x="1" y="364"/>
                      <a:pt x="101" y="455"/>
                      <a:pt x="215" y="455"/>
                    </a:cubicBezTo>
                    <a:cubicBezTo>
                      <a:pt x="233" y="455"/>
                      <a:pt x="250" y="453"/>
                      <a:pt x="268" y="448"/>
                    </a:cubicBezTo>
                    <a:cubicBezTo>
                      <a:pt x="401" y="448"/>
                      <a:pt x="501" y="315"/>
                      <a:pt x="468" y="181"/>
                    </a:cubicBezTo>
                    <a:cubicBezTo>
                      <a:pt x="453" y="60"/>
                      <a:pt x="354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2" name="Google Shape;21912;p49"/>
              <p:cNvSpPr/>
              <p:nvPr/>
            </p:nvSpPr>
            <p:spPr>
              <a:xfrm>
                <a:off x="7794575" y="2074225"/>
                <a:ext cx="15050" cy="12525"/>
              </a:xfrm>
              <a:custGeom>
                <a:rect b="b" l="l" r="r" t="t"/>
                <a:pathLst>
                  <a:path extrusionOk="0" h="501" w="602">
                    <a:moveTo>
                      <a:pt x="334" y="1"/>
                    </a:moveTo>
                    <a:cubicBezTo>
                      <a:pt x="1" y="34"/>
                      <a:pt x="34" y="501"/>
                      <a:pt x="368" y="501"/>
                    </a:cubicBezTo>
                    <a:cubicBezTo>
                      <a:pt x="501" y="468"/>
                      <a:pt x="601" y="367"/>
                      <a:pt x="568" y="234"/>
                    </a:cubicBezTo>
                    <a:cubicBezTo>
                      <a:pt x="568" y="101"/>
                      <a:pt x="468" y="1"/>
                      <a:pt x="3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3" name="Google Shape;21913;p49"/>
              <p:cNvSpPr/>
              <p:nvPr/>
            </p:nvSpPr>
            <p:spPr>
              <a:xfrm>
                <a:off x="7734550" y="2080075"/>
                <a:ext cx="15025" cy="12525"/>
              </a:xfrm>
              <a:custGeom>
                <a:rect b="b" l="l" r="r" t="t"/>
                <a:pathLst>
                  <a:path extrusionOk="0" h="501" w="601">
                    <a:moveTo>
                      <a:pt x="334" y="0"/>
                    </a:moveTo>
                    <a:cubicBezTo>
                      <a:pt x="0" y="0"/>
                      <a:pt x="33" y="500"/>
                      <a:pt x="367" y="500"/>
                    </a:cubicBezTo>
                    <a:cubicBezTo>
                      <a:pt x="500" y="467"/>
                      <a:pt x="600" y="367"/>
                      <a:pt x="600" y="234"/>
                    </a:cubicBezTo>
                    <a:cubicBezTo>
                      <a:pt x="567" y="100"/>
                      <a:pt x="467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4" name="Google Shape;21914;p49"/>
              <p:cNvSpPr/>
              <p:nvPr/>
            </p:nvSpPr>
            <p:spPr>
              <a:xfrm>
                <a:off x="7726950" y="2316425"/>
                <a:ext cx="13075" cy="12025"/>
              </a:xfrm>
              <a:custGeom>
                <a:rect b="b" l="l" r="r" t="t"/>
                <a:pathLst>
                  <a:path extrusionOk="0" h="481" w="523">
                    <a:moveTo>
                      <a:pt x="283" y="0"/>
                    </a:moveTo>
                    <a:cubicBezTo>
                      <a:pt x="145" y="0"/>
                      <a:pt x="1" y="103"/>
                      <a:pt x="37" y="286"/>
                    </a:cubicBezTo>
                    <a:cubicBezTo>
                      <a:pt x="52" y="420"/>
                      <a:pt x="153" y="481"/>
                      <a:pt x="257" y="481"/>
                    </a:cubicBezTo>
                    <a:cubicBezTo>
                      <a:pt x="387" y="481"/>
                      <a:pt x="523" y="386"/>
                      <a:pt x="504" y="220"/>
                    </a:cubicBezTo>
                    <a:cubicBezTo>
                      <a:pt x="504" y="69"/>
                      <a:pt x="396" y="0"/>
                      <a:pt x="2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5" name="Google Shape;21915;p49"/>
              <p:cNvSpPr/>
              <p:nvPr/>
            </p:nvSpPr>
            <p:spPr>
              <a:xfrm>
                <a:off x="7908125" y="2349700"/>
                <a:ext cx="15750" cy="12475"/>
              </a:xfrm>
              <a:custGeom>
                <a:rect b="b" l="l" r="r" t="t"/>
                <a:pathLst>
                  <a:path extrusionOk="0" h="499" w="630">
                    <a:moveTo>
                      <a:pt x="353" y="0"/>
                    </a:moveTo>
                    <a:cubicBezTo>
                      <a:pt x="97" y="0"/>
                      <a:pt x="1" y="401"/>
                      <a:pt x="296" y="490"/>
                    </a:cubicBezTo>
                    <a:cubicBezTo>
                      <a:pt x="318" y="495"/>
                      <a:pt x="341" y="498"/>
                      <a:pt x="364" y="498"/>
                    </a:cubicBezTo>
                    <a:cubicBezTo>
                      <a:pt x="472" y="498"/>
                      <a:pt x="568" y="433"/>
                      <a:pt x="596" y="323"/>
                    </a:cubicBezTo>
                    <a:cubicBezTo>
                      <a:pt x="629" y="190"/>
                      <a:pt x="562" y="56"/>
                      <a:pt x="462" y="23"/>
                    </a:cubicBezTo>
                    <a:cubicBezTo>
                      <a:pt x="424" y="7"/>
                      <a:pt x="387" y="0"/>
                      <a:pt x="3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6" name="Google Shape;21916;p49"/>
              <p:cNvSpPr/>
              <p:nvPr/>
            </p:nvSpPr>
            <p:spPr>
              <a:xfrm>
                <a:off x="7882150" y="2238300"/>
                <a:ext cx="14675" cy="11825"/>
              </a:xfrm>
              <a:custGeom>
                <a:rect b="b" l="l" r="r" t="t"/>
                <a:pathLst>
                  <a:path extrusionOk="0" h="473" w="587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6"/>
                      <a:pt x="0" y="342"/>
                      <a:pt x="200" y="443"/>
                    </a:cubicBezTo>
                    <a:cubicBezTo>
                      <a:pt x="235" y="463"/>
                      <a:pt x="272" y="472"/>
                      <a:pt x="309" y="472"/>
                    </a:cubicBezTo>
                    <a:cubicBezTo>
                      <a:pt x="451" y="472"/>
                      <a:pt x="587" y="335"/>
                      <a:pt x="534" y="176"/>
                    </a:cubicBezTo>
                    <a:cubicBezTo>
                      <a:pt x="506" y="65"/>
                      <a:pt x="410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7" name="Google Shape;21917;p49"/>
              <p:cNvSpPr/>
              <p:nvPr/>
            </p:nvSpPr>
            <p:spPr>
              <a:xfrm>
                <a:off x="7815700" y="2245975"/>
                <a:ext cx="16425" cy="12575"/>
              </a:xfrm>
              <a:custGeom>
                <a:rect b="b" l="l" r="r" t="t"/>
                <a:pathLst>
                  <a:path extrusionOk="0" h="503" w="657">
                    <a:moveTo>
                      <a:pt x="325" y="0"/>
                    </a:moveTo>
                    <a:cubicBezTo>
                      <a:pt x="21" y="0"/>
                      <a:pt x="0" y="470"/>
                      <a:pt x="323" y="502"/>
                    </a:cubicBezTo>
                    <a:cubicBezTo>
                      <a:pt x="623" y="502"/>
                      <a:pt x="657" y="35"/>
                      <a:pt x="357" y="2"/>
                    </a:cubicBezTo>
                    <a:cubicBezTo>
                      <a:pt x="346" y="1"/>
                      <a:pt x="335" y="0"/>
                      <a:pt x="32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8" name="Google Shape;21918;p49"/>
              <p:cNvSpPr/>
              <p:nvPr/>
            </p:nvSpPr>
            <p:spPr>
              <a:xfrm>
                <a:off x="7831475" y="2410550"/>
                <a:ext cx="14650" cy="10375"/>
              </a:xfrm>
              <a:custGeom>
                <a:rect b="b" l="l" r="r" t="t"/>
                <a:pathLst>
                  <a:path extrusionOk="0" h="415" w="586">
                    <a:moveTo>
                      <a:pt x="326" y="0"/>
                    </a:moveTo>
                    <a:cubicBezTo>
                      <a:pt x="174" y="0"/>
                      <a:pt x="0" y="100"/>
                      <a:pt x="59" y="257"/>
                    </a:cubicBezTo>
                    <a:cubicBezTo>
                      <a:pt x="73" y="367"/>
                      <a:pt x="170" y="414"/>
                      <a:pt x="274" y="414"/>
                    </a:cubicBezTo>
                    <a:cubicBezTo>
                      <a:pt x="423" y="414"/>
                      <a:pt x="585" y="315"/>
                      <a:pt x="526" y="157"/>
                    </a:cubicBezTo>
                    <a:cubicBezTo>
                      <a:pt x="526" y="48"/>
                      <a:pt x="431" y="0"/>
                      <a:pt x="32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9" name="Google Shape;21919;p49"/>
              <p:cNvSpPr/>
              <p:nvPr/>
            </p:nvSpPr>
            <p:spPr>
              <a:xfrm>
                <a:off x="7903825" y="2411125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0" name="Google Shape;21920;p49"/>
              <p:cNvSpPr/>
              <p:nvPr/>
            </p:nvSpPr>
            <p:spPr>
              <a:xfrm>
                <a:off x="7870975" y="2294200"/>
                <a:ext cx="14525" cy="12875"/>
              </a:xfrm>
              <a:custGeom>
                <a:rect b="b" l="l" r="r" t="t"/>
                <a:pathLst>
                  <a:path extrusionOk="0" h="515" w="581">
                    <a:moveTo>
                      <a:pt x="317" y="0"/>
                    </a:moveTo>
                    <a:cubicBezTo>
                      <a:pt x="161" y="0"/>
                      <a:pt x="0" y="141"/>
                      <a:pt x="80" y="341"/>
                    </a:cubicBezTo>
                    <a:cubicBezTo>
                      <a:pt x="109" y="428"/>
                      <a:pt x="213" y="515"/>
                      <a:pt x="327" y="515"/>
                    </a:cubicBezTo>
                    <a:cubicBezTo>
                      <a:pt x="345" y="515"/>
                      <a:pt x="363" y="513"/>
                      <a:pt x="381" y="508"/>
                    </a:cubicBezTo>
                    <a:cubicBezTo>
                      <a:pt x="514" y="441"/>
                      <a:pt x="581" y="308"/>
                      <a:pt x="547" y="208"/>
                    </a:cubicBezTo>
                    <a:cubicBezTo>
                      <a:pt x="521" y="62"/>
                      <a:pt x="420" y="0"/>
                      <a:pt x="31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1" name="Google Shape;21921;p49"/>
              <p:cNvSpPr/>
              <p:nvPr/>
            </p:nvSpPr>
            <p:spPr>
              <a:xfrm>
                <a:off x="7820425" y="2441000"/>
                <a:ext cx="15925" cy="12175"/>
              </a:xfrm>
              <a:custGeom>
                <a:rect b="b" l="l" r="r" t="t"/>
                <a:pathLst>
                  <a:path extrusionOk="0" h="487" w="637">
                    <a:moveTo>
                      <a:pt x="249" y="0"/>
                    </a:moveTo>
                    <a:cubicBezTo>
                      <a:pt x="134" y="0"/>
                      <a:pt x="30" y="91"/>
                      <a:pt x="1" y="207"/>
                    </a:cubicBezTo>
                    <a:cubicBezTo>
                      <a:pt x="1" y="340"/>
                      <a:pt x="68" y="440"/>
                      <a:pt x="201" y="474"/>
                    </a:cubicBezTo>
                    <a:cubicBezTo>
                      <a:pt x="229" y="482"/>
                      <a:pt x="257" y="486"/>
                      <a:pt x="282" y="486"/>
                    </a:cubicBezTo>
                    <a:cubicBezTo>
                      <a:pt x="554" y="486"/>
                      <a:pt x="637" y="37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2" name="Google Shape;21922;p49"/>
              <p:cNvSpPr/>
              <p:nvPr/>
            </p:nvSpPr>
            <p:spPr>
              <a:xfrm>
                <a:off x="7957700" y="2661600"/>
                <a:ext cx="14725" cy="10850"/>
              </a:xfrm>
              <a:custGeom>
                <a:rect b="b" l="l" r="r" t="t"/>
                <a:pathLst>
                  <a:path extrusionOk="0" h="434" w="589">
                    <a:moveTo>
                      <a:pt x="271" y="1"/>
                    </a:moveTo>
                    <a:cubicBezTo>
                      <a:pt x="131" y="1"/>
                      <a:pt x="1" y="138"/>
                      <a:pt x="47" y="323"/>
                    </a:cubicBezTo>
                    <a:cubicBezTo>
                      <a:pt x="67" y="402"/>
                      <a:pt x="128" y="434"/>
                      <a:pt x="199" y="434"/>
                    </a:cubicBezTo>
                    <a:cubicBezTo>
                      <a:pt x="366" y="434"/>
                      <a:pt x="588" y="253"/>
                      <a:pt x="447" y="89"/>
                    </a:cubicBezTo>
                    <a:cubicBezTo>
                      <a:pt x="396" y="28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3" name="Google Shape;21923;p49"/>
              <p:cNvSpPr/>
              <p:nvPr/>
            </p:nvSpPr>
            <p:spPr>
              <a:xfrm>
                <a:off x="8072075" y="2646125"/>
                <a:ext cx="12750" cy="10225"/>
              </a:xfrm>
              <a:custGeom>
                <a:rect b="b" l="l" r="r" t="t"/>
                <a:pathLst>
                  <a:path extrusionOk="0" h="409" w="510">
                    <a:moveTo>
                      <a:pt x="389" y="1"/>
                    </a:moveTo>
                    <a:cubicBezTo>
                      <a:pt x="242" y="1"/>
                      <a:pt x="0" y="409"/>
                      <a:pt x="251" y="409"/>
                    </a:cubicBezTo>
                    <a:cubicBezTo>
                      <a:pt x="259" y="409"/>
                      <a:pt x="267" y="409"/>
                      <a:pt x="276" y="408"/>
                    </a:cubicBezTo>
                    <a:cubicBezTo>
                      <a:pt x="409" y="374"/>
                      <a:pt x="509" y="241"/>
                      <a:pt x="476" y="108"/>
                    </a:cubicBezTo>
                    <a:cubicBezTo>
                      <a:pt x="462" y="31"/>
                      <a:pt x="429" y="1"/>
                      <a:pt x="3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4" name="Google Shape;21924;p49"/>
              <p:cNvSpPr/>
              <p:nvPr/>
            </p:nvSpPr>
            <p:spPr>
              <a:xfrm>
                <a:off x="8003075" y="2458025"/>
                <a:ext cx="14725" cy="12175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8"/>
                      <a:pt x="234" y="26"/>
                    </a:cubicBezTo>
                    <a:cubicBezTo>
                      <a:pt x="33" y="93"/>
                      <a:pt x="0" y="360"/>
                      <a:pt x="200" y="460"/>
                    </a:cubicBezTo>
                    <a:cubicBezTo>
                      <a:pt x="237" y="478"/>
                      <a:pt x="274" y="486"/>
                      <a:pt x="309" y="486"/>
                    </a:cubicBezTo>
                    <a:cubicBezTo>
                      <a:pt x="465" y="486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5" name="Google Shape;21925;p49"/>
              <p:cNvSpPr/>
              <p:nvPr/>
            </p:nvSpPr>
            <p:spPr>
              <a:xfrm>
                <a:off x="7834600" y="2517350"/>
                <a:ext cx="14400" cy="12450"/>
              </a:xfrm>
              <a:custGeom>
                <a:rect b="b" l="l" r="r" t="t"/>
                <a:pathLst>
                  <a:path extrusionOk="0" h="498" w="576">
                    <a:moveTo>
                      <a:pt x="275" y="0"/>
                    </a:moveTo>
                    <a:cubicBezTo>
                      <a:pt x="252" y="0"/>
                      <a:pt x="227" y="7"/>
                      <a:pt x="201" y="22"/>
                    </a:cubicBezTo>
                    <a:cubicBezTo>
                      <a:pt x="68" y="55"/>
                      <a:pt x="1" y="188"/>
                      <a:pt x="34" y="322"/>
                    </a:cubicBezTo>
                    <a:cubicBezTo>
                      <a:pt x="90" y="432"/>
                      <a:pt x="191" y="497"/>
                      <a:pt x="299" y="497"/>
                    </a:cubicBezTo>
                    <a:cubicBezTo>
                      <a:pt x="322" y="497"/>
                      <a:pt x="345" y="494"/>
                      <a:pt x="368" y="489"/>
                    </a:cubicBezTo>
                    <a:cubicBezTo>
                      <a:pt x="576" y="429"/>
                      <a:pt x="466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6" name="Google Shape;21926;p49"/>
              <p:cNvSpPr/>
              <p:nvPr/>
            </p:nvSpPr>
            <p:spPr>
              <a:xfrm>
                <a:off x="7869625" y="2681950"/>
                <a:ext cx="13375" cy="12125"/>
              </a:xfrm>
              <a:custGeom>
                <a:rect b="b" l="l" r="r" t="t"/>
                <a:pathLst>
                  <a:path extrusionOk="0" h="485" w="535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8" y="42"/>
                      <a:pt x="1" y="176"/>
                      <a:pt x="34" y="309"/>
                    </a:cubicBezTo>
                    <a:cubicBezTo>
                      <a:pt x="62" y="420"/>
                      <a:pt x="158" y="484"/>
                      <a:pt x="266" y="484"/>
                    </a:cubicBezTo>
                    <a:cubicBezTo>
                      <a:pt x="289" y="484"/>
                      <a:pt x="312" y="482"/>
                      <a:pt x="334" y="476"/>
                    </a:cubicBezTo>
                    <a:cubicBezTo>
                      <a:pt x="468" y="443"/>
                      <a:pt x="535" y="309"/>
                      <a:pt x="501" y="176"/>
                    </a:cubicBezTo>
                    <a:cubicBezTo>
                      <a:pt x="474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7" name="Google Shape;21927;p49"/>
              <p:cNvSpPr/>
              <p:nvPr/>
            </p:nvSpPr>
            <p:spPr>
              <a:xfrm>
                <a:off x="8018075" y="2678000"/>
                <a:ext cx="16700" cy="12525"/>
              </a:xfrm>
              <a:custGeom>
                <a:rect b="b" l="l" r="r" t="t"/>
                <a:pathLst>
                  <a:path extrusionOk="0" h="501" w="668">
                    <a:moveTo>
                      <a:pt x="367" y="0"/>
                    </a:moveTo>
                    <a:cubicBezTo>
                      <a:pt x="34" y="0"/>
                      <a:pt x="0" y="467"/>
                      <a:pt x="334" y="500"/>
                    </a:cubicBezTo>
                    <a:cubicBezTo>
                      <a:pt x="634" y="500"/>
                      <a:pt x="668" y="33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8" name="Google Shape;21928;p49"/>
              <p:cNvSpPr/>
              <p:nvPr/>
            </p:nvSpPr>
            <p:spPr>
              <a:xfrm>
                <a:off x="7963875" y="2501825"/>
                <a:ext cx="14850" cy="11825"/>
              </a:xfrm>
              <a:custGeom>
                <a:rect b="b" l="l" r="r" t="t"/>
                <a:pathLst>
                  <a:path extrusionOk="0" h="473" w="594">
                    <a:moveTo>
                      <a:pt x="335" y="0"/>
                    </a:moveTo>
                    <a:cubicBezTo>
                      <a:pt x="313" y="0"/>
                      <a:pt x="290" y="3"/>
                      <a:pt x="267" y="9"/>
                    </a:cubicBezTo>
                    <a:cubicBezTo>
                      <a:pt x="34" y="75"/>
                      <a:pt x="0" y="342"/>
                      <a:pt x="200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6"/>
                    </a:cubicBezTo>
                    <a:cubicBezTo>
                      <a:pt x="540" y="65"/>
                      <a:pt x="443" y="0"/>
                      <a:pt x="3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9" name="Google Shape;21929;p49"/>
              <p:cNvSpPr/>
              <p:nvPr/>
            </p:nvSpPr>
            <p:spPr>
              <a:xfrm>
                <a:off x="7877150" y="2572700"/>
                <a:ext cx="12525" cy="11500"/>
              </a:xfrm>
              <a:custGeom>
                <a:rect b="b" l="l" r="r" t="t"/>
                <a:pathLst>
                  <a:path extrusionOk="0" h="460" w="501">
                    <a:moveTo>
                      <a:pt x="250" y="1"/>
                    </a:moveTo>
                    <a:cubicBezTo>
                      <a:pt x="184" y="1"/>
                      <a:pt x="117" y="26"/>
                      <a:pt x="67" y="76"/>
                    </a:cubicBezTo>
                    <a:cubicBezTo>
                      <a:pt x="0" y="143"/>
                      <a:pt x="0" y="309"/>
                      <a:pt x="67" y="409"/>
                    </a:cubicBezTo>
                    <a:cubicBezTo>
                      <a:pt x="117" y="443"/>
                      <a:pt x="184" y="459"/>
                      <a:pt x="250" y="459"/>
                    </a:cubicBezTo>
                    <a:cubicBezTo>
                      <a:pt x="317" y="459"/>
                      <a:pt x="384" y="443"/>
                      <a:pt x="434" y="409"/>
                    </a:cubicBezTo>
                    <a:cubicBezTo>
                      <a:pt x="500" y="309"/>
                      <a:pt x="500" y="143"/>
                      <a:pt x="434" y="76"/>
                    </a:cubicBezTo>
                    <a:cubicBezTo>
                      <a:pt x="384" y="26"/>
                      <a:pt x="317" y="1"/>
                      <a:pt x="25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0" name="Google Shape;21930;p49"/>
              <p:cNvSpPr/>
              <p:nvPr/>
            </p:nvSpPr>
            <p:spPr>
              <a:xfrm>
                <a:off x="7923000" y="2715750"/>
                <a:ext cx="15775" cy="12125"/>
              </a:xfrm>
              <a:custGeom>
                <a:rect b="b" l="l" r="r" t="t"/>
                <a:pathLst>
                  <a:path extrusionOk="0" h="485" w="631">
                    <a:moveTo>
                      <a:pt x="305" y="1"/>
                    </a:moveTo>
                    <a:cubicBezTo>
                      <a:pt x="273" y="1"/>
                      <a:pt x="238" y="8"/>
                      <a:pt x="201" y="25"/>
                    </a:cubicBezTo>
                    <a:cubicBezTo>
                      <a:pt x="67" y="58"/>
                      <a:pt x="1" y="191"/>
                      <a:pt x="34" y="325"/>
                    </a:cubicBezTo>
                    <a:cubicBezTo>
                      <a:pt x="83" y="422"/>
                      <a:pt x="168" y="484"/>
                      <a:pt x="262" y="484"/>
                    </a:cubicBezTo>
                    <a:cubicBezTo>
                      <a:pt x="296" y="484"/>
                      <a:pt x="332" y="476"/>
                      <a:pt x="368" y="458"/>
                    </a:cubicBezTo>
                    <a:cubicBezTo>
                      <a:pt x="631" y="370"/>
                      <a:pt x="535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1" name="Google Shape;21931;p49"/>
              <p:cNvSpPr/>
              <p:nvPr/>
            </p:nvSpPr>
            <p:spPr>
              <a:xfrm>
                <a:off x="7981850" y="2612275"/>
                <a:ext cx="15225" cy="12800"/>
              </a:xfrm>
              <a:custGeom>
                <a:rect b="b" l="l" r="r" t="t"/>
                <a:pathLst>
                  <a:path extrusionOk="0" h="512" w="609">
                    <a:moveTo>
                      <a:pt x="307" y="1"/>
                    </a:moveTo>
                    <a:cubicBezTo>
                      <a:pt x="206" y="1"/>
                      <a:pt x="109" y="59"/>
                      <a:pt x="82" y="194"/>
                    </a:cubicBezTo>
                    <a:cubicBezTo>
                      <a:pt x="0" y="378"/>
                      <a:pt x="156" y="511"/>
                      <a:pt x="311" y="511"/>
                    </a:cubicBezTo>
                    <a:cubicBezTo>
                      <a:pt x="411" y="511"/>
                      <a:pt x="510" y="457"/>
                      <a:pt x="549" y="327"/>
                    </a:cubicBezTo>
                    <a:cubicBezTo>
                      <a:pt x="609" y="129"/>
                      <a:pt x="455" y="1"/>
                      <a:pt x="30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2" name="Google Shape;21932;p49"/>
              <p:cNvSpPr/>
              <p:nvPr/>
            </p:nvSpPr>
            <p:spPr>
              <a:xfrm>
                <a:off x="7968875" y="2581050"/>
                <a:ext cx="14850" cy="11825"/>
              </a:xfrm>
              <a:custGeom>
                <a:rect b="b" l="l" r="r" t="t"/>
                <a:pathLst>
                  <a:path extrusionOk="0" h="473" w="594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5"/>
                      <a:pt x="0" y="342"/>
                      <a:pt x="201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5"/>
                    </a:cubicBezTo>
                    <a:cubicBezTo>
                      <a:pt x="512" y="65"/>
                      <a:pt x="411" y="0"/>
                      <a:pt x="30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3" name="Google Shape;21933;p49"/>
              <p:cNvSpPr/>
              <p:nvPr/>
            </p:nvSpPr>
            <p:spPr>
              <a:xfrm>
                <a:off x="8021400" y="2899650"/>
                <a:ext cx="13375" cy="12025"/>
              </a:xfrm>
              <a:custGeom>
                <a:rect b="b" l="l" r="r" t="t"/>
                <a:pathLst>
                  <a:path extrusionOk="0" h="481" w="535">
                    <a:moveTo>
                      <a:pt x="287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41"/>
                      <a:pt x="1" y="141"/>
                      <a:pt x="34" y="274"/>
                    </a:cubicBezTo>
                    <a:cubicBezTo>
                      <a:pt x="63" y="390"/>
                      <a:pt x="168" y="481"/>
                      <a:pt x="282" y="481"/>
                    </a:cubicBezTo>
                    <a:cubicBezTo>
                      <a:pt x="299" y="481"/>
                      <a:pt x="317" y="479"/>
                      <a:pt x="334" y="474"/>
                    </a:cubicBezTo>
                    <a:cubicBezTo>
                      <a:pt x="468" y="441"/>
                      <a:pt x="535" y="341"/>
                      <a:pt x="535" y="207"/>
                    </a:cubicBezTo>
                    <a:cubicBezTo>
                      <a:pt x="506" y="91"/>
                      <a:pt x="401" y="1"/>
                      <a:pt x="28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4" name="Google Shape;21934;p49"/>
              <p:cNvSpPr/>
              <p:nvPr/>
            </p:nvSpPr>
            <p:spPr>
              <a:xfrm>
                <a:off x="8018675" y="2944200"/>
                <a:ext cx="13600" cy="11550"/>
              </a:xfrm>
              <a:custGeom>
                <a:rect b="b" l="l" r="r" t="t"/>
                <a:pathLst>
                  <a:path extrusionOk="0" h="462" w="544">
                    <a:moveTo>
                      <a:pt x="252" y="0"/>
                    </a:moveTo>
                    <a:cubicBezTo>
                      <a:pt x="164" y="0"/>
                      <a:pt x="68" y="62"/>
                      <a:pt x="43" y="160"/>
                    </a:cubicBezTo>
                    <a:cubicBezTo>
                      <a:pt x="0" y="332"/>
                      <a:pt x="137" y="462"/>
                      <a:pt x="275" y="462"/>
                    </a:cubicBezTo>
                    <a:cubicBezTo>
                      <a:pt x="352" y="462"/>
                      <a:pt x="429" y="422"/>
                      <a:pt x="477" y="327"/>
                    </a:cubicBezTo>
                    <a:cubicBezTo>
                      <a:pt x="544" y="193"/>
                      <a:pt x="477" y="60"/>
                      <a:pt x="343" y="26"/>
                    </a:cubicBezTo>
                    <a:cubicBezTo>
                      <a:pt x="317" y="9"/>
                      <a:pt x="285" y="0"/>
                      <a:pt x="2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5" name="Google Shape;21935;p49"/>
              <p:cNvSpPr/>
              <p:nvPr/>
            </p:nvSpPr>
            <p:spPr>
              <a:xfrm>
                <a:off x="8013900" y="3142850"/>
                <a:ext cx="13525" cy="8850"/>
              </a:xfrm>
              <a:custGeom>
                <a:rect b="b" l="l" r="r" t="t"/>
                <a:pathLst>
                  <a:path extrusionOk="0" h="354" w="541">
                    <a:moveTo>
                      <a:pt x="83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34" y="353"/>
                    </a:cubicBezTo>
                    <a:cubicBezTo>
                      <a:pt x="541" y="353"/>
                      <a:pt x="241" y="1"/>
                      <a:pt x="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6" name="Google Shape;21936;p49"/>
              <p:cNvSpPr/>
              <p:nvPr/>
            </p:nvSpPr>
            <p:spPr>
              <a:xfrm>
                <a:off x="8099175" y="3050400"/>
                <a:ext cx="13150" cy="12225"/>
              </a:xfrm>
              <a:custGeom>
                <a:rect b="b" l="l" r="r" t="t"/>
                <a:pathLst>
                  <a:path extrusionOk="0" h="489" w="526">
                    <a:moveTo>
                      <a:pt x="248" y="1"/>
                    </a:moveTo>
                    <a:cubicBezTo>
                      <a:pt x="108" y="1"/>
                      <a:pt x="0" y="139"/>
                      <a:pt x="25" y="315"/>
                    </a:cubicBezTo>
                    <a:cubicBezTo>
                      <a:pt x="44" y="429"/>
                      <a:pt x="149" y="489"/>
                      <a:pt x="255" y="489"/>
                    </a:cubicBezTo>
                    <a:cubicBezTo>
                      <a:pt x="335" y="489"/>
                      <a:pt x="416" y="454"/>
                      <a:pt x="459" y="382"/>
                    </a:cubicBezTo>
                    <a:cubicBezTo>
                      <a:pt x="526" y="248"/>
                      <a:pt x="492" y="115"/>
                      <a:pt x="392" y="48"/>
                    </a:cubicBezTo>
                    <a:cubicBezTo>
                      <a:pt x="343" y="15"/>
                      <a:pt x="294" y="1"/>
                      <a:pt x="2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7" name="Google Shape;21937;p49"/>
              <p:cNvSpPr/>
              <p:nvPr/>
            </p:nvSpPr>
            <p:spPr>
              <a:xfrm>
                <a:off x="8059075" y="2905450"/>
                <a:ext cx="14550" cy="8025"/>
              </a:xfrm>
              <a:custGeom>
                <a:rect b="b" l="l" r="r" t="t"/>
                <a:pathLst>
                  <a:path extrusionOk="0" h="321" w="582">
                    <a:moveTo>
                      <a:pt x="330" y="0"/>
                    </a:moveTo>
                    <a:cubicBezTo>
                      <a:pt x="308" y="0"/>
                      <a:pt x="285" y="3"/>
                      <a:pt x="262" y="9"/>
                    </a:cubicBezTo>
                    <a:cubicBezTo>
                      <a:pt x="1" y="80"/>
                      <a:pt x="297" y="320"/>
                      <a:pt x="466" y="320"/>
                    </a:cubicBezTo>
                    <a:cubicBezTo>
                      <a:pt x="534" y="320"/>
                      <a:pt x="581" y="281"/>
                      <a:pt x="562" y="175"/>
                    </a:cubicBezTo>
                    <a:cubicBezTo>
                      <a:pt x="534" y="65"/>
                      <a:pt x="438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8" name="Google Shape;21938;p49"/>
              <p:cNvSpPr/>
              <p:nvPr/>
            </p:nvSpPr>
            <p:spPr>
              <a:xfrm>
                <a:off x="7906325" y="3033275"/>
                <a:ext cx="15175" cy="11875"/>
              </a:xfrm>
              <a:custGeom>
                <a:rect b="b" l="l" r="r" t="t"/>
                <a:pathLst>
                  <a:path extrusionOk="0" h="475" w="607">
                    <a:moveTo>
                      <a:pt x="279" y="1"/>
                    </a:moveTo>
                    <a:cubicBezTo>
                      <a:pt x="217" y="1"/>
                      <a:pt x="153" y="29"/>
                      <a:pt x="101" y="99"/>
                    </a:cubicBezTo>
                    <a:cubicBezTo>
                      <a:pt x="1" y="166"/>
                      <a:pt x="34" y="333"/>
                      <a:pt x="101" y="400"/>
                    </a:cubicBezTo>
                    <a:cubicBezTo>
                      <a:pt x="151" y="450"/>
                      <a:pt x="217" y="475"/>
                      <a:pt x="280" y="475"/>
                    </a:cubicBezTo>
                    <a:cubicBezTo>
                      <a:pt x="343" y="475"/>
                      <a:pt x="401" y="450"/>
                      <a:pt x="434" y="400"/>
                    </a:cubicBezTo>
                    <a:cubicBezTo>
                      <a:pt x="606" y="227"/>
                      <a:pt x="452" y="1"/>
                      <a:pt x="2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9" name="Google Shape;21939;p49"/>
              <p:cNvSpPr/>
              <p:nvPr/>
            </p:nvSpPr>
            <p:spPr>
              <a:xfrm>
                <a:off x="7915500" y="3224925"/>
                <a:ext cx="11700" cy="11825"/>
              </a:xfrm>
              <a:custGeom>
                <a:rect b="b" l="l" r="r" t="t"/>
                <a:pathLst>
                  <a:path extrusionOk="0" h="473" w="468">
                    <a:moveTo>
                      <a:pt x="275" y="0"/>
                    </a:moveTo>
                    <a:cubicBezTo>
                      <a:pt x="262" y="0"/>
                      <a:pt x="248" y="2"/>
                      <a:pt x="234" y="5"/>
                    </a:cubicBezTo>
                    <a:cubicBezTo>
                      <a:pt x="101" y="5"/>
                      <a:pt x="1" y="106"/>
                      <a:pt x="1" y="239"/>
                    </a:cubicBezTo>
                    <a:cubicBezTo>
                      <a:pt x="1" y="372"/>
                      <a:pt x="101" y="472"/>
                      <a:pt x="234" y="472"/>
                    </a:cubicBezTo>
                    <a:cubicBezTo>
                      <a:pt x="367" y="472"/>
                      <a:pt x="468" y="372"/>
                      <a:pt x="468" y="239"/>
                    </a:cubicBezTo>
                    <a:cubicBezTo>
                      <a:pt x="468" y="120"/>
                      <a:pt x="387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0" name="Google Shape;21940;p49"/>
              <p:cNvSpPr/>
              <p:nvPr/>
            </p:nvSpPr>
            <p:spPr>
              <a:xfrm>
                <a:off x="8007000" y="3173225"/>
                <a:ext cx="16100" cy="12750"/>
              </a:xfrm>
              <a:custGeom>
                <a:rect b="b" l="l" r="r" t="t"/>
                <a:pathLst>
                  <a:path extrusionOk="0" h="510" w="644">
                    <a:moveTo>
                      <a:pt x="379" y="1"/>
                    </a:moveTo>
                    <a:cubicBezTo>
                      <a:pt x="317" y="1"/>
                      <a:pt x="256" y="26"/>
                      <a:pt x="210" y="72"/>
                    </a:cubicBezTo>
                    <a:cubicBezTo>
                      <a:pt x="0" y="229"/>
                      <a:pt x="161" y="510"/>
                      <a:pt x="369" y="510"/>
                    </a:cubicBezTo>
                    <a:cubicBezTo>
                      <a:pt x="426" y="510"/>
                      <a:pt x="486" y="489"/>
                      <a:pt x="544" y="439"/>
                    </a:cubicBezTo>
                    <a:cubicBezTo>
                      <a:pt x="644" y="339"/>
                      <a:pt x="644" y="205"/>
                      <a:pt x="577" y="105"/>
                    </a:cubicBezTo>
                    <a:cubicBezTo>
                      <a:pt x="523" y="34"/>
                      <a:pt x="450" y="1"/>
                      <a:pt x="37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1" name="Google Shape;21941;p49"/>
              <p:cNvSpPr/>
              <p:nvPr/>
            </p:nvSpPr>
            <p:spPr>
              <a:xfrm>
                <a:off x="7949600" y="2998000"/>
                <a:ext cx="15950" cy="12250"/>
              </a:xfrm>
              <a:custGeom>
                <a:rect b="b" l="l" r="r" t="t"/>
                <a:pathLst>
                  <a:path extrusionOk="0" h="490" w="638">
                    <a:moveTo>
                      <a:pt x="373" y="1"/>
                    </a:moveTo>
                    <a:cubicBezTo>
                      <a:pt x="350" y="1"/>
                      <a:pt x="327" y="4"/>
                      <a:pt x="304" y="9"/>
                    </a:cubicBezTo>
                    <a:cubicBezTo>
                      <a:pt x="1" y="70"/>
                      <a:pt x="84" y="489"/>
                      <a:pt x="353" y="489"/>
                    </a:cubicBezTo>
                    <a:cubicBezTo>
                      <a:pt x="379" y="489"/>
                      <a:pt x="408" y="485"/>
                      <a:pt x="438" y="476"/>
                    </a:cubicBezTo>
                    <a:cubicBezTo>
                      <a:pt x="571" y="443"/>
                      <a:pt x="638" y="310"/>
                      <a:pt x="605" y="176"/>
                    </a:cubicBezTo>
                    <a:cubicBezTo>
                      <a:pt x="577" y="66"/>
                      <a:pt x="481" y="1"/>
                      <a:pt x="3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2" name="Google Shape;21942;p49"/>
              <p:cNvSpPr/>
              <p:nvPr/>
            </p:nvSpPr>
            <p:spPr>
              <a:xfrm>
                <a:off x="7869250" y="3088175"/>
                <a:ext cx="15425" cy="12250"/>
              </a:xfrm>
              <a:custGeom>
                <a:rect b="b" l="l" r="r" t="t"/>
                <a:pathLst>
                  <a:path extrusionOk="0" h="490" w="617">
                    <a:moveTo>
                      <a:pt x="334" y="0"/>
                    </a:moveTo>
                    <a:cubicBezTo>
                      <a:pt x="266" y="0"/>
                      <a:pt x="203" y="33"/>
                      <a:pt x="149" y="105"/>
                    </a:cubicBezTo>
                    <a:cubicBezTo>
                      <a:pt x="0" y="279"/>
                      <a:pt x="184" y="490"/>
                      <a:pt x="370" y="490"/>
                    </a:cubicBezTo>
                    <a:cubicBezTo>
                      <a:pt x="434" y="490"/>
                      <a:pt x="498" y="465"/>
                      <a:pt x="550" y="405"/>
                    </a:cubicBezTo>
                    <a:cubicBezTo>
                      <a:pt x="616" y="305"/>
                      <a:pt x="616" y="138"/>
                      <a:pt x="516" y="72"/>
                    </a:cubicBezTo>
                    <a:cubicBezTo>
                      <a:pt x="454" y="25"/>
                      <a:pt x="392" y="0"/>
                      <a:pt x="3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3" name="Google Shape;21943;p49"/>
              <p:cNvSpPr/>
              <p:nvPr/>
            </p:nvSpPr>
            <p:spPr>
              <a:xfrm>
                <a:off x="7977075" y="3436500"/>
                <a:ext cx="12675" cy="12225"/>
              </a:xfrm>
              <a:custGeom>
                <a:rect b="b" l="l" r="r" t="t"/>
                <a:pathLst>
                  <a:path extrusionOk="0" h="489" w="507">
                    <a:moveTo>
                      <a:pt x="280" y="1"/>
                    </a:moveTo>
                    <a:cubicBezTo>
                      <a:pt x="142" y="1"/>
                      <a:pt x="1" y="108"/>
                      <a:pt x="39" y="282"/>
                    </a:cubicBezTo>
                    <a:cubicBezTo>
                      <a:pt x="39" y="398"/>
                      <a:pt x="140" y="489"/>
                      <a:pt x="254" y="489"/>
                    </a:cubicBezTo>
                    <a:cubicBezTo>
                      <a:pt x="271" y="489"/>
                      <a:pt x="289" y="487"/>
                      <a:pt x="306" y="482"/>
                    </a:cubicBezTo>
                    <a:cubicBezTo>
                      <a:pt x="440" y="449"/>
                      <a:pt x="506" y="315"/>
                      <a:pt x="506" y="182"/>
                    </a:cubicBezTo>
                    <a:cubicBezTo>
                      <a:pt x="478" y="56"/>
                      <a:pt x="380" y="1"/>
                      <a:pt x="2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4" name="Google Shape;21944;p49"/>
              <p:cNvSpPr/>
              <p:nvPr/>
            </p:nvSpPr>
            <p:spPr>
              <a:xfrm>
                <a:off x="8081075" y="3391400"/>
                <a:ext cx="15425" cy="12125"/>
              </a:xfrm>
              <a:custGeom>
                <a:rect b="b" l="l" r="r" t="t"/>
                <a:pathLst>
                  <a:path extrusionOk="0" h="485" w="617">
                    <a:moveTo>
                      <a:pt x="342" y="0"/>
                    </a:moveTo>
                    <a:cubicBezTo>
                      <a:pt x="170" y="0"/>
                      <a:pt x="1" y="168"/>
                      <a:pt x="116" y="351"/>
                    </a:cubicBezTo>
                    <a:cubicBezTo>
                      <a:pt x="160" y="440"/>
                      <a:pt x="249" y="485"/>
                      <a:pt x="333" y="485"/>
                    </a:cubicBezTo>
                    <a:cubicBezTo>
                      <a:pt x="375" y="485"/>
                      <a:pt x="416" y="474"/>
                      <a:pt x="449" y="452"/>
                    </a:cubicBezTo>
                    <a:cubicBezTo>
                      <a:pt x="549" y="385"/>
                      <a:pt x="616" y="218"/>
                      <a:pt x="549" y="118"/>
                    </a:cubicBezTo>
                    <a:cubicBezTo>
                      <a:pt x="497" y="35"/>
                      <a:pt x="419" y="0"/>
                      <a:pt x="34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5" name="Google Shape;21945;p49"/>
              <p:cNvSpPr/>
              <p:nvPr/>
            </p:nvSpPr>
            <p:spPr>
              <a:xfrm>
                <a:off x="8054650" y="3280775"/>
                <a:ext cx="13475" cy="12050"/>
              </a:xfrm>
              <a:custGeom>
                <a:rect b="b" l="l" r="r" t="t"/>
                <a:pathLst>
                  <a:path extrusionOk="0" h="482" w="539">
                    <a:moveTo>
                      <a:pt x="274" y="1"/>
                    </a:moveTo>
                    <a:cubicBezTo>
                      <a:pt x="138" y="1"/>
                      <a:pt x="0" y="115"/>
                      <a:pt x="39" y="307"/>
                    </a:cubicBezTo>
                    <a:cubicBezTo>
                      <a:pt x="66" y="417"/>
                      <a:pt x="162" y="482"/>
                      <a:pt x="271" y="482"/>
                    </a:cubicBezTo>
                    <a:cubicBezTo>
                      <a:pt x="293" y="482"/>
                      <a:pt x="316" y="479"/>
                      <a:pt x="339" y="473"/>
                    </a:cubicBezTo>
                    <a:cubicBezTo>
                      <a:pt x="472" y="440"/>
                      <a:pt x="539" y="340"/>
                      <a:pt x="506" y="207"/>
                    </a:cubicBezTo>
                    <a:cubicBezTo>
                      <a:pt x="477" y="64"/>
                      <a:pt x="376" y="1"/>
                      <a:pt x="27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6" name="Google Shape;21946;p49"/>
              <p:cNvSpPr/>
              <p:nvPr/>
            </p:nvSpPr>
            <p:spPr>
              <a:xfrm>
                <a:off x="7950125" y="3424625"/>
                <a:ext cx="14925" cy="10075"/>
              </a:xfrm>
              <a:custGeom>
                <a:rect b="b" l="l" r="r" t="t"/>
                <a:pathLst>
                  <a:path extrusionOk="0" h="403" w="597">
                    <a:moveTo>
                      <a:pt x="305" y="1"/>
                    </a:moveTo>
                    <a:cubicBezTo>
                      <a:pt x="237" y="1"/>
                      <a:pt x="169" y="27"/>
                      <a:pt x="117" y="90"/>
                    </a:cubicBezTo>
                    <a:cubicBezTo>
                      <a:pt x="0" y="230"/>
                      <a:pt x="226" y="402"/>
                      <a:pt x="395" y="402"/>
                    </a:cubicBezTo>
                    <a:cubicBezTo>
                      <a:pt x="468" y="402"/>
                      <a:pt x="530" y="370"/>
                      <a:pt x="550" y="290"/>
                    </a:cubicBezTo>
                    <a:cubicBezTo>
                      <a:pt x="596" y="130"/>
                      <a:pt x="453" y="1"/>
                      <a:pt x="30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7" name="Google Shape;21947;p49"/>
              <p:cNvSpPr/>
              <p:nvPr/>
            </p:nvSpPr>
            <p:spPr>
              <a:xfrm>
                <a:off x="7963025" y="3640300"/>
                <a:ext cx="13175" cy="11775"/>
              </a:xfrm>
              <a:custGeom>
                <a:rect b="b" l="l" r="r" t="t"/>
                <a:pathLst>
                  <a:path extrusionOk="0" h="471" w="527">
                    <a:moveTo>
                      <a:pt x="291" y="1"/>
                    </a:moveTo>
                    <a:cubicBezTo>
                      <a:pt x="284" y="1"/>
                      <a:pt x="276" y="1"/>
                      <a:pt x="268" y="2"/>
                    </a:cubicBezTo>
                    <a:cubicBezTo>
                      <a:pt x="134" y="2"/>
                      <a:pt x="1" y="102"/>
                      <a:pt x="1" y="236"/>
                    </a:cubicBezTo>
                    <a:cubicBezTo>
                      <a:pt x="1" y="369"/>
                      <a:pt x="134" y="469"/>
                      <a:pt x="268" y="469"/>
                    </a:cubicBezTo>
                    <a:cubicBezTo>
                      <a:pt x="276" y="470"/>
                      <a:pt x="284" y="471"/>
                      <a:pt x="291" y="471"/>
                    </a:cubicBezTo>
                    <a:cubicBezTo>
                      <a:pt x="527" y="471"/>
                      <a:pt x="527" y="1"/>
                      <a:pt x="29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8" name="Google Shape;21948;p49"/>
              <p:cNvSpPr/>
              <p:nvPr/>
            </p:nvSpPr>
            <p:spPr>
              <a:xfrm>
                <a:off x="8072725" y="3559000"/>
                <a:ext cx="15425" cy="12425"/>
              </a:xfrm>
              <a:custGeom>
                <a:rect b="b" l="l" r="r" t="t"/>
                <a:pathLst>
                  <a:path extrusionOk="0" h="497" w="617">
                    <a:moveTo>
                      <a:pt x="371" y="1"/>
                    </a:moveTo>
                    <a:cubicBezTo>
                      <a:pt x="184" y="1"/>
                      <a:pt x="0" y="212"/>
                      <a:pt x="149" y="386"/>
                    </a:cubicBezTo>
                    <a:cubicBezTo>
                      <a:pt x="208" y="464"/>
                      <a:pt x="278" y="496"/>
                      <a:pt x="346" y="496"/>
                    </a:cubicBezTo>
                    <a:cubicBezTo>
                      <a:pt x="394" y="496"/>
                      <a:pt x="442" y="480"/>
                      <a:pt x="483" y="452"/>
                    </a:cubicBezTo>
                    <a:cubicBezTo>
                      <a:pt x="583" y="352"/>
                      <a:pt x="616" y="219"/>
                      <a:pt x="550" y="85"/>
                    </a:cubicBezTo>
                    <a:cubicBezTo>
                      <a:pt x="499" y="26"/>
                      <a:pt x="434" y="1"/>
                      <a:pt x="37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9" name="Google Shape;21949;p49"/>
              <p:cNvSpPr/>
              <p:nvPr/>
            </p:nvSpPr>
            <p:spPr>
              <a:xfrm>
                <a:off x="8045600" y="3352425"/>
                <a:ext cx="12525" cy="11925"/>
              </a:xfrm>
              <a:custGeom>
                <a:rect b="b" l="l" r="r" t="t"/>
                <a:pathLst>
                  <a:path extrusionOk="0" h="477" w="501">
                    <a:moveTo>
                      <a:pt x="240" y="0"/>
                    </a:moveTo>
                    <a:cubicBezTo>
                      <a:pt x="121" y="0"/>
                      <a:pt x="0" y="84"/>
                      <a:pt x="0" y="243"/>
                    </a:cubicBezTo>
                    <a:cubicBezTo>
                      <a:pt x="0" y="376"/>
                      <a:pt x="134" y="476"/>
                      <a:pt x="267" y="476"/>
                    </a:cubicBezTo>
                    <a:cubicBezTo>
                      <a:pt x="401" y="443"/>
                      <a:pt x="501" y="343"/>
                      <a:pt x="467" y="209"/>
                    </a:cubicBezTo>
                    <a:cubicBezTo>
                      <a:pt x="452" y="67"/>
                      <a:pt x="346" y="0"/>
                      <a:pt x="24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0" name="Google Shape;21950;p49"/>
              <p:cNvSpPr/>
              <p:nvPr/>
            </p:nvSpPr>
            <p:spPr>
              <a:xfrm>
                <a:off x="7882150" y="3492525"/>
                <a:ext cx="13350" cy="12250"/>
              </a:xfrm>
              <a:custGeom>
                <a:rect b="b" l="l" r="r" t="t"/>
                <a:pathLst>
                  <a:path extrusionOk="0" h="490" w="534">
                    <a:moveTo>
                      <a:pt x="255" y="1"/>
                    </a:moveTo>
                    <a:cubicBezTo>
                      <a:pt x="192" y="1"/>
                      <a:pt x="134" y="26"/>
                      <a:pt x="100" y="76"/>
                    </a:cubicBezTo>
                    <a:cubicBezTo>
                      <a:pt x="0" y="176"/>
                      <a:pt x="0" y="343"/>
                      <a:pt x="100" y="443"/>
                    </a:cubicBezTo>
                    <a:cubicBezTo>
                      <a:pt x="145" y="473"/>
                      <a:pt x="204" y="489"/>
                      <a:pt x="264" y="489"/>
                    </a:cubicBezTo>
                    <a:cubicBezTo>
                      <a:pt x="337" y="489"/>
                      <a:pt x="412" y="465"/>
                      <a:pt x="467" y="409"/>
                    </a:cubicBezTo>
                    <a:cubicBezTo>
                      <a:pt x="534" y="309"/>
                      <a:pt x="534" y="143"/>
                      <a:pt x="434" y="76"/>
                    </a:cubicBezTo>
                    <a:cubicBezTo>
                      <a:pt x="384" y="26"/>
                      <a:pt x="317" y="1"/>
                      <a:pt x="25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1" name="Google Shape;21951;p49"/>
              <p:cNvSpPr/>
              <p:nvPr/>
            </p:nvSpPr>
            <p:spPr>
              <a:xfrm>
                <a:off x="7887150" y="3718125"/>
                <a:ext cx="12225" cy="9100"/>
              </a:xfrm>
              <a:custGeom>
                <a:rect b="b" l="l" r="r" t="t"/>
                <a:pathLst>
                  <a:path extrusionOk="0" h="364" w="489">
                    <a:moveTo>
                      <a:pt x="116" y="1"/>
                    </a:moveTo>
                    <a:cubicBezTo>
                      <a:pt x="74" y="1"/>
                      <a:pt x="41" y="35"/>
                      <a:pt x="34" y="125"/>
                    </a:cubicBezTo>
                    <a:cubicBezTo>
                      <a:pt x="0" y="225"/>
                      <a:pt x="100" y="359"/>
                      <a:pt x="234" y="359"/>
                    </a:cubicBezTo>
                    <a:cubicBezTo>
                      <a:pt x="251" y="362"/>
                      <a:pt x="266" y="363"/>
                      <a:pt x="279" y="363"/>
                    </a:cubicBezTo>
                    <a:cubicBezTo>
                      <a:pt x="488" y="363"/>
                      <a:pt x="253" y="1"/>
                      <a:pt x="11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2" name="Google Shape;21952;p49"/>
              <p:cNvSpPr/>
              <p:nvPr/>
            </p:nvSpPr>
            <p:spPr>
              <a:xfrm>
                <a:off x="7717025" y="3831500"/>
                <a:ext cx="12525" cy="12200"/>
              </a:xfrm>
              <a:custGeom>
                <a:rect b="b" l="l" r="r" t="t"/>
                <a:pathLst>
                  <a:path extrusionOk="0" h="488" w="501">
                    <a:moveTo>
                      <a:pt x="249" y="0"/>
                    </a:moveTo>
                    <a:cubicBezTo>
                      <a:pt x="195" y="0"/>
                      <a:pt x="141" y="19"/>
                      <a:pt x="101" y="60"/>
                    </a:cubicBezTo>
                    <a:cubicBezTo>
                      <a:pt x="1" y="160"/>
                      <a:pt x="1" y="327"/>
                      <a:pt x="101" y="427"/>
                    </a:cubicBezTo>
                    <a:cubicBezTo>
                      <a:pt x="142" y="469"/>
                      <a:pt x="198" y="488"/>
                      <a:pt x="253" y="488"/>
                    </a:cubicBezTo>
                    <a:cubicBezTo>
                      <a:pt x="375" y="488"/>
                      <a:pt x="501" y="397"/>
                      <a:pt x="501" y="260"/>
                    </a:cubicBezTo>
                    <a:cubicBezTo>
                      <a:pt x="501" y="98"/>
                      <a:pt x="372" y="0"/>
                      <a:pt x="2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3" name="Google Shape;21953;p49"/>
              <p:cNvSpPr/>
              <p:nvPr/>
            </p:nvSpPr>
            <p:spPr>
              <a:xfrm>
                <a:off x="7742875" y="4011800"/>
                <a:ext cx="13725" cy="8850"/>
              </a:xfrm>
              <a:custGeom>
                <a:rect b="b" l="l" r="r" t="t"/>
                <a:pathLst>
                  <a:path extrusionOk="0" h="354" w="549">
                    <a:moveTo>
                      <a:pt x="84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67" y="353"/>
                    </a:cubicBezTo>
                    <a:cubicBezTo>
                      <a:pt x="549" y="353"/>
                      <a:pt x="242" y="1"/>
                      <a:pt x="8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4" name="Google Shape;21954;p49"/>
              <p:cNvSpPr/>
              <p:nvPr/>
            </p:nvSpPr>
            <p:spPr>
              <a:xfrm>
                <a:off x="7820600" y="3968125"/>
                <a:ext cx="14025" cy="12400"/>
              </a:xfrm>
              <a:custGeom>
                <a:rect b="b" l="l" r="r" t="t"/>
                <a:pathLst>
                  <a:path extrusionOk="0" h="496" w="561">
                    <a:moveTo>
                      <a:pt x="268" y="1"/>
                    </a:moveTo>
                    <a:cubicBezTo>
                      <a:pt x="164" y="1"/>
                      <a:pt x="64" y="69"/>
                      <a:pt x="27" y="199"/>
                    </a:cubicBezTo>
                    <a:cubicBezTo>
                      <a:pt x="1" y="358"/>
                      <a:pt x="142" y="496"/>
                      <a:pt x="285" y="496"/>
                    </a:cubicBezTo>
                    <a:cubicBezTo>
                      <a:pt x="323" y="496"/>
                      <a:pt x="360" y="486"/>
                      <a:pt x="394" y="466"/>
                    </a:cubicBezTo>
                    <a:cubicBezTo>
                      <a:pt x="528" y="366"/>
                      <a:pt x="561" y="232"/>
                      <a:pt x="494" y="132"/>
                    </a:cubicBezTo>
                    <a:cubicBezTo>
                      <a:pt x="435" y="44"/>
                      <a:pt x="350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5" name="Google Shape;21955;p49"/>
              <p:cNvSpPr/>
              <p:nvPr/>
            </p:nvSpPr>
            <p:spPr>
              <a:xfrm>
                <a:off x="7800400" y="3877800"/>
                <a:ext cx="13825" cy="8125"/>
              </a:xfrm>
              <a:custGeom>
                <a:rect b="b" l="l" r="r" t="t"/>
                <a:pathLst>
                  <a:path extrusionOk="0" h="325" w="553">
                    <a:moveTo>
                      <a:pt x="336" y="1"/>
                    </a:moveTo>
                    <a:cubicBezTo>
                      <a:pt x="314" y="1"/>
                      <a:pt x="291" y="3"/>
                      <a:pt x="268" y="9"/>
                    </a:cubicBezTo>
                    <a:cubicBezTo>
                      <a:pt x="0" y="33"/>
                      <a:pt x="301" y="324"/>
                      <a:pt x="457" y="324"/>
                    </a:cubicBezTo>
                    <a:cubicBezTo>
                      <a:pt x="515" y="324"/>
                      <a:pt x="553" y="284"/>
                      <a:pt x="535" y="176"/>
                    </a:cubicBezTo>
                    <a:cubicBezTo>
                      <a:pt x="535" y="65"/>
                      <a:pt x="443" y="1"/>
                      <a:pt x="33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6" name="Google Shape;21956;p49"/>
              <p:cNvSpPr/>
              <p:nvPr/>
            </p:nvSpPr>
            <p:spPr>
              <a:xfrm>
                <a:off x="7671725" y="3996950"/>
                <a:ext cx="17250" cy="12325"/>
              </a:xfrm>
              <a:custGeom>
                <a:rect b="b" l="l" r="r" t="t"/>
                <a:pathLst>
                  <a:path extrusionOk="0" h="493" w="690">
                    <a:moveTo>
                      <a:pt x="354" y="1"/>
                    </a:moveTo>
                    <a:cubicBezTo>
                      <a:pt x="296" y="1"/>
                      <a:pt x="234" y="24"/>
                      <a:pt x="178" y="80"/>
                    </a:cubicBezTo>
                    <a:cubicBezTo>
                      <a:pt x="1" y="257"/>
                      <a:pt x="151" y="493"/>
                      <a:pt x="336" y="493"/>
                    </a:cubicBezTo>
                    <a:cubicBezTo>
                      <a:pt x="394" y="493"/>
                      <a:pt x="456" y="469"/>
                      <a:pt x="512" y="414"/>
                    </a:cubicBezTo>
                    <a:cubicBezTo>
                      <a:pt x="689" y="236"/>
                      <a:pt x="539" y="1"/>
                      <a:pt x="35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7" name="Google Shape;21957;p49"/>
              <p:cNvSpPr/>
              <p:nvPr/>
            </p:nvSpPr>
            <p:spPr>
              <a:xfrm>
                <a:off x="7634125" y="4208550"/>
                <a:ext cx="14200" cy="12425"/>
              </a:xfrm>
              <a:custGeom>
                <a:rect b="b" l="l" r="r" t="t"/>
                <a:pathLst>
                  <a:path extrusionOk="0" h="497" w="568">
                    <a:moveTo>
                      <a:pt x="298" y="1"/>
                    </a:moveTo>
                    <a:cubicBezTo>
                      <a:pt x="209" y="1"/>
                      <a:pt x="121" y="49"/>
                      <a:pt x="81" y="155"/>
                    </a:cubicBezTo>
                    <a:cubicBezTo>
                      <a:pt x="1" y="356"/>
                      <a:pt x="162" y="496"/>
                      <a:pt x="318" y="496"/>
                    </a:cubicBezTo>
                    <a:cubicBezTo>
                      <a:pt x="421" y="496"/>
                      <a:pt x="521" y="435"/>
                      <a:pt x="548" y="289"/>
                    </a:cubicBezTo>
                    <a:cubicBezTo>
                      <a:pt x="568" y="109"/>
                      <a:pt x="43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8" name="Google Shape;21958;p49"/>
              <p:cNvSpPr/>
              <p:nvPr/>
            </p:nvSpPr>
            <p:spPr>
              <a:xfrm>
                <a:off x="7685325" y="4154475"/>
                <a:ext cx="12550" cy="12325"/>
              </a:xfrm>
              <a:custGeom>
                <a:rect b="b" l="l" r="r" t="t"/>
                <a:pathLst>
                  <a:path extrusionOk="0" h="493" w="502">
                    <a:moveTo>
                      <a:pt x="219" y="1"/>
                    </a:moveTo>
                    <a:cubicBezTo>
                      <a:pt x="102" y="1"/>
                      <a:pt x="1" y="97"/>
                      <a:pt x="1" y="250"/>
                    </a:cubicBezTo>
                    <a:cubicBezTo>
                      <a:pt x="1" y="387"/>
                      <a:pt x="110" y="493"/>
                      <a:pt x="232" y="493"/>
                    </a:cubicBezTo>
                    <a:cubicBezTo>
                      <a:pt x="289" y="493"/>
                      <a:pt x="348" y="470"/>
                      <a:pt x="401" y="417"/>
                    </a:cubicBezTo>
                    <a:cubicBezTo>
                      <a:pt x="501" y="317"/>
                      <a:pt x="501" y="184"/>
                      <a:pt x="401" y="83"/>
                    </a:cubicBezTo>
                    <a:cubicBezTo>
                      <a:pt x="344" y="26"/>
                      <a:pt x="279" y="1"/>
                      <a:pt x="21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9" name="Google Shape;21959;p49"/>
              <p:cNvSpPr/>
              <p:nvPr/>
            </p:nvSpPr>
            <p:spPr>
              <a:xfrm>
                <a:off x="7652825" y="4003100"/>
                <a:ext cx="11700" cy="12550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0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368"/>
                      <a:pt x="467" y="234"/>
                    </a:cubicBezTo>
                    <a:cubicBezTo>
                      <a:pt x="467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0" name="Google Shape;21960;p49"/>
              <p:cNvSpPr/>
              <p:nvPr/>
            </p:nvSpPr>
            <p:spPr>
              <a:xfrm>
                <a:off x="7584425" y="4090800"/>
                <a:ext cx="14000" cy="11925"/>
              </a:xfrm>
              <a:custGeom>
                <a:rect b="b" l="l" r="r" t="t"/>
                <a:pathLst>
                  <a:path extrusionOk="0" h="477" w="560">
                    <a:moveTo>
                      <a:pt x="272" y="1"/>
                    </a:moveTo>
                    <a:cubicBezTo>
                      <a:pt x="204" y="1"/>
                      <a:pt x="140" y="30"/>
                      <a:pt x="101" y="95"/>
                    </a:cubicBezTo>
                    <a:cubicBezTo>
                      <a:pt x="1" y="195"/>
                      <a:pt x="34" y="362"/>
                      <a:pt x="134" y="429"/>
                    </a:cubicBezTo>
                    <a:cubicBezTo>
                      <a:pt x="184" y="462"/>
                      <a:pt x="236" y="477"/>
                      <a:pt x="286" y="477"/>
                    </a:cubicBezTo>
                    <a:cubicBezTo>
                      <a:pt x="434" y="477"/>
                      <a:pt x="559" y="345"/>
                      <a:pt x="534" y="195"/>
                    </a:cubicBezTo>
                    <a:cubicBezTo>
                      <a:pt x="494" y="73"/>
                      <a:pt x="378" y="1"/>
                      <a:pt x="2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1" name="Google Shape;21961;p49"/>
              <p:cNvSpPr/>
              <p:nvPr/>
            </p:nvSpPr>
            <p:spPr>
              <a:xfrm>
                <a:off x="7596100" y="4410900"/>
                <a:ext cx="12550" cy="12525"/>
              </a:xfrm>
              <a:custGeom>
                <a:rect b="b" l="l" r="r" t="t"/>
                <a:pathLst>
                  <a:path extrusionOk="0" h="501" w="502">
                    <a:moveTo>
                      <a:pt x="268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501"/>
                      <a:pt x="234" y="501"/>
                    </a:cubicBezTo>
                    <a:cubicBezTo>
                      <a:pt x="368" y="501"/>
                      <a:pt x="468" y="401"/>
                      <a:pt x="468" y="267"/>
                    </a:cubicBezTo>
                    <a:cubicBezTo>
                      <a:pt x="501" y="134"/>
                      <a:pt x="368" y="34"/>
                      <a:pt x="2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2" name="Google Shape;21962;p49"/>
              <p:cNvSpPr/>
              <p:nvPr/>
            </p:nvSpPr>
            <p:spPr>
              <a:xfrm>
                <a:off x="7663175" y="4371525"/>
                <a:ext cx="13850" cy="11800"/>
              </a:xfrm>
              <a:custGeom>
                <a:rect b="b" l="l" r="r" t="t"/>
                <a:pathLst>
                  <a:path extrusionOk="0" h="472" w="554">
                    <a:moveTo>
                      <a:pt x="293" y="1"/>
                    </a:moveTo>
                    <a:cubicBezTo>
                      <a:pt x="193" y="1"/>
                      <a:pt x="91" y="61"/>
                      <a:pt x="53" y="174"/>
                    </a:cubicBezTo>
                    <a:cubicBezTo>
                      <a:pt x="0" y="333"/>
                      <a:pt x="136" y="471"/>
                      <a:pt x="295" y="471"/>
                    </a:cubicBezTo>
                    <a:cubicBezTo>
                      <a:pt x="336" y="471"/>
                      <a:pt x="379" y="462"/>
                      <a:pt x="420" y="441"/>
                    </a:cubicBezTo>
                    <a:cubicBezTo>
                      <a:pt x="520" y="375"/>
                      <a:pt x="553" y="241"/>
                      <a:pt x="487" y="108"/>
                    </a:cubicBezTo>
                    <a:cubicBezTo>
                      <a:pt x="443" y="36"/>
                      <a:pt x="369" y="1"/>
                      <a:pt x="2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3" name="Google Shape;21963;p49"/>
              <p:cNvSpPr/>
              <p:nvPr/>
            </p:nvSpPr>
            <p:spPr>
              <a:xfrm>
                <a:off x="7668650" y="4265175"/>
                <a:ext cx="11700" cy="11625"/>
              </a:xfrm>
              <a:custGeom>
                <a:rect b="b" l="l" r="r" t="t"/>
                <a:pathLst>
                  <a:path extrusionOk="0" h="465" w="468">
                    <a:moveTo>
                      <a:pt x="234" y="0"/>
                    </a:moveTo>
                    <a:cubicBezTo>
                      <a:pt x="118" y="0"/>
                      <a:pt x="1" y="75"/>
                      <a:pt x="1" y="225"/>
                    </a:cubicBezTo>
                    <a:cubicBezTo>
                      <a:pt x="1" y="345"/>
                      <a:pt x="81" y="464"/>
                      <a:pt x="193" y="464"/>
                    </a:cubicBezTo>
                    <a:cubicBezTo>
                      <a:pt x="207" y="464"/>
                      <a:pt x="220" y="462"/>
                      <a:pt x="234" y="459"/>
                    </a:cubicBezTo>
                    <a:cubicBezTo>
                      <a:pt x="368" y="459"/>
                      <a:pt x="468" y="359"/>
                      <a:pt x="468" y="225"/>
                    </a:cubicBezTo>
                    <a:cubicBezTo>
                      <a:pt x="468" y="75"/>
                      <a:pt x="351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4" name="Google Shape;21964;p49"/>
              <p:cNvSpPr/>
              <p:nvPr/>
            </p:nvSpPr>
            <p:spPr>
              <a:xfrm>
                <a:off x="7511050" y="4236600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5" name="Google Shape;21965;p49"/>
              <p:cNvSpPr/>
              <p:nvPr/>
            </p:nvSpPr>
            <p:spPr>
              <a:xfrm>
                <a:off x="7323400" y="4488125"/>
                <a:ext cx="16200" cy="11800"/>
              </a:xfrm>
              <a:custGeom>
                <a:rect b="b" l="l" r="r" t="t"/>
                <a:pathLst>
                  <a:path extrusionOk="0" h="472" w="648">
                    <a:moveTo>
                      <a:pt x="286" y="0"/>
                    </a:moveTo>
                    <a:cubicBezTo>
                      <a:pt x="221" y="0"/>
                      <a:pt x="156" y="25"/>
                      <a:pt x="101" y="80"/>
                    </a:cubicBezTo>
                    <a:cubicBezTo>
                      <a:pt x="1" y="180"/>
                      <a:pt x="34" y="347"/>
                      <a:pt x="134" y="414"/>
                    </a:cubicBezTo>
                    <a:cubicBezTo>
                      <a:pt x="182" y="455"/>
                      <a:pt x="233" y="472"/>
                      <a:pt x="283" y="472"/>
                    </a:cubicBezTo>
                    <a:cubicBezTo>
                      <a:pt x="479" y="472"/>
                      <a:pt x="647" y="206"/>
                      <a:pt x="435" y="47"/>
                    </a:cubicBezTo>
                    <a:cubicBezTo>
                      <a:pt x="390" y="17"/>
                      <a:pt x="338" y="0"/>
                      <a:pt x="28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6" name="Google Shape;21966;p49"/>
              <p:cNvSpPr/>
              <p:nvPr/>
            </p:nvSpPr>
            <p:spPr>
              <a:xfrm>
                <a:off x="7411475" y="4455925"/>
                <a:ext cx="17525" cy="12725"/>
              </a:xfrm>
              <a:custGeom>
                <a:rect b="b" l="l" r="r" t="t"/>
                <a:pathLst>
                  <a:path extrusionOk="0" h="509" w="701">
                    <a:moveTo>
                      <a:pt x="367" y="0"/>
                    </a:moveTo>
                    <a:cubicBezTo>
                      <a:pt x="330" y="0"/>
                      <a:pt x="289" y="11"/>
                      <a:pt x="247" y="34"/>
                    </a:cubicBezTo>
                    <a:cubicBezTo>
                      <a:pt x="1" y="157"/>
                      <a:pt x="124" y="509"/>
                      <a:pt x="355" y="509"/>
                    </a:cubicBezTo>
                    <a:cubicBezTo>
                      <a:pt x="374" y="509"/>
                      <a:pt x="394" y="506"/>
                      <a:pt x="414" y="501"/>
                    </a:cubicBezTo>
                    <a:cubicBezTo>
                      <a:pt x="701" y="386"/>
                      <a:pt x="593" y="0"/>
                      <a:pt x="3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7" name="Google Shape;21967;p49"/>
              <p:cNvSpPr/>
              <p:nvPr/>
            </p:nvSpPr>
            <p:spPr>
              <a:xfrm>
                <a:off x="7490925" y="4186175"/>
                <a:ext cx="15150" cy="11550"/>
              </a:xfrm>
              <a:custGeom>
                <a:rect b="b" l="l" r="r" t="t"/>
                <a:pathLst>
                  <a:path extrusionOk="0" h="462" w="606">
                    <a:moveTo>
                      <a:pt x="322" y="0"/>
                    </a:moveTo>
                    <a:cubicBezTo>
                      <a:pt x="107" y="0"/>
                      <a:pt x="1" y="331"/>
                      <a:pt x="238" y="450"/>
                    </a:cubicBezTo>
                    <a:cubicBezTo>
                      <a:pt x="262" y="458"/>
                      <a:pt x="287" y="462"/>
                      <a:pt x="313" y="462"/>
                    </a:cubicBezTo>
                    <a:cubicBezTo>
                      <a:pt x="398" y="462"/>
                      <a:pt x="488" y="418"/>
                      <a:pt x="538" y="317"/>
                    </a:cubicBezTo>
                    <a:cubicBezTo>
                      <a:pt x="605" y="183"/>
                      <a:pt x="538" y="50"/>
                      <a:pt x="405" y="16"/>
                    </a:cubicBezTo>
                    <a:cubicBezTo>
                      <a:pt x="376" y="5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8" name="Google Shape;21968;p49"/>
              <p:cNvSpPr/>
              <p:nvPr/>
            </p:nvSpPr>
            <p:spPr>
              <a:xfrm>
                <a:off x="7410150" y="4255275"/>
                <a:ext cx="13350" cy="12025"/>
              </a:xfrm>
              <a:custGeom>
                <a:rect b="b" l="l" r="r" t="t"/>
                <a:pathLst>
                  <a:path extrusionOk="0" h="481" w="534">
                    <a:moveTo>
                      <a:pt x="282" y="1"/>
                    </a:moveTo>
                    <a:cubicBezTo>
                      <a:pt x="232" y="1"/>
                      <a:pt x="180" y="17"/>
                      <a:pt x="134" y="54"/>
                    </a:cubicBezTo>
                    <a:cubicBezTo>
                      <a:pt x="33" y="154"/>
                      <a:pt x="0" y="288"/>
                      <a:pt x="100" y="388"/>
                    </a:cubicBezTo>
                    <a:cubicBezTo>
                      <a:pt x="151" y="451"/>
                      <a:pt x="220" y="481"/>
                      <a:pt x="289" y="481"/>
                    </a:cubicBezTo>
                    <a:cubicBezTo>
                      <a:pt x="402" y="481"/>
                      <a:pt x="513" y="400"/>
                      <a:pt x="534" y="254"/>
                    </a:cubicBezTo>
                    <a:cubicBezTo>
                      <a:pt x="534" y="110"/>
                      <a:pt x="413" y="1"/>
                      <a:pt x="2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9" name="Google Shape;21969;p49"/>
              <p:cNvSpPr/>
              <p:nvPr/>
            </p:nvSpPr>
            <p:spPr>
              <a:xfrm>
                <a:off x="7369275" y="4467400"/>
                <a:ext cx="14775" cy="11950"/>
              </a:xfrm>
              <a:custGeom>
                <a:rect b="b" l="l" r="r" t="t"/>
                <a:pathLst>
                  <a:path extrusionOk="0" h="478" w="591">
                    <a:moveTo>
                      <a:pt x="299" y="0"/>
                    </a:moveTo>
                    <a:cubicBezTo>
                      <a:pt x="191" y="0"/>
                      <a:pt x="95" y="65"/>
                      <a:pt x="67" y="175"/>
                    </a:cubicBezTo>
                    <a:cubicBezTo>
                      <a:pt x="1" y="276"/>
                      <a:pt x="67" y="409"/>
                      <a:pt x="201" y="476"/>
                    </a:cubicBezTo>
                    <a:cubicBezTo>
                      <a:pt x="212" y="477"/>
                      <a:pt x="224" y="478"/>
                      <a:pt x="235" y="478"/>
                    </a:cubicBezTo>
                    <a:cubicBezTo>
                      <a:pt x="478" y="478"/>
                      <a:pt x="591" y="136"/>
                      <a:pt x="368" y="9"/>
                    </a:cubicBezTo>
                    <a:cubicBezTo>
                      <a:pt x="345" y="3"/>
                      <a:pt x="322" y="0"/>
                      <a:pt x="29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0" name="Google Shape;21970;p49"/>
              <p:cNvSpPr/>
              <p:nvPr/>
            </p:nvSpPr>
            <p:spPr>
              <a:xfrm>
                <a:off x="7042225" y="4605825"/>
                <a:ext cx="17650" cy="12750"/>
              </a:xfrm>
              <a:custGeom>
                <a:rect b="b" l="l" r="r" t="t"/>
                <a:pathLst>
                  <a:path extrusionOk="0" h="510" w="706">
                    <a:moveTo>
                      <a:pt x="376" y="0"/>
                    </a:moveTo>
                    <a:cubicBezTo>
                      <a:pt x="333" y="0"/>
                      <a:pt x="287" y="13"/>
                      <a:pt x="240" y="42"/>
                    </a:cubicBezTo>
                    <a:cubicBezTo>
                      <a:pt x="1" y="202"/>
                      <a:pt x="164" y="510"/>
                      <a:pt x="376" y="510"/>
                    </a:cubicBezTo>
                    <a:cubicBezTo>
                      <a:pt x="429" y="510"/>
                      <a:pt x="486" y="490"/>
                      <a:pt x="540" y="443"/>
                    </a:cubicBezTo>
                    <a:cubicBezTo>
                      <a:pt x="705" y="278"/>
                      <a:pt x="576" y="0"/>
                      <a:pt x="37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1" name="Google Shape;21971;p49"/>
              <p:cNvSpPr/>
              <p:nvPr/>
            </p:nvSpPr>
            <p:spPr>
              <a:xfrm>
                <a:off x="7059050" y="4717775"/>
                <a:ext cx="14200" cy="11875"/>
              </a:xfrm>
              <a:custGeom>
                <a:rect b="b" l="l" r="r" t="t"/>
                <a:pathLst>
                  <a:path extrusionOk="0" h="475" w="568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384"/>
                      <a:pt x="101" y="474"/>
                      <a:pt x="215" y="474"/>
                    </a:cubicBezTo>
                    <a:cubicBezTo>
                      <a:pt x="233" y="474"/>
                      <a:pt x="250" y="472"/>
                      <a:pt x="268" y="468"/>
                    </a:cubicBezTo>
                    <a:cubicBezTo>
                      <a:pt x="568" y="435"/>
                      <a:pt x="501" y="1"/>
                      <a:pt x="2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2" name="Google Shape;21972;p49"/>
              <p:cNvSpPr/>
              <p:nvPr/>
            </p:nvSpPr>
            <p:spPr>
              <a:xfrm>
                <a:off x="7155175" y="4645975"/>
                <a:ext cx="15650" cy="12650"/>
              </a:xfrm>
              <a:custGeom>
                <a:rect b="b" l="l" r="r" t="t"/>
                <a:pathLst>
                  <a:path extrusionOk="0" h="506" w="626">
                    <a:moveTo>
                      <a:pt x="320" y="1"/>
                    </a:moveTo>
                    <a:cubicBezTo>
                      <a:pt x="138" y="1"/>
                      <a:pt x="0" y="217"/>
                      <a:pt x="125" y="404"/>
                    </a:cubicBezTo>
                    <a:cubicBezTo>
                      <a:pt x="168" y="469"/>
                      <a:pt x="239" y="506"/>
                      <a:pt x="320" y="506"/>
                    </a:cubicBezTo>
                    <a:cubicBezTo>
                      <a:pt x="364" y="506"/>
                      <a:pt x="412" y="495"/>
                      <a:pt x="459" y="471"/>
                    </a:cubicBezTo>
                    <a:cubicBezTo>
                      <a:pt x="626" y="338"/>
                      <a:pt x="559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3" name="Google Shape;21973;p49"/>
              <p:cNvSpPr/>
              <p:nvPr/>
            </p:nvSpPr>
            <p:spPr>
              <a:xfrm>
                <a:off x="7070725" y="4559000"/>
                <a:ext cx="15875" cy="12025"/>
              </a:xfrm>
              <a:custGeom>
                <a:rect b="b" l="l" r="r" t="t"/>
                <a:pathLst>
                  <a:path extrusionOk="0" h="481" w="635">
                    <a:moveTo>
                      <a:pt x="324" y="1"/>
                    </a:moveTo>
                    <a:cubicBezTo>
                      <a:pt x="254" y="1"/>
                      <a:pt x="189" y="26"/>
                      <a:pt x="134" y="81"/>
                    </a:cubicBezTo>
                    <a:cubicBezTo>
                      <a:pt x="1" y="247"/>
                      <a:pt x="134" y="481"/>
                      <a:pt x="334" y="481"/>
                    </a:cubicBezTo>
                    <a:cubicBezTo>
                      <a:pt x="568" y="481"/>
                      <a:pt x="635" y="214"/>
                      <a:pt x="501" y="47"/>
                    </a:cubicBezTo>
                    <a:cubicBezTo>
                      <a:pt x="441" y="17"/>
                      <a:pt x="381" y="1"/>
                      <a:pt x="32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4" name="Google Shape;21974;p49"/>
              <p:cNvSpPr/>
              <p:nvPr/>
            </p:nvSpPr>
            <p:spPr>
              <a:xfrm>
                <a:off x="6751625" y="4734900"/>
                <a:ext cx="17350" cy="12150"/>
              </a:xfrm>
              <a:custGeom>
                <a:rect b="b" l="l" r="r" t="t"/>
                <a:pathLst>
                  <a:path extrusionOk="0" h="486" w="694">
                    <a:moveTo>
                      <a:pt x="349" y="0"/>
                    </a:moveTo>
                    <a:cubicBezTo>
                      <a:pt x="320" y="0"/>
                      <a:pt x="289" y="5"/>
                      <a:pt x="256" y="16"/>
                    </a:cubicBezTo>
                    <a:cubicBezTo>
                      <a:pt x="0" y="130"/>
                      <a:pt x="107" y="486"/>
                      <a:pt x="330" y="486"/>
                    </a:cubicBezTo>
                    <a:cubicBezTo>
                      <a:pt x="369" y="486"/>
                      <a:pt x="411" y="475"/>
                      <a:pt x="456" y="450"/>
                    </a:cubicBezTo>
                    <a:cubicBezTo>
                      <a:pt x="694" y="331"/>
                      <a:pt x="587" y="0"/>
                      <a:pt x="34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5" name="Google Shape;21975;p49"/>
              <p:cNvSpPr/>
              <p:nvPr/>
            </p:nvSpPr>
            <p:spPr>
              <a:xfrm>
                <a:off x="6794700" y="4821825"/>
                <a:ext cx="15325" cy="12200"/>
              </a:xfrm>
              <a:custGeom>
                <a:rect b="b" l="l" r="r" t="t"/>
                <a:pathLst>
                  <a:path extrusionOk="0" h="488" w="613">
                    <a:moveTo>
                      <a:pt x="264" y="1"/>
                    </a:moveTo>
                    <a:cubicBezTo>
                      <a:pt x="244" y="1"/>
                      <a:pt x="223" y="3"/>
                      <a:pt x="201" y="9"/>
                    </a:cubicBezTo>
                    <a:cubicBezTo>
                      <a:pt x="67" y="75"/>
                      <a:pt x="1" y="209"/>
                      <a:pt x="67" y="342"/>
                    </a:cubicBezTo>
                    <a:cubicBezTo>
                      <a:pt x="93" y="444"/>
                      <a:pt x="196" y="488"/>
                      <a:pt x="288" y="488"/>
                    </a:cubicBezTo>
                    <a:cubicBezTo>
                      <a:pt x="316" y="488"/>
                      <a:pt x="344" y="483"/>
                      <a:pt x="367" y="476"/>
                    </a:cubicBezTo>
                    <a:cubicBezTo>
                      <a:pt x="612" y="322"/>
                      <a:pt x="49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6" name="Google Shape;21976;p49"/>
              <p:cNvSpPr/>
              <p:nvPr/>
            </p:nvSpPr>
            <p:spPr>
              <a:xfrm>
                <a:off x="7086750" y="4620525"/>
                <a:ext cx="13200" cy="12125"/>
              </a:xfrm>
              <a:custGeom>
                <a:rect b="b" l="l" r="r" t="t"/>
                <a:pathLst>
                  <a:path extrusionOk="0" h="485" w="528">
                    <a:moveTo>
                      <a:pt x="264" y="1"/>
                    </a:moveTo>
                    <a:cubicBezTo>
                      <a:pt x="156" y="1"/>
                      <a:pt x="46" y="72"/>
                      <a:pt x="27" y="188"/>
                    </a:cubicBezTo>
                    <a:cubicBezTo>
                      <a:pt x="0" y="347"/>
                      <a:pt x="142" y="485"/>
                      <a:pt x="285" y="485"/>
                    </a:cubicBezTo>
                    <a:cubicBezTo>
                      <a:pt x="322" y="485"/>
                      <a:pt x="359" y="476"/>
                      <a:pt x="394" y="455"/>
                    </a:cubicBezTo>
                    <a:cubicBezTo>
                      <a:pt x="494" y="355"/>
                      <a:pt x="527" y="222"/>
                      <a:pt x="461" y="122"/>
                    </a:cubicBezTo>
                    <a:cubicBezTo>
                      <a:pt x="419" y="38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7" name="Google Shape;21977;p49"/>
              <p:cNvSpPr/>
              <p:nvPr/>
            </p:nvSpPr>
            <p:spPr>
              <a:xfrm>
                <a:off x="7102200" y="4536600"/>
                <a:ext cx="13600" cy="11350"/>
              </a:xfrm>
              <a:custGeom>
                <a:rect b="b" l="l" r="r" t="t"/>
                <a:pathLst>
                  <a:path extrusionOk="0" h="454" w="544">
                    <a:moveTo>
                      <a:pt x="273" y="1"/>
                    </a:moveTo>
                    <a:cubicBezTo>
                      <a:pt x="165" y="1"/>
                      <a:pt x="70" y="60"/>
                      <a:pt x="43" y="143"/>
                    </a:cubicBezTo>
                    <a:cubicBezTo>
                      <a:pt x="1" y="331"/>
                      <a:pt x="142" y="453"/>
                      <a:pt x="286" y="453"/>
                    </a:cubicBezTo>
                    <a:cubicBezTo>
                      <a:pt x="372" y="453"/>
                      <a:pt x="460" y="409"/>
                      <a:pt x="510" y="310"/>
                    </a:cubicBezTo>
                    <a:cubicBezTo>
                      <a:pt x="543" y="176"/>
                      <a:pt x="476" y="43"/>
                      <a:pt x="343" y="9"/>
                    </a:cubicBezTo>
                    <a:cubicBezTo>
                      <a:pt x="319" y="3"/>
                      <a:pt x="296" y="1"/>
                      <a:pt x="27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8" name="Google Shape;21978;p49"/>
              <p:cNvSpPr/>
              <p:nvPr/>
            </p:nvSpPr>
            <p:spPr>
              <a:xfrm>
                <a:off x="7048425" y="4676625"/>
                <a:ext cx="14825" cy="12300"/>
              </a:xfrm>
              <a:custGeom>
                <a:rect b="b" l="l" r="r" t="t"/>
                <a:pathLst>
                  <a:path extrusionOk="0" h="492" w="593">
                    <a:moveTo>
                      <a:pt x="313" y="0"/>
                    </a:moveTo>
                    <a:cubicBezTo>
                      <a:pt x="219" y="0"/>
                      <a:pt x="110" y="44"/>
                      <a:pt x="59" y="146"/>
                    </a:cubicBezTo>
                    <a:cubicBezTo>
                      <a:pt x="0" y="293"/>
                      <a:pt x="122" y="491"/>
                      <a:pt x="289" y="491"/>
                    </a:cubicBezTo>
                    <a:cubicBezTo>
                      <a:pt x="312" y="491"/>
                      <a:pt x="335" y="487"/>
                      <a:pt x="359" y="479"/>
                    </a:cubicBezTo>
                    <a:cubicBezTo>
                      <a:pt x="559" y="413"/>
                      <a:pt x="593" y="112"/>
                      <a:pt x="392" y="12"/>
                    </a:cubicBezTo>
                    <a:cubicBezTo>
                      <a:pt x="369" y="4"/>
                      <a:pt x="341" y="0"/>
                      <a:pt x="31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9" name="Google Shape;21979;p49"/>
              <p:cNvSpPr/>
              <p:nvPr/>
            </p:nvSpPr>
            <p:spPr>
              <a:xfrm>
                <a:off x="7209375" y="4622800"/>
                <a:ext cx="11500" cy="10325"/>
              </a:xfrm>
              <a:custGeom>
                <a:rect b="b" l="l" r="r" t="t"/>
                <a:pathLst>
                  <a:path extrusionOk="0" h="413" w="460">
                    <a:moveTo>
                      <a:pt x="328" y="0"/>
                    </a:moveTo>
                    <a:cubicBezTo>
                      <a:pt x="184" y="0"/>
                      <a:pt x="1" y="413"/>
                      <a:pt x="186" y="413"/>
                    </a:cubicBezTo>
                    <a:cubicBezTo>
                      <a:pt x="206" y="413"/>
                      <a:pt x="230" y="408"/>
                      <a:pt x="259" y="397"/>
                    </a:cubicBezTo>
                    <a:cubicBezTo>
                      <a:pt x="392" y="364"/>
                      <a:pt x="459" y="231"/>
                      <a:pt x="426" y="97"/>
                    </a:cubicBezTo>
                    <a:cubicBezTo>
                      <a:pt x="400" y="28"/>
                      <a:pt x="366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0" name="Google Shape;21980;p49"/>
              <p:cNvSpPr/>
              <p:nvPr/>
            </p:nvSpPr>
            <p:spPr>
              <a:xfrm>
                <a:off x="7235150" y="4491550"/>
                <a:ext cx="11575" cy="10275"/>
              </a:xfrm>
              <a:custGeom>
                <a:rect b="b" l="l" r="r" t="t"/>
                <a:pathLst>
                  <a:path extrusionOk="0" h="411" w="463">
                    <a:moveTo>
                      <a:pt x="203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210"/>
                      <a:pt x="395" y="77"/>
                      <a:pt x="262" y="10"/>
                    </a:cubicBezTo>
                    <a:cubicBezTo>
                      <a:pt x="239" y="4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1" name="Google Shape;21981;p49"/>
              <p:cNvSpPr/>
              <p:nvPr/>
            </p:nvSpPr>
            <p:spPr>
              <a:xfrm>
                <a:off x="6961125" y="4466650"/>
                <a:ext cx="13725" cy="8950"/>
              </a:xfrm>
              <a:custGeom>
                <a:rect b="b" l="l" r="r" t="t"/>
                <a:pathLst>
                  <a:path extrusionOk="0" h="358" w="549">
                    <a:moveTo>
                      <a:pt x="323" y="0"/>
                    </a:moveTo>
                    <a:cubicBezTo>
                      <a:pt x="310" y="0"/>
                      <a:pt x="296" y="2"/>
                      <a:pt x="282" y="5"/>
                    </a:cubicBezTo>
                    <a:cubicBezTo>
                      <a:pt x="1" y="5"/>
                      <a:pt x="307" y="358"/>
                      <a:pt x="465" y="358"/>
                    </a:cubicBezTo>
                    <a:cubicBezTo>
                      <a:pt x="514" y="358"/>
                      <a:pt x="549" y="325"/>
                      <a:pt x="549" y="239"/>
                    </a:cubicBezTo>
                    <a:cubicBezTo>
                      <a:pt x="519" y="120"/>
                      <a:pt x="436" y="0"/>
                      <a:pt x="32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2" name="Google Shape;21982;p49"/>
              <p:cNvSpPr/>
              <p:nvPr/>
            </p:nvSpPr>
            <p:spPr>
              <a:xfrm>
                <a:off x="6739650" y="4718400"/>
                <a:ext cx="15450" cy="12625"/>
              </a:xfrm>
              <a:custGeom>
                <a:rect b="b" l="l" r="r" t="t"/>
                <a:pathLst>
                  <a:path extrusionOk="0" h="505" w="618">
                    <a:moveTo>
                      <a:pt x="268" y="1"/>
                    </a:moveTo>
                    <a:cubicBezTo>
                      <a:pt x="209" y="1"/>
                      <a:pt x="151" y="26"/>
                      <a:pt x="101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1" y="486"/>
                      <a:pt x="206" y="504"/>
                      <a:pt x="259" y="504"/>
                    </a:cubicBezTo>
                    <a:cubicBezTo>
                      <a:pt x="452" y="504"/>
                      <a:pt x="618" y="259"/>
                      <a:pt x="435" y="76"/>
                    </a:cubicBezTo>
                    <a:cubicBezTo>
                      <a:pt x="385" y="26"/>
                      <a:pt x="326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3" name="Google Shape;21983;p49"/>
              <p:cNvSpPr/>
              <p:nvPr/>
            </p:nvSpPr>
            <p:spPr>
              <a:xfrm>
                <a:off x="6834725" y="4775825"/>
                <a:ext cx="15550" cy="11875"/>
              </a:xfrm>
              <a:custGeom>
                <a:rect b="b" l="l" r="r" t="t"/>
                <a:pathLst>
                  <a:path extrusionOk="0" h="475" w="622">
                    <a:moveTo>
                      <a:pt x="314" y="1"/>
                    </a:moveTo>
                    <a:cubicBezTo>
                      <a:pt x="288" y="1"/>
                      <a:pt x="261" y="5"/>
                      <a:pt x="234" y="14"/>
                    </a:cubicBezTo>
                    <a:cubicBezTo>
                      <a:pt x="34" y="81"/>
                      <a:pt x="1" y="347"/>
                      <a:pt x="201" y="448"/>
                    </a:cubicBezTo>
                    <a:cubicBezTo>
                      <a:pt x="238" y="466"/>
                      <a:pt x="275" y="474"/>
                      <a:pt x="311" y="474"/>
                    </a:cubicBezTo>
                    <a:cubicBezTo>
                      <a:pt x="404" y="474"/>
                      <a:pt x="486" y="420"/>
                      <a:pt x="534" y="347"/>
                    </a:cubicBezTo>
                    <a:cubicBezTo>
                      <a:pt x="621" y="174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4" name="Google Shape;21984;p49"/>
              <p:cNvSpPr/>
              <p:nvPr/>
            </p:nvSpPr>
            <p:spPr>
              <a:xfrm>
                <a:off x="6995075" y="4609500"/>
                <a:ext cx="13125" cy="12075"/>
              </a:xfrm>
              <a:custGeom>
                <a:rect b="b" l="l" r="r" t="t"/>
                <a:pathLst>
                  <a:path extrusionOk="0" h="483" w="525">
                    <a:moveTo>
                      <a:pt x="263" y="1"/>
                    </a:moveTo>
                    <a:cubicBezTo>
                      <a:pt x="152" y="1"/>
                      <a:pt x="45" y="73"/>
                      <a:pt x="25" y="196"/>
                    </a:cubicBezTo>
                    <a:cubicBezTo>
                      <a:pt x="0" y="365"/>
                      <a:pt x="117" y="482"/>
                      <a:pt x="247" y="482"/>
                    </a:cubicBezTo>
                    <a:cubicBezTo>
                      <a:pt x="295" y="482"/>
                      <a:pt x="346" y="466"/>
                      <a:pt x="392" y="429"/>
                    </a:cubicBezTo>
                    <a:cubicBezTo>
                      <a:pt x="492" y="362"/>
                      <a:pt x="525" y="196"/>
                      <a:pt x="458" y="96"/>
                    </a:cubicBezTo>
                    <a:cubicBezTo>
                      <a:pt x="406" y="31"/>
                      <a:pt x="334" y="1"/>
                      <a:pt x="26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5" name="Google Shape;21985;p49"/>
              <p:cNvSpPr/>
              <p:nvPr/>
            </p:nvSpPr>
            <p:spPr>
              <a:xfrm>
                <a:off x="6850925" y="4559950"/>
                <a:ext cx="14550" cy="8050"/>
              </a:xfrm>
              <a:custGeom>
                <a:rect b="b" l="l" r="r" t="t"/>
                <a:pathLst>
                  <a:path extrusionOk="0" h="322" w="582">
                    <a:moveTo>
                      <a:pt x="252" y="1"/>
                    </a:moveTo>
                    <a:cubicBezTo>
                      <a:pt x="144" y="1"/>
                      <a:pt x="47" y="66"/>
                      <a:pt x="20" y="176"/>
                    </a:cubicBezTo>
                    <a:cubicBezTo>
                      <a:pt x="1" y="282"/>
                      <a:pt x="48" y="321"/>
                      <a:pt x="116" y="321"/>
                    </a:cubicBezTo>
                    <a:cubicBezTo>
                      <a:pt x="284" y="321"/>
                      <a:pt x="581" y="81"/>
                      <a:pt x="320" y="9"/>
                    </a:cubicBezTo>
                    <a:cubicBezTo>
                      <a:pt x="297" y="4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6" name="Google Shape;21986;p49"/>
              <p:cNvSpPr/>
              <p:nvPr/>
            </p:nvSpPr>
            <p:spPr>
              <a:xfrm>
                <a:off x="6566200" y="4806975"/>
                <a:ext cx="13375" cy="11775"/>
              </a:xfrm>
              <a:custGeom>
                <a:rect b="b" l="l" r="r" t="t"/>
                <a:pathLst>
                  <a:path extrusionOk="0" h="471" w="535">
                    <a:moveTo>
                      <a:pt x="258" y="1"/>
                    </a:moveTo>
                    <a:cubicBezTo>
                      <a:pt x="213" y="1"/>
                      <a:pt x="170" y="12"/>
                      <a:pt x="134" y="35"/>
                    </a:cubicBezTo>
                    <a:cubicBezTo>
                      <a:pt x="34" y="102"/>
                      <a:pt x="1" y="269"/>
                      <a:pt x="67" y="369"/>
                    </a:cubicBezTo>
                    <a:cubicBezTo>
                      <a:pt x="110" y="434"/>
                      <a:pt x="195" y="470"/>
                      <a:pt x="277" y="470"/>
                    </a:cubicBezTo>
                    <a:cubicBezTo>
                      <a:pt x="322" y="470"/>
                      <a:pt x="365" y="459"/>
                      <a:pt x="401" y="436"/>
                    </a:cubicBezTo>
                    <a:cubicBezTo>
                      <a:pt x="501" y="369"/>
                      <a:pt x="534" y="202"/>
                      <a:pt x="468" y="102"/>
                    </a:cubicBezTo>
                    <a:cubicBezTo>
                      <a:pt x="425" y="38"/>
                      <a:pt x="340" y="1"/>
                      <a:pt x="2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7" name="Google Shape;21987;p49"/>
              <p:cNvSpPr/>
              <p:nvPr/>
            </p:nvSpPr>
            <p:spPr>
              <a:xfrm>
                <a:off x="6721325" y="4802850"/>
                <a:ext cx="11700" cy="11700"/>
              </a:xfrm>
              <a:custGeom>
                <a:rect b="b" l="l" r="r" t="t"/>
                <a:pathLst>
                  <a:path extrusionOk="0" h="468" w="468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cubicBezTo>
                      <a:pt x="367" y="467"/>
                      <a:pt x="467" y="367"/>
                      <a:pt x="467" y="234"/>
                    </a:cubicBezTo>
                    <a:cubicBezTo>
                      <a:pt x="467" y="100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8" name="Google Shape;21988;p49"/>
              <p:cNvSpPr/>
              <p:nvPr/>
            </p:nvSpPr>
            <p:spPr>
              <a:xfrm>
                <a:off x="6751825" y="4610875"/>
                <a:ext cx="15375" cy="12075"/>
              </a:xfrm>
              <a:custGeom>
                <a:rect b="b" l="l" r="r" t="t"/>
                <a:pathLst>
                  <a:path extrusionOk="0" h="483" w="615">
                    <a:moveTo>
                      <a:pt x="357" y="1"/>
                    </a:moveTo>
                    <a:cubicBezTo>
                      <a:pt x="99" y="1"/>
                      <a:pt x="1" y="412"/>
                      <a:pt x="281" y="474"/>
                    </a:cubicBezTo>
                    <a:cubicBezTo>
                      <a:pt x="304" y="480"/>
                      <a:pt x="327" y="483"/>
                      <a:pt x="349" y="483"/>
                    </a:cubicBezTo>
                    <a:cubicBezTo>
                      <a:pt x="457" y="483"/>
                      <a:pt x="554" y="418"/>
                      <a:pt x="581" y="307"/>
                    </a:cubicBezTo>
                    <a:cubicBezTo>
                      <a:pt x="615" y="174"/>
                      <a:pt x="548" y="41"/>
                      <a:pt x="415" y="7"/>
                    </a:cubicBezTo>
                    <a:cubicBezTo>
                      <a:pt x="395" y="3"/>
                      <a:pt x="375" y="1"/>
                      <a:pt x="35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9" name="Google Shape;21989;p49"/>
              <p:cNvSpPr/>
              <p:nvPr/>
            </p:nvSpPr>
            <p:spPr>
              <a:xfrm>
                <a:off x="6538675" y="4677375"/>
                <a:ext cx="10800" cy="10350"/>
              </a:xfrm>
              <a:custGeom>
                <a:rect b="b" l="l" r="r" t="t"/>
                <a:pathLst>
                  <a:path extrusionOk="0" h="414" w="432">
                    <a:moveTo>
                      <a:pt x="266" y="1"/>
                    </a:moveTo>
                    <a:cubicBezTo>
                      <a:pt x="249" y="1"/>
                      <a:pt x="227" y="5"/>
                      <a:pt x="201" y="16"/>
                    </a:cubicBezTo>
                    <a:cubicBezTo>
                      <a:pt x="68" y="49"/>
                      <a:pt x="1" y="183"/>
                      <a:pt x="34" y="316"/>
                    </a:cubicBezTo>
                    <a:cubicBezTo>
                      <a:pt x="53" y="385"/>
                      <a:pt x="83" y="413"/>
                      <a:pt x="116" y="413"/>
                    </a:cubicBezTo>
                    <a:cubicBezTo>
                      <a:pt x="246" y="413"/>
                      <a:pt x="431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0" name="Google Shape;21990;p49"/>
              <p:cNvSpPr/>
              <p:nvPr/>
            </p:nvSpPr>
            <p:spPr>
              <a:xfrm>
                <a:off x="6497825" y="4844025"/>
                <a:ext cx="13775" cy="11975"/>
              </a:xfrm>
              <a:custGeom>
                <a:rect b="b" l="l" r="r" t="t"/>
                <a:pathLst>
                  <a:path extrusionOk="0" h="479" w="551">
                    <a:moveTo>
                      <a:pt x="263" y="0"/>
                    </a:moveTo>
                    <a:cubicBezTo>
                      <a:pt x="167" y="0"/>
                      <a:pt x="69" y="50"/>
                      <a:pt x="34" y="155"/>
                    </a:cubicBezTo>
                    <a:cubicBezTo>
                      <a:pt x="0" y="288"/>
                      <a:pt x="34" y="421"/>
                      <a:pt x="167" y="455"/>
                    </a:cubicBezTo>
                    <a:cubicBezTo>
                      <a:pt x="200" y="471"/>
                      <a:pt x="233" y="479"/>
                      <a:pt x="265" y="479"/>
                    </a:cubicBezTo>
                    <a:cubicBezTo>
                      <a:pt x="425" y="479"/>
                      <a:pt x="551" y="288"/>
                      <a:pt x="467" y="121"/>
                    </a:cubicBezTo>
                    <a:cubicBezTo>
                      <a:pt x="436" y="42"/>
                      <a:pt x="351" y="0"/>
                      <a:pt x="2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1" name="Google Shape;21991;p49"/>
              <p:cNvSpPr/>
              <p:nvPr/>
            </p:nvSpPr>
            <p:spPr>
              <a:xfrm>
                <a:off x="6503650" y="4755725"/>
                <a:ext cx="14600" cy="12150"/>
              </a:xfrm>
              <a:custGeom>
                <a:rect b="b" l="l" r="r" t="t"/>
                <a:pathLst>
                  <a:path extrusionOk="0" h="486" w="584">
                    <a:moveTo>
                      <a:pt x="265" y="1"/>
                    </a:moveTo>
                    <a:cubicBezTo>
                      <a:pt x="192" y="1"/>
                      <a:pt x="119" y="35"/>
                      <a:pt x="68" y="117"/>
                    </a:cubicBezTo>
                    <a:cubicBezTo>
                      <a:pt x="1" y="217"/>
                      <a:pt x="34" y="384"/>
                      <a:pt x="134" y="451"/>
                    </a:cubicBezTo>
                    <a:cubicBezTo>
                      <a:pt x="182" y="475"/>
                      <a:pt x="229" y="486"/>
                      <a:pt x="273" y="486"/>
                    </a:cubicBezTo>
                    <a:cubicBezTo>
                      <a:pt x="354" y="486"/>
                      <a:pt x="425" y="449"/>
                      <a:pt x="468" y="384"/>
                    </a:cubicBezTo>
                    <a:cubicBezTo>
                      <a:pt x="583" y="176"/>
                      <a:pt x="427" y="1"/>
                      <a:pt x="26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2" name="Google Shape;21992;p49"/>
              <p:cNvSpPr/>
              <p:nvPr/>
            </p:nvSpPr>
            <p:spPr>
              <a:xfrm>
                <a:off x="6542025" y="4796050"/>
                <a:ext cx="13375" cy="12500"/>
              </a:xfrm>
              <a:custGeom>
                <a:rect b="b" l="l" r="r" t="t"/>
                <a:pathLst>
                  <a:path extrusionOk="0" h="500" w="535">
                    <a:moveTo>
                      <a:pt x="268" y="1"/>
                    </a:moveTo>
                    <a:cubicBezTo>
                      <a:pt x="201" y="1"/>
                      <a:pt x="136" y="34"/>
                      <a:pt x="100" y="106"/>
                    </a:cubicBezTo>
                    <a:cubicBezTo>
                      <a:pt x="0" y="172"/>
                      <a:pt x="0" y="339"/>
                      <a:pt x="100" y="439"/>
                    </a:cubicBezTo>
                    <a:cubicBezTo>
                      <a:pt x="142" y="481"/>
                      <a:pt x="196" y="500"/>
                      <a:pt x="249" y="500"/>
                    </a:cubicBezTo>
                    <a:cubicBezTo>
                      <a:pt x="323" y="500"/>
                      <a:pt x="395" y="464"/>
                      <a:pt x="434" y="406"/>
                    </a:cubicBezTo>
                    <a:cubicBezTo>
                      <a:pt x="534" y="306"/>
                      <a:pt x="534" y="139"/>
                      <a:pt x="434" y="72"/>
                    </a:cubicBezTo>
                    <a:cubicBezTo>
                      <a:pt x="388" y="26"/>
                      <a:pt x="327" y="1"/>
                      <a:pt x="2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3" name="Google Shape;21993;p49"/>
              <p:cNvSpPr/>
              <p:nvPr/>
            </p:nvSpPr>
            <p:spPr>
              <a:xfrm>
                <a:off x="6597250" y="4759025"/>
                <a:ext cx="14000" cy="12175"/>
              </a:xfrm>
              <a:custGeom>
                <a:rect b="b" l="l" r="r" t="t"/>
                <a:pathLst>
                  <a:path extrusionOk="0" h="487" w="560">
                    <a:moveTo>
                      <a:pt x="287" y="0"/>
                    </a:moveTo>
                    <a:cubicBezTo>
                      <a:pt x="176" y="0"/>
                      <a:pt x="66" y="80"/>
                      <a:pt x="26" y="219"/>
                    </a:cubicBezTo>
                    <a:cubicBezTo>
                      <a:pt x="1" y="372"/>
                      <a:pt x="132" y="486"/>
                      <a:pt x="285" y="486"/>
                    </a:cubicBezTo>
                    <a:cubicBezTo>
                      <a:pt x="331" y="486"/>
                      <a:pt x="380" y="476"/>
                      <a:pt x="427" y="452"/>
                    </a:cubicBezTo>
                    <a:cubicBezTo>
                      <a:pt x="527" y="352"/>
                      <a:pt x="560" y="219"/>
                      <a:pt x="493" y="119"/>
                    </a:cubicBezTo>
                    <a:cubicBezTo>
                      <a:pt x="439" y="38"/>
                      <a:pt x="363" y="0"/>
                      <a:pt x="2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4" name="Google Shape;21994;p49"/>
              <p:cNvSpPr/>
              <p:nvPr/>
            </p:nvSpPr>
            <p:spPr>
              <a:xfrm>
                <a:off x="6373650" y="4648275"/>
                <a:ext cx="14125" cy="11775"/>
              </a:xfrm>
              <a:custGeom>
                <a:rect b="b" l="l" r="r" t="t"/>
                <a:pathLst>
                  <a:path extrusionOk="0" h="471" w="565">
                    <a:moveTo>
                      <a:pt x="304" y="0"/>
                    </a:moveTo>
                    <a:cubicBezTo>
                      <a:pt x="205" y="0"/>
                      <a:pt x="115" y="44"/>
                      <a:pt x="64" y="146"/>
                    </a:cubicBezTo>
                    <a:cubicBezTo>
                      <a:pt x="1" y="335"/>
                      <a:pt x="163" y="471"/>
                      <a:pt x="316" y="471"/>
                    </a:cubicBezTo>
                    <a:cubicBezTo>
                      <a:pt x="406" y="471"/>
                      <a:pt x="494" y="424"/>
                      <a:pt x="531" y="312"/>
                    </a:cubicBezTo>
                    <a:cubicBezTo>
                      <a:pt x="564" y="179"/>
                      <a:pt x="498" y="46"/>
                      <a:pt x="397" y="12"/>
                    </a:cubicBezTo>
                    <a:cubicBezTo>
                      <a:pt x="366" y="4"/>
                      <a:pt x="334" y="0"/>
                      <a:pt x="30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5" name="Google Shape;21995;p49"/>
              <p:cNvSpPr/>
              <p:nvPr/>
            </p:nvSpPr>
            <p:spPr>
              <a:xfrm>
                <a:off x="6077525" y="4779175"/>
                <a:ext cx="14700" cy="12050"/>
              </a:xfrm>
              <a:custGeom>
                <a:rect b="b" l="l" r="r" t="t"/>
                <a:pathLst>
                  <a:path extrusionOk="0" h="482" w="588">
                    <a:moveTo>
                      <a:pt x="280" y="0"/>
                    </a:moveTo>
                    <a:cubicBezTo>
                      <a:pt x="254" y="0"/>
                      <a:pt x="227" y="4"/>
                      <a:pt x="201" y="13"/>
                    </a:cubicBezTo>
                    <a:cubicBezTo>
                      <a:pt x="67" y="47"/>
                      <a:pt x="0" y="180"/>
                      <a:pt x="34" y="314"/>
                    </a:cubicBezTo>
                    <a:cubicBezTo>
                      <a:pt x="70" y="422"/>
                      <a:pt x="165" y="481"/>
                      <a:pt x="265" y="481"/>
                    </a:cubicBezTo>
                    <a:cubicBezTo>
                      <a:pt x="350" y="481"/>
                      <a:pt x="440" y="439"/>
                      <a:pt x="501" y="347"/>
                    </a:cubicBezTo>
                    <a:cubicBezTo>
                      <a:pt x="587" y="174"/>
                      <a:pt x="449" y="0"/>
                      <a:pt x="28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6" name="Google Shape;21996;p49"/>
              <p:cNvSpPr/>
              <p:nvPr/>
            </p:nvSpPr>
            <p:spPr>
              <a:xfrm>
                <a:off x="6213475" y="4808550"/>
                <a:ext cx="14625" cy="8650"/>
              </a:xfrm>
              <a:custGeom>
                <a:rect b="b" l="l" r="r" t="t"/>
                <a:pathLst>
                  <a:path extrusionOk="0" h="346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39"/>
                    </a:cubicBezTo>
                    <a:cubicBezTo>
                      <a:pt x="284" y="344"/>
                      <a:pt x="302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7" name="Google Shape;21997;p49"/>
              <p:cNvSpPr/>
              <p:nvPr/>
            </p:nvSpPr>
            <p:spPr>
              <a:xfrm>
                <a:off x="6312250" y="4734175"/>
                <a:ext cx="15475" cy="12000"/>
              </a:xfrm>
              <a:custGeom>
                <a:rect b="b" l="l" r="r" t="t"/>
                <a:pathLst>
                  <a:path extrusionOk="0" h="480" w="619">
                    <a:moveTo>
                      <a:pt x="314" y="0"/>
                    </a:moveTo>
                    <a:cubicBezTo>
                      <a:pt x="142" y="0"/>
                      <a:pt x="1" y="199"/>
                      <a:pt x="118" y="346"/>
                    </a:cubicBezTo>
                    <a:cubicBezTo>
                      <a:pt x="140" y="435"/>
                      <a:pt x="222" y="479"/>
                      <a:pt x="303" y="479"/>
                    </a:cubicBezTo>
                    <a:cubicBezTo>
                      <a:pt x="344" y="479"/>
                      <a:pt x="385" y="468"/>
                      <a:pt x="418" y="446"/>
                    </a:cubicBezTo>
                    <a:cubicBezTo>
                      <a:pt x="619" y="346"/>
                      <a:pt x="585" y="79"/>
                      <a:pt x="385" y="12"/>
                    </a:cubicBezTo>
                    <a:cubicBezTo>
                      <a:pt x="361" y="4"/>
                      <a:pt x="337" y="0"/>
                      <a:pt x="31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8" name="Google Shape;21998;p49"/>
              <p:cNvSpPr/>
              <p:nvPr/>
            </p:nvSpPr>
            <p:spPr>
              <a:xfrm>
                <a:off x="6189150" y="4662400"/>
                <a:ext cx="17775" cy="12400"/>
              </a:xfrm>
              <a:custGeom>
                <a:rect b="b" l="l" r="r" t="t"/>
                <a:pathLst>
                  <a:path extrusionOk="0" h="496" w="711">
                    <a:moveTo>
                      <a:pt x="357" y="0"/>
                    </a:moveTo>
                    <a:cubicBezTo>
                      <a:pt x="111" y="0"/>
                      <a:pt x="1" y="391"/>
                      <a:pt x="272" y="481"/>
                    </a:cubicBezTo>
                    <a:cubicBezTo>
                      <a:pt x="304" y="491"/>
                      <a:pt x="334" y="495"/>
                      <a:pt x="362" y="495"/>
                    </a:cubicBezTo>
                    <a:cubicBezTo>
                      <a:pt x="627" y="495"/>
                      <a:pt x="710" y="105"/>
                      <a:pt x="439" y="14"/>
                    </a:cubicBezTo>
                    <a:cubicBezTo>
                      <a:pt x="410" y="5"/>
                      <a:pt x="383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9" name="Google Shape;21999;p49"/>
              <p:cNvSpPr/>
              <p:nvPr/>
            </p:nvSpPr>
            <p:spPr>
              <a:xfrm>
                <a:off x="6111725" y="4753875"/>
                <a:ext cx="15500" cy="12150"/>
              </a:xfrm>
              <a:custGeom>
                <a:rect b="b" l="l" r="r" t="t"/>
                <a:pathLst>
                  <a:path extrusionOk="0" h="486" w="620">
                    <a:moveTo>
                      <a:pt x="279" y="0"/>
                    </a:moveTo>
                    <a:cubicBezTo>
                      <a:pt x="231" y="0"/>
                      <a:pt x="181" y="17"/>
                      <a:pt x="133" y="58"/>
                    </a:cubicBezTo>
                    <a:cubicBezTo>
                      <a:pt x="0" y="125"/>
                      <a:pt x="0" y="291"/>
                      <a:pt x="67" y="392"/>
                    </a:cubicBezTo>
                    <a:cubicBezTo>
                      <a:pt x="125" y="450"/>
                      <a:pt x="194" y="485"/>
                      <a:pt x="268" y="485"/>
                    </a:cubicBezTo>
                    <a:cubicBezTo>
                      <a:pt x="322" y="485"/>
                      <a:pt x="378" y="467"/>
                      <a:pt x="434" y="425"/>
                    </a:cubicBezTo>
                    <a:cubicBezTo>
                      <a:pt x="620" y="265"/>
                      <a:pt x="467" y="0"/>
                      <a:pt x="2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0" name="Google Shape;22000;p49"/>
              <p:cNvSpPr/>
              <p:nvPr/>
            </p:nvSpPr>
            <p:spPr>
              <a:xfrm>
                <a:off x="6199300" y="4781025"/>
                <a:ext cx="14625" cy="8675"/>
              </a:xfrm>
              <a:custGeom>
                <a:rect b="b" l="l" r="r" t="t"/>
                <a:pathLst>
                  <a:path extrusionOk="0" h="347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40"/>
                    </a:cubicBezTo>
                    <a:cubicBezTo>
                      <a:pt x="284" y="344"/>
                      <a:pt x="301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1" name="Google Shape;22001;p49"/>
              <p:cNvSpPr/>
              <p:nvPr/>
            </p:nvSpPr>
            <p:spPr>
              <a:xfrm>
                <a:off x="6266350" y="4691625"/>
                <a:ext cx="15500" cy="12225"/>
              </a:xfrm>
              <a:custGeom>
                <a:rect b="b" l="l" r="r" t="t"/>
                <a:pathLst>
                  <a:path extrusionOk="0" h="489" w="620">
                    <a:moveTo>
                      <a:pt x="357" y="0"/>
                    </a:moveTo>
                    <a:cubicBezTo>
                      <a:pt x="176" y="0"/>
                      <a:pt x="1" y="236"/>
                      <a:pt x="153" y="413"/>
                    </a:cubicBezTo>
                    <a:cubicBezTo>
                      <a:pt x="203" y="463"/>
                      <a:pt x="270" y="488"/>
                      <a:pt x="336" y="488"/>
                    </a:cubicBezTo>
                    <a:cubicBezTo>
                      <a:pt x="403" y="488"/>
                      <a:pt x="470" y="463"/>
                      <a:pt x="520" y="413"/>
                    </a:cubicBezTo>
                    <a:cubicBezTo>
                      <a:pt x="587" y="313"/>
                      <a:pt x="620" y="180"/>
                      <a:pt x="520" y="80"/>
                    </a:cubicBezTo>
                    <a:cubicBezTo>
                      <a:pt x="472" y="24"/>
                      <a:pt x="414" y="0"/>
                      <a:pt x="35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2" name="Google Shape;22002;p49"/>
              <p:cNvSpPr/>
              <p:nvPr/>
            </p:nvSpPr>
            <p:spPr>
              <a:xfrm>
                <a:off x="6097575" y="4607500"/>
                <a:ext cx="14175" cy="11900"/>
              </a:xfrm>
              <a:custGeom>
                <a:rect b="b" l="l" r="r" t="t"/>
                <a:pathLst>
                  <a:path extrusionOk="0" h="476" w="567">
                    <a:moveTo>
                      <a:pt x="308" y="0"/>
                    </a:moveTo>
                    <a:cubicBezTo>
                      <a:pt x="211" y="0"/>
                      <a:pt x="93" y="60"/>
                      <a:pt x="66" y="142"/>
                    </a:cubicBezTo>
                    <a:cubicBezTo>
                      <a:pt x="1" y="337"/>
                      <a:pt x="161" y="476"/>
                      <a:pt x="309" y="476"/>
                    </a:cubicBezTo>
                    <a:cubicBezTo>
                      <a:pt x="388" y="476"/>
                      <a:pt x="464" y="436"/>
                      <a:pt x="499" y="342"/>
                    </a:cubicBezTo>
                    <a:cubicBezTo>
                      <a:pt x="566" y="209"/>
                      <a:pt x="499" y="75"/>
                      <a:pt x="366" y="9"/>
                    </a:cubicBezTo>
                    <a:cubicBezTo>
                      <a:pt x="348" y="3"/>
                      <a:pt x="328" y="0"/>
                      <a:pt x="30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3" name="Google Shape;22003;p49"/>
              <p:cNvSpPr/>
              <p:nvPr/>
            </p:nvSpPr>
            <p:spPr>
              <a:xfrm>
                <a:off x="5980775" y="4731600"/>
                <a:ext cx="13175" cy="12500"/>
              </a:xfrm>
              <a:custGeom>
                <a:rect b="b" l="l" r="r" t="t"/>
                <a:pathLst>
                  <a:path extrusionOk="0" h="500" w="527">
                    <a:moveTo>
                      <a:pt x="267" y="0"/>
                    </a:moveTo>
                    <a:cubicBezTo>
                      <a:pt x="222" y="0"/>
                      <a:pt x="176" y="15"/>
                      <a:pt x="134" y="48"/>
                    </a:cubicBezTo>
                    <a:cubicBezTo>
                      <a:pt x="34" y="148"/>
                      <a:pt x="1" y="282"/>
                      <a:pt x="68" y="415"/>
                    </a:cubicBezTo>
                    <a:cubicBezTo>
                      <a:pt x="114" y="474"/>
                      <a:pt x="182" y="499"/>
                      <a:pt x="250" y="499"/>
                    </a:cubicBezTo>
                    <a:cubicBezTo>
                      <a:pt x="375" y="499"/>
                      <a:pt x="501" y="412"/>
                      <a:pt x="501" y="282"/>
                    </a:cubicBezTo>
                    <a:cubicBezTo>
                      <a:pt x="526" y="132"/>
                      <a:pt x="401" y="0"/>
                      <a:pt x="2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4" name="Google Shape;22004;p49"/>
              <p:cNvSpPr/>
              <p:nvPr/>
            </p:nvSpPr>
            <p:spPr>
              <a:xfrm>
                <a:off x="6082525" y="4748425"/>
                <a:ext cx="13375" cy="12075"/>
              </a:xfrm>
              <a:custGeom>
                <a:rect b="b" l="l" r="r" t="t"/>
                <a:pathLst>
                  <a:path extrusionOk="0" h="483" w="535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7" y="443"/>
                      <a:pt x="201" y="476"/>
                    </a:cubicBezTo>
                    <a:cubicBezTo>
                      <a:pt x="219" y="481"/>
                      <a:pt x="236" y="483"/>
                      <a:pt x="254" y="483"/>
                    </a:cubicBezTo>
                    <a:cubicBezTo>
                      <a:pt x="368" y="483"/>
                      <a:pt x="472" y="396"/>
                      <a:pt x="501" y="309"/>
                    </a:cubicBezTo>
                    <a:cubicBezTo>
                      <a:pt x="534" y="176"/>
                      <a:pt x="468" y="42"/>
                      <a:pt x="334" y="9"/>
                    </a:cubicBezTo>
                    <a:cubicBezTo>
                      <a:pt x="311" y="3"/>
                      <a:pt x="288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5" name="Google Shape;22005;p49"/>
              <p:cNvSpPr/>
              <p:nvPr/>
            </p:nvSpPr>
            <p:spPr>
              <a:xfrm>
                <a:off x="6136350" y="4683150"/>
                <a:ext cx="14575" cy="11525"/>
              </a:xfrm>
              <a:custGeom>
                <a:rect b="b" l="l" r="r" t="t"/>
                <a:pathLst>
                  <a:path extrusionOk="0" h="461" w="583">
                    <a:moveTo>
                      <a:pt x="328" y="0"/>
                    </a:moveTo>
                    <a:cubicBezTo>
                      <a:pt x="147" y="0"/>
                      <a:pt x="0" y="211"/>
                      <a:pt x="149" y="385"/>
                    </a:cubicBezTo>
                    <a:cubicBezTo>
                      <a:pt x="199" y="435"/>
                      <a:pt x="266" y="460"/>
                      <a:pt x="328" y="460"/>
                    </a:cubicBezTo>
                    <a:cubicBezTo>
                      <a:pt x="391" y="460"/>
                      <a:pt x="449" y="435"/>
                      <a:pt x="483" y="385"/>
                    </a:cubicBezTo>
                    <a:cubicBezTo>
                      <a:pt x="583" y="318"/>
                      <a:pt x="583" y="152"/>
                      <a:pt x="516" y="85"/>
                    </a:cubicBezTo>
                    <a:cubicBezTo>
                      <a:pt x="456" y="25"/>
                      <a:pt x="390" y="0"/>
                      <a:pt x="3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6" name="Google Shape;22006;p49"/>
              <p:cNvSpPr/>
              <p:nvPr/>
            </p:nvSpPr>
            <p:spPr>
              <a:xfrm>
                <a:off x="5972675" y="4545325"/>
                <a:ext cx="15650" cy="12450"/>
              </a:xfrm>
              <a:custGeom>
                <a:rect b="b" l="l" r="r" t="t"/>
                <a:pathLst>
                  <a:path extrusionOk="0" h="498" w="626">
                    <a:moveTo>
                      <a:pt x="310" y="0"/>
                    </a:moveTo>
                    <a:cubicBezTo>
                      <a:pt x="236" y="0"/>
                      <a:pt x="164" y="36"/>
                      <a:pt x="125" y="94"/>
                    </a:cubicBezTo>
                    <a:cubicBezTo>
                      <a:pt x="0" y="281"/>
                      <a:pt x="138" y="497"/>
                      <a:pt x="320" y="497"/>
                    </a:cubicBezTo>
                    <a:cubicBezTo>
                      <a:pt x="332" y="497"/>
                      <a:pt x="345" y="496"/>
                      <a:pt x="358" y="494"/>
                    </a:cubicBezTo>
                    <a:cubicBezTo>
                      <a:pt x="592" y="428"/>
                      <a:pt x="625" y="161"/>
                      <a:pt x="458" y="61"/>
                    </a:cubicBezTo>
                    <a:cubicBezTo>
                      <a:pt x="416" y="19"/>
                      <a:pt x="363" y="0"/>
                      <a:pt x="3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7" name="Google Shape;22007;p49"/>
              <p:cNvSpPr/>
              <p:nvPr/>
            </p:nvSpPr>
            <p:spPr>
              <a:xfrm>
                <a:off x="5663900" y="4575875"/>
                <a:ext cx="11700" cy="11850"/>
              </a:xfrm>
              <a:custGeom>
                <a:rect b="b" l="l" r="r" t="t"/>
                <a:pathLst>
                  <a:path extrusionOk="0" h="474" w="468">
                    <a:moveTo>
                      <a:pt x="193" y="1"/>
                    </a:moveTo>
                    <a:cubicBezTo>
                      <a:pt x="80" y="1"/>
                      <a:pt x="0" y="120"/>
                      <a:pt x="0" y="240"/>
                    </a:cubicBezTo>
                    <a:cubicBezTo>
                      <a:pt x="0" y="373"/>
                      <a:pt x="100" y="473"/>
                      <a:pt x="234" y="473"/>
                    </a:cubicBezTo>
                    <a:cubicBezTo>
                      <a:pt x="367" y="473"/>
                      <a:pt x="467" y="373"/>
                      <a:pt x="467" y="240"/>
                    </a:cubicBezTo>
                    <a:cubicBezTo>
                      <a:pt x="467" y="120"/>
                      <a:pt x="387" y="1"/>
                      <a:pt x="275" y="1"/>
                    </a:cubicBezTo>
                    <a:cubicBezTo>
                      <a:pt x="262" y="1"/>
                      <a:pt x="248" y="3"/>
                      <a:pt x="234" y="6"/>
                    </a:cubicBezTo>
                    <a:cubicBezTo>
                      <a:pt x="220" y="3"/>
                      <a:pt x="206" y="1"/>
                      <a:pt x="19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8" name="Google Shape;22008;p49"/>
              <p:cNvSpPr/>
              <p:nvPr/>
            </p:nvSpPr>
            <p:spPr>
              <a:xfrm>
                <a:off x="5740825" y="4697700"/>
                <a:ext cx="15650" cy="12025"/>
              </a:xfrm>
              <a:custGeom>
                <a:rect b="b" l="l" r="r" t="t"/>
                <a:pathLst>
                  <a:path extrusionOk="0" h="481" w="626">
                    <a:moveTo>
                      <a:pt x="320" y="0"/>
                    </a:moveTo>
                    <a:cubicBezTo>
                      <a:pt x="138" y="0"/>
                      <a:pt x="1" y="214"/>
                      <a:pt x="126" y="370"/>
                    </a:cubicBezTo>
                    <a:cubicBezTo>
                      <a:pt x="165" y="448"/>
                      <a:pt x="238" y="481"/>
                      <a:pt x="312" y="481"/>
                    </a:cubicBezTo>
                    <a:cubicBezTo>
                      <a:pt x="365" y="481"/>
                      <a:pt x="418" y="465"/>
                      <a:pt x="459" y="437"/>
                    </a:cubicBezTo>
                    <a:cubicBezTo>
                      <a:pt x="626" y="304"/>
                      <a:pt x="593" y="37"/>
                      <a:pt x="359" y="3"/>
                    </a:cubicBezTo>
                    <a:cubicBezTo>
                      <a:pt x="346" y="1"/>
                      <a:pt x="333" y="0"/>
                      <a:pt x="32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9" name="Google Shape;22009;p49"/>
              <p:cNvSpPr/>
              <p:nvPr/>
            </p:nvSpPr>
            <p:spPr>
              <a:xfrm>
                <a:off x="5898225" y="4665075"/>
                <a:ext cx="12525" cy="11875"/>
              </a:xfrm>
              <a:custGeom>
                <a:rect b="b" l="l" r="r" t="t"/>
                <a:pathLst>
                  <a:path extrusionOk="0" h="475" w="501">
                    <a:moveTo>
                      <a:pt x="285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1" y="107"/>
                      <a:pt x="1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8"/>
                    </a:cubicBezTo>
                    <a:cubicBezTo>
                      <a:pt x="472" y="92"/>
                      <a:pt x="393" y="1"/>
                      <a:pt x="28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0" name="Google Shape;22010;p49"/>
              <p:cNvSpPr/>
              <p:nvPr/>
            </p:nvSpPr>
            <p:spPr>
              <a:xfrm>
                <a:off x="5876550" y="4570700"/>
                <a:ext cx="15525" cy="12350"/>
              </a:xfrm>
              <a:custGeom>
                <a:rect b="b" l="l" r="r" t="t"/>
                <a:pathLst>
                  <a:path extrusionOk="0" h="494" w="621">
                    <a:moveTo>
                      <a:pt x="294" y="1"/>
                    </a:moveTo>
                    <a:cubicBezTo>
                      <a:pt x="263" y="1"/>
                      <a:pt x="232" y="5"/>
                      <a:pt x="200" y="13"/>
                    </a:cubicBezTo>
                    <a:cubicBezTo>
                      <a:pt x="0" y="113"/>
                      <a:pt x="34" y="413"/>
                      <a:pt x="234" y="480"/>
                    </a:cubicBezTo>
                    <a:cubicBezTo>
                      <a:pt x="261" y="489"/>
                      <a:pt x="287" y="493"/>
                      <a:pt x="314" y="493"/>
                    </a:cubicBezTo>
                    <a:cubicBezTo>
                      <a:pt x="482" y="493"/>
                      <a:pt x="621" y="320"/>
                      <a:pt x="534" y="146"/>
                    </a:cubicBezTo>
                    <a:cubicBezTo>
                      <a:pt x="483" y="44"/>
                      <a:pt x="393" y="1"/>
                      <a:pt x="29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1" name="Google Shape;22011;p49"/>
              <p:cNvSpPr/>
              <p:nvPr/>
            </p:nvSpPr>
            <p:spPr>
              <a:xfrm>
                <a:off x="5769225" y="4569300"/>
                <a:ext cx="14775" cy="12575"/>
              </a:xfrm>
              <a:custGeom>
                <a:rect b="b" l="l" r="r" t="t"/>
                <a:pathLst>
                  <a:path extrusionOk="0" h="503" w="591">
                    <a:moveTo>
                      <a:pt x="327" y="1"/>
                    </a:moveTo>
                    <a:cubicBezTo>
                      <a:pt x="53" y="1"/>
                      <a:pt x="1" y="438"/>
                      <a:pt x="290" y="503"/>
                    </a:cubicBezTo>
                    <a:cubicBezTo>
                      <a:pt x="424" y="503"/>
                      <a:pt x="557" y="403"/>
                      <a:pt x="557" y="269"/>
                    </a:cubicBezTo>
                    <a:cubicBezTo>
                      <a:pt x="591" y="136"/>
                      <a:pt x="491" y="36"/>
                      <a:pt x="357" y="2"/>
                    </a:cubicBezTo>
                    <a:cubicBezTo>
                      <a:pt x="347" y="1"/>
                      <a:pt x="337" y="1"/>
                      <a:pt x="32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2" name="Google Shape;22012;p49"/>
              <p:cNvSpPr/>
              <p:nvPr/>
            </p:nvSpPr>
            <p:spPr>
              <a:xfrm>
                <a:off x="5721825" y="4680475"/>
                <a:ext cx="15075" cy="12100"/>
              </a:xfrm>
              <a:custGeom>
                <a:rect b="b" l="l" r="r" t="t"/>
                <a:pathLst>
                  <a:path extrusionOk="0" h="484" w="603">
                    <a:moveTo>
                      <a:pt x="298" y="0"/>
                    </a:moveTo>
                    <a:cubicBezTo>
                      <a:pt x="209" y="0"/>
                      <a:pt x="122" y="47"/>
                      <a:pt x="85" y="159"/>
                    </a:cubicBezTo>
                    <a:cubicBezTo>
                      <a:pt x="1" y="348"/>
                      <a:pt x="155" y="484"/>
                      <a:pt x="305" y="484"/>
                    </a:cubicBezTo>
                    <a:cubicBezTo>
                      <a:pt x="394" y="484"/>
                      <a:pt x="482" y="437"/>
                      <a:pt x="519" y="325"/>
                    </a:cubicBezTo>
                    <a:cubicBezTo>
                      <a:pt x="603" y="136"/>
                      <a:pt x="449" y="0"/>
                      <a:pt x="29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3" name="Google Shape;22013;p49"/>
              <p:cNvSpPr/>
              <p:nvPr/>
            </p:nvSpPr>
            <p:spPr>
              <a:xfrm>
                <a:off x="5857375" y="4686900"/>
                <a:ext cx="13175" cy="12600"/>
              </a:xfrm>
              <a:custGeom>
                <a:rect b="b" l="l" r="r" t="t"/>
                <a:pathLst>
                  <a:path extrusionOk="0" h="504" w="527">
                    <a:moveTo>
                      <a:pt x="289" y="0"/>
                    </a:moveTo>
                    <a:cubicBezTo>
                      <a:pt x="282" y="0"/>
                      <a:pt x="275" y="1"/>
                      <a:pt x="267" y="2"/>
                    </a:cubicBezTo>
                    <a:cubicBezTo>
                      <a:pt x="134" y="2"/>
                      <a:pt x="33" y="102"/>
                      <a:pt x="33" y="235"/>
                    </a:cubicBezTo>
                    <a:cubicBezTo>
                      <a:pt x="0" y="369"/>
                      <a:pt x="134" y="502"/>
                      <a:pt x="267" y="502"/>
                    </a:cubicBezTo>
                    <a:cubicBezTo>
                      <a:pt x="275" y="503"/>
                      <a:pt x="282" y="503"/>
                      <a:pt x="289" y="503"/>
                    </a:cubicBezTo>
                    <a:cubicBezTo>
                      <a:pt x="526" y="503"/>
                      <a:pt x="526" y="0"/>
                      <a:pt x="28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4" name="Google Shape;22014;p49"/>
              <p:cNvSpPr/>
              <p:nvPr/>
            </p:nvSpPr>
            <p:spPr>
              <a:xfrm>
                <a:off x="6004125" y="4545000"/>
                <a:ext cx="16300" cy="11900"/>
              </a:xfrm>
              <a:custGeom>
                <a:rect b="b" l="l" r="r" t="t"/>
                <a:pathLst>
                  <a:path extrusionOk="0" h="476" w="652">
                    <a:moveTo>
                      <a:pt x="298" y="1"/>
                    </a:moveTo>
                    <a:cubicBezTo>
                      <a:pt x="256" y="1"/>
                      <a:pt x="212" y="13"/>
                      <a:pt x="168" y="40"/>
                    </a:cubicBezTo>
                    <a:cubicBezTo>
                      <a:pt x="34" y="107"/>
                      <a:pt x="1" y="274"/>
                      <a:pt x="68" y="374"/>
                    </a:cubicBezTo>
                    <a:cubicBezTo>
                      <a:pt x="132" y="438"/>
                      <a:pt x="211" y="475"/>
                      <a:pt x="285" y="475"/>
                    </a:cubicBezTo>
                    <a:cubicBezTo>
                      <a:pt x="326" y="475"/>
                      <a:pt x="366" y="464"/>
                      <a:pt x="401" y="441"/>
                    </a:cubicBezTo>
                    <a:lnTo>
                      <a:pt x="401" y="474"/>
                    </a:lnTo>
                    <a:cubicBezTo>
                      <a:pt x="652" y="307"/>
                      <a:pt x="507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5" name="Google Shape;22015;p49"/>
              <p:cNvSpPr/>
              <p:nvPr/>
            </p:nvSpPr>
            <p:spPr>
              <a:xfrm>
                <a:off x="5808225" y="4480725"/>
                <a:ext cx="11650" cy="10250"/>
              </a:xfrm>
              <a:custGeom>
                <a:rect b="b" l="l" r="r" t="t"/>
                <a:pathLst>
                  <a:path extrusionOk="0" h="410" w="466">
                    <a:moveTo>
                      <a:pt x="205" y="0"/>
                    </a:moveTo>
                    <a:cubicBezTo>
                      <a:pt x="1" y="0"/>
                      <a:pt x="183" y="410"/>
                      <a:pt x="331" y="410"/>
                    </a:cubicBezTo>
                    <a:cubicBezTo>
                      <a:pt x="369" y="410"/>
                      <a:pt x="406" y="381"/>
                      <a:pt x="432" y="310"/>
                    </a:cubicBezTo>
                    <a:cubicBezTo>
                      <a:pt x="465" y="176"/>
                      <a:pt x="365" y="43"/>
                      <a:pt x="265" y="9"/>
                    </a:cubicBezTo>
                    <a:cubicBezTo>
                      <a:pt x="242" y="3"/>
                      <a:pt x="222" y="0"/>
                      <a:pt x="20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6" name="Google Shape;22016;p49"/>
              <p:cNvSpPr/>
              <p:nvPr/>
            </p:nvSpPr>
            <p:spPr>
              <a:xfrm>
                <a:off x="5604625" y="4579825"/>
                <a:ext cx="17700" cy="12425"/>
              </a:xfrm>
              <a:custGeom>
                <a:rect b="b" l="l" r="r" t="t"/>
                <a:pathLst>
                  <a:path extrusionOk="0" h="497" w="708">
                    <a:moveTo>
                      <a:pt x="352" y="1"/>
                    </a:moveTo>
                    <a:cubicBezTo>
                      <a:pt x="326" y="1"/>
                      <a:pt x="298" y="5"/>
                      <a:pt x="270" y="15"/>
                    </a:cubicBezTo>
                    <a:cubicBezTo>
                      <a:pt x="0" y="135"/>
                      <a:pt x="107" y="497"/>
                      <a:pt x="349" y="497"/>
                    </a:cubicBezTo>
                    <a:cubicBezTo>
                      <a:pt x="377" y="497"/>
                      <a:pt x="406" y="492"/>
                      <a:pt x="437" y="482"/>
                    </a:cubicBezTo>
                    <a:cubicBezTo>
                      <a:pt x="708" y="391"/>
                      <a:pt x="598" y="1"/>
                      <a:pt x="3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7" name="Google Shape;22017;p49"/>
              <p:cNvSpPr/>
              <p:nvPr/>
            </p:nvSpPr>
            <p:spPr>
              <a:xfrm>
                <a:off x="5700575" y="4601650"/>
                <a:ext cx="15150" cy="12275"/>
              </a:xfrm>
              <a:custGeom>
                <a:rect b="b" l="l" r="r" t="t"/>
                <a:pathLst>
                  <a:path extrusionOk="0" h="491" w="606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8" y="443"/>
                      <a:pt x="201" y="476"/>
                    </a:cubicBezTo>
                    <a:cubicBezTo>
                      <a:pt x="230" y="486"/>
                      <a:pt x="257" y="490"/>
                      <a:pt x="283" y="490"/>
                    </a:cubicBezTo>
                    <a:cubicBezTo>
                      <a:pt x="523" y="490"/>
                      <a:pt x="606" y="100"/>
                      <a:pt x="335" y="9"/>
                    </a:cubicBezTo>
                    <a:cubicBezTo>
                      <a:pt x="312" y="3"/>
                      <a:pt x="289" y="1"/>
                      <a:pt x="2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8" name="Google Shape;22018;p49"/>
              <p:cNvSpPr/>
              <p:nvPr/>
            </p:nvSpPr>
            <p:spPr>
              <a:xfrm>
                <a:off x="5727525" y="4513025"/>
                <a:ext cx="14950" cy="8200"/>
              </a:xfrm>
              <a:custGeom>
                <a:rect b="b" l="l" r="r" t="t"/>
                <a:pathLst>
                  <a:path extrusionOk="0" h="328" w="598">
                    <a:moveTo>
                      <a:pt x="482" y="1"/>
                    </a:moveTo>
                    <a:cubicBezTo>
                      <a:pt x="316" y="1"/>
                      <a:pt x="0" y="225"/>
                      <a:pt x="257" y="319"/>
                    </a:cubicBezTo>
                    <a:cubicBezTo>
                      <a:pt x="280" y="324"/>
                      <a:pt x="303" y="327"/>
                      <a:pt x="325" y="327"/>
                    </a:cubicBezTo>
                    <a:cubicBezTo>
                      <a:pt x="433" y="327"/>
                      <a:pt x="530" y="262"/>
                      <a:pt x="557" y="152"/>
                    </a:cubicBezTo>
                    <a:cubicBezTo>
                      <a:pt x="597" y="42"/>
                      <a:pt x="554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9" name="Google Shape;22019;p49"/>
              <p:cNvSpPr/>
              <p:nvPr/>
            </p:nvSpPr>
            <p:spPr>
              <a:xfrm>
                <a:off x="5600675" y="4446750"/>
                <a:ext cx="14875" cy="12625"/>
              </a:xfrm>
              <a:custGeom>
                <a:rect b="b" l="l" r="r" t="t"/>
                <a:pathLst>
                  <a:path extrusionOk="0" h="505" w="595">
                    <a:moveTo>
                      <a:pt x="297" y="1"/>
                    </a:moveTo>
                    <a:cubicBezTo>
                      <a:pt x="213" y="1"/>
                      <a:pt x="139" y="45"/>
                      <a:pt x="94" y="134"/>
                    </a:cubicBezTo>
                    <a:cubicBezTo>
                      <a:pt x="1" y="290"/>
                      <a:pt x="140" y="504"/>
                      <a:pt x="322" y="504"/>
                    </a:cubicBezTo>
                    <a:cubicBezTo>
                      <a:pt x="335" y="504"/>
                      <a:pt x="348" y="503"/>
                      <a:pt x="361" y="501"/>
                    </a:cubicBezTo>
                    <a:cubicBezTo>
                      <a:pt x="561" y="434"/>
                      <a:pt x="595" y="168"/>
                      <a:pt x="428" y="34"/>
                    </a:cubicBezTo>
                    <a:cubicBezTo>
                      <a:pt x="383" y="12"/>
                      <a:pt x="339" y="1"/>
                      <a:pt x="29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0" name="Google Shape;22020;p49"/>
              <p:cNvSpPr/>
              <p:nvPr/>
            </p:nvSpPr>
            <p:spPr>
              <a:xfrm>
                <a:off x="5467925" y="4506575"/>
                <a:ext cx="13375" cy="12075"/>
              </a:xfrm>
              <a:custGeom>
                <a:rect b="b" l="l" r="r" t="t"/>
                <a:pathLst>
                  <a:path extrusionOk="0" h="483" w="535">
                    <a:moveTo>
                      <a:pt x="269" y="1"/>
                    </a:moveTo>
                    <a:cubicBezTo>
                      <a:pt x="246" y="1"/>
                      <a:pt x="223" y="4"/>
                      <a:pt x="200" y="9"/>
                    </a:cubicBezTo>
                    <a:cubicBezTo>
                      <a:pt x="67" y="43"/>
                      <a:pt x="0" y="176"/>
                      <a:pt x="34" y="276"/>
                    </a:cubicBezTo>
                    <a:cubicBezTo>
                      <a:pt x="63" y="392"/>
                      <a:pt x="167" y="483"/>
                      <a:pt x="281" y="483"/>
                    </a:cubicBezTo>
                    <a:cubicBezTo>
                      <a:pt x="299" y="483"/>
                      <a:pt x="316" y="481"/>
                      <a:pt x="334" y="476"/>
                    </a:cubicBezTo>
                    <a:cubicBezTo>
                      <a:pt x="434" y="410"/>
                      <a:pt x="534" y="276"/>
                      <a:pt x="501" y="176"/>
                    </a:cubicBezTo>
                    <a:cubicBezTo>
                      <a:pt x="473" y="66"/>
                      <a:pt x="377" y="1"/>
                      <a:pt x="26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1" name="Google Shape;22021;p49"/>
              <p:cNvSpPr/>
              <p:nvPr/>
            </p:nvSpPr>
            <p:spPr>
              <a:xfrm>
                <a:off x="5484600" y="4547650"/>
                <a:ext cx="14200" cy="12375"/>
              </a:xfrm>
              <a:custGeom>
                <a:rect b="b" l="l" r="r" t="t"/>
                <a:pathLst>
                  <a:path extrusionOk="0" h="495" w="568">
                    <a:moveTo>
                      <a:pt x="298" y="1"/>
                    </a:moveTo>
                    <a:cubicBezTo>
                      <a:pt x="256" y="1"/>
                      <a:pt x="212" y="12"/>
                      <a:pt x="167" y="34"/>
                    </a:cubicBezTo>
                    <a:cubicBezTo>
                      <a:pt x="67" y="101"/>
                      <a:pt x="0" y="234"/>
                      <a:pt x="67" y="335"/>
                    </a:cubicBezTo>
                    <a:cubicBezTo>
                      <a:pt x="116" y="432"/>
                      <a:pt x="201" y="494"/>
                      <a:pt x="295" y="494"/>
                    </a:cubicBezTo>
                    <a:cubicBezTo>
                      <a:pt x="329" y="494"/>
                      <a:pt x="365" y="486"/>
                      <a:pt x="401" y="468"/>
                    </a:cubicBezTo>
                    <a:cubicBezTo>
                      <a:pt x="501" y="401"/>
                      <a:pt x="568" y="268"/>
                      <a:pt x="501" y="134"/>
                    </a:cubicBezTo>
                    <a:cubicBezTo>
                      <a:pt x="456" y="45"/>
                      <a:pt x="382" y="1"/>
                      <a:pt x="29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2" name="Google Shape;22022;p49"/>
              <p:cNvSpPr/>
              <p:nvPr/>
            </p:nvSpPr>
            <p:spPr>
              <a:xfrm>
                <a:off x="5573125" y="4477725"/>
                <a:ext cx="14075" cy="11625"/>
              </a:xfrm>
              <a:custGeom>
                <a:rect b="b" l="l" r="r" t="t"/>
                <a:pathLst>
                  <a:path extrusionOk="0" h="465" w="563">
                    <a:moveTo>
                      <a:pt x="318" y="0"/>
                    </a:moveTo>
                    <a:cubicBezTo>
                      <a:pt x="159" y="0"/>
                      <a:pt x="0" y="173"/>
                      <a:pt x="95" y="363"/>
                    </a:cubicBezTo>
                    <a:cubicBezTo>
                      <a:pt x="138" y="428"/>
                      <a:pt x="209" y="464"/>
                      <a:pt x="290" y="464"/>
                    </a:cubicBezTo>
                    <a:cubicBezTo>
                      <a:pt x="334" y="464"/>
                      <a:pt x="382" y="453"/>
                      <a:pt x="429" y="430"/>
                    </a:cubicBezTo>
                    <a:cubicBezTo>
                      <a:pt x="529" y="363"/>
                      <a:pt x="562" y="229"/>
                      <a:pt x="496" y="96"/>
                    </a:cubicBezTo>
                    <a:cubicBezTo>
                      <a:pt x="447" y="29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3" name="Google Shape;22023;p49"/>
              <p:cNvSpPr/>
              <p:nvPr/>
            </p:nvSpPr>
            <p:spPr>
              <a:xfrm>
                <a:off x="5553825" y="4380225"/>
                <a:ext cx="14725" cy="12175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9"/>
                      <a:pt x="234" y="27"/>
                    </a:cubicBezTo>
                    <a:cubicBezTo>
                      <a:pt x="33" y="60"/>
                      <a:pt x="0" y="360"/>
                      <a:pt x="200" y="460"/>
                    </a:cubicBezTo>
                    <a:cubicBezTo>
                      <a:pt x="231" y="479"/>
                      <a:pt x="264" y="487"/>
                      <a:pt x="297" y="487"/>
                    </a:cubicBezTo>
                    <a:cubicBezTo>
                      <a:pt x="443" y="487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4" name="Google Shape;22024;p49"/>
              <p:cNvSpPr/>
              <p:nvPr/>
            </p:nvSpPr>
            <p:spPr>
              <a:xfrm>
                <a:off x="5438100" y="4367375"/>
                <a:ext cx="14000" cy="12575"/>
              </a:xfrm>
              <a:custGeom>
                <a:rect b="b" l="l" r="r" t="t"/>
                <a:pathLst>
                  <a:path extrusionOk="0" h="503" w="560">
                    <a:moveTo>
                      <a:pt x="275" y="0"/>
                    </a:moveTo>
                    <a:cubicBezTo>
                      <a:pt x="167" y="0"/>
                      <a:pt x="88" y="91"/>
                      <a:pt x="59" y="207"/>
                    </a:cubicBezTo>
                    <a:cubicBezTo>
                      <a:pt x="0" y="384"/>
                      <a:pt x="138" y="503"/>
                      <a:pt x="281" y="503"/>
                    </a:cubicBezTo>
                    <a:cubicBezTo>
                      <a:pt x="382" y="503"/>
                      <a:pt x="485" y="444"/>
                      <a:pt x="526" y="307"/>
                    </a:cubicBezTo>
                    <a:cubicBezTo>
                      <a:pt x="560" y="174"/>
                      <a:pt x="459" y="40"/>
                      <a:pt x="326" y="7"/>
                    </a:cubicBezTo>
                    <a:cubicBezTo>
                      <a:pt x="308" y="2"/>
                      <a:pt x="291" y="0"/>
                      <a:pt x="2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5" name="Google Shape;22025;p49"/>
              <p:cNvSpPr/>
              <p:nvPr/>
            </p:nvSpPr>
            <p:spPr>
              <a:xfrm>
                <a:off x="5332100" y="4309700"/>
                <a:ext cx="14925" cy="12200"/>
              </a:xfrm>
              <a:custGeom>
                <a:rect b="b" l="l" r="r" t="t"/>
                <a:pathLst>
                  <a:path extrusionOk="0" h="488" w="597">
                    <a:moveTo>
                      <a:pt x="330" y="0"/>
                    </a:moveTo>
                    <a:cubicBezTo>
                      <a:pt x="145" y="0"/>
                      <a:pt x="1" y="250"/>
                      <a:pt x="163" y="412"/>
                    </a:cubicBezTo>
                    <a:cubicBezTo>
                      <a:pt x="213" y="463"/>
                      <a:pt x="271" y="488"/>
                      <a:pt x="330" y="488"/>
                    </a:cubicBezTo>
                    <a:cubicBezTo>
                      <a:pt x="388" y="488"/>
                      <a:pt x="446" y="463"/>
                      <a:pt x="496" y="412"/>
                    </a:cubicBezTo>
                    <a:cubicBezTo>
                      <a:pt x="597" y="279"/>
                      <a:pt x="563" y="146"/>
                      <a:pt x="463" y="46"/>
                    </a:cubicBezTo>
                    <a:cubicBezTo>
                      <a:pt x="419" y="14"/>
                      <a:pt x="373" y="0"/>
                      <a:pt x="33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6" name="Google Shape;22026;p49"/>
              <p:cNvSpPr/>
              <p:nvPr/>
            </p:nvSpPr>
            <p:spPr>
              <a:xfrm>
                <a:off x="5364525" y="4283275"/>
                <a:ext cx="14200" cy="11775"/>
              </a:xfrm>
              <a:custGeom>
                <a:rect b="b" l="l" r="r" t="t"/>
                <a:pathLst>
                  <a:path extrusionOk="0" h="471" w="568">
                    <a:moveTo>
                      <a:pt x="291" y="0"/>
                    </a:moveTo>
                    <a:cubicBezTo>
                      <a:pt x="246" y="0"/>
                      <a:pt x="202" y="11"/>
                      <a:pt x="167" y="35"/>
                    </a:cubicBezTo>
                    <a:cubicBezTo>
                      <a:pt x="67" y="102"/>
                      <a:pt x="0" y="235"/>
                      <a:pt x="67" y="369"/>
                    </a:cubicBezTo>
                    <a:cubicBezTo>
                      <a:pt x="131" y="433"/>
                      <a:pt x="210" y="470"/>
                      <a:pt x="293" y="470"/>
                    </a:cubicBezTo>
                    <a:cubicBezTo>
                      <a:pt x="339" y="470"/>
                      <a:pt x="386" y="459"/>
                      <a:pt x="434" y="435"/>
                    </a:cubicBezTo>
                    <a:cubicBezTo>
                      <a:pt x="534" y="369"/>
                      <a:pt x="567" y="235"/>
                      <a:pt x="500" y="102"/>
                    </a:cubicBezTo>
                    <a:cubicBezTo>
                      <a:pt x="457" y="37"/>
                      <a:pt x="372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7" name="Google Shape;22027;p49"/>
              <p:cNvSpPr/>
              <p:nvPr/>
            </p:nvSpPr>
            <p:spPr>
              <a:xfrm>
                <a:off x="5299475" y="4180700"/>
                <a:ext cx="15650" cy="11825"/>
              </a:xfrm>
              <a:custGeom>
                <a:rect b="b" l="l" r="r" t="t"/>
                <a:pathLst>
                  <a:path extrusionOk="0" h="473" w="626">
                    <a:moveTo>
                      <a:pt x="291" y="0"/>
                    </a:moveTo>
                    <a:cubicBezTo>
                      <a:pt x="246" y="0"/>
                      <a:pt x="202" y="12"/>
                      <a:pt x="167" y="35"/>
                    </a:cubicBezTo>
                    <a:cubicBezTo>
                      <a:pt x="0" y="169"/>
                      <a:pt x="67" y="469"/>
                      <a:pt x="300" y="469"/>
                    </a:cubicBezTo>
                    <a:cubicBezTo>
                      <a:pt x="313" y="471"/>
                      <a:pt x="326" y="472"/>
                      <a:pt x="339" y="472"/>
                    </a:cubicBezTo>
                    <a:cubicBezTo>
                      <a:pt x="517" y="472"/>
                      <a:pt x="625" y="258"/>
                      <a:pt x="501" y="102"/>
                    </a:cubicBezTo>
                    <a:cubicBezTo>
                      <a:pt x="457" y="37"/>
                      <a:pt x="373" y="0"/>
                      <a:pt x="29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8" name="Google Shape;22028;p49"/>
              <p:cNvSpPr/>
              <p:nvPr/>
            </p:nvSpPr>
            <p:spPr>
              <a:xfrm>
                <a:off x="5292800" y="4354875"/>
                <a:ext cx="17050" cy="12675"/>
              </a:xfrm>
              <a:custGeom>
                <a:rect b="b" l="l" r="r" t="t"/>
                <a:pathLst>
                  <a:path extrusionOk="0" h="507" w="682">
                    <a:moveTo>
                      <a:pt x="356" y="1"/>
                    </a:moveTo>
                    <a:cubicBezTo>
                      <a:pt x="339" y="1"/>
                      <a:pt x="320" y="3"/>
                      <a:pt x="301" y="6"/>
                    </a:cubicBezTo>
                    <a:cubicBezTo>
                      <a:pt x="0" y="73"/>
                      <a:pt x="67" y="507"/>
                      <a:pt x="367" y="507"/>
                    </a:cubicBezTo>
                    <a:cubicBezTo>
                      <a:pt x="681" y="475"/>
                      <a:pt x="641" y="1"/>
                      <a:pt x="35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9" name="Google Shape;22029;p49"/>
              <p:cNvSpPr/>
              <p:nvPr/>
            </p:nvSpPr>
            <p:spPr>
              <a:xfrm>
                <a:off x="5565500" y="4631000"/>
                <a:ext cx="27300" cy="20750"/>
              </a:xfrm>
              <a:custGeom>
                <a:rect b="b" l="l" r="r" t="t"/>
                <a:pathLst>
                  <a:path extrusionOk="0" h="830" w="1092">
                    <a:moveTo>
                      <a:pt x="543" y="1"/>
                    </a:moveTo>
                    <a:cubicBezTo>
                      <a:pt x="529" y="1"/>
                      <a:pt x="515" y="1"/>
                      <a:pt x="500" y="3"/>
                    </a:cubicBezTo>
                    <a:cubicBezTo>
                      <a:pt x="134" y="36"/>
                      <a:pt x="0" y="503"/>
                      <a:pt x="267" y="737"/>
                    </a:cubicBezTo>
                    <a:cubicBezTo>
                      <a:pt x="357" y="797"/>
                      <a:pt x="460" y="830"/>
                      <a:pt x="559" y="830"/>
                    </a:cubicBezTo>
                    <a:cubicBezTo>
                      <a:pt x="680" y="830"/>
                      <a:pt x="794" y="780"/>
                      <a:pt x="867" y="670"/>
                    </a:cubicBezTo>
                    <a:cubicBezTo>
                      <a:pt x="1092" y="381"/>
                      <a:pt x="885" y="1"/>
                      <a:pt x="54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0" name="Google Shape;22030;p49"/>
              <p:cNvSpPr/>
              <p:nvPr/>
            </p:nvSpPr>
            <p:spPr>
              <a:xfrm>
                <a:off x="5657225" y="4622700"/>
                <a:ext cx="28925" cy="20900"/>
              </a:xfrm>
              <a:custGeom>
                <a:rect b="b" l="l" r="r" t="t"/>
                <a:pathLst>
                  <a:path extrusionOk="0" h="836" w="1157">
                    <a:moveTo>
                      <a:pt x="600" y="0"/>
                    </a:moveTo>
                    <a:cubicBezTo>
                      <a:pt x="589" y="0"/>
                      <a:pt x="579" y="0"/>
                      <a:pt x="567" y="1"/>
                    </a:cubicBezTo>
                    <a:cubicBezTo>
                      <a:pt x="0" y="1"/>
                      <a:pt x="34" y="835"/>
                      <a:pt x="601" y="835"/>
                    </a:cubicBezTo>
                    <a:cubicBezTo>
                      <a:pt x="1157" y="802"/>
                      <a:pt x="1136" y="0"/>
                      <a:pt x="60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1" name="Google Shape;22031;p49"/>
              <p:cNvSpPr/>
              <p:nvPr/>
            </p:nvSpPr>
            <p:spPr>
              <a:xfrm>
                <a:off x="5630200" y="4512300"/>
                <a:ext cx="26075" cy="20975"/>
              </a:xfrm>
              <a:custGeom>
                <a:rect b="b" l="l" r="r" t="t"/>
                <a:pathLst>
                  <a:path extrusionOk="0" h="839" w="1043">
                    <a:moveTo>
                      <a:pt x="530" y="1"/>
                    </a:moveTo>
                    <a:cubicBezTo>
                      <a:pt x="264" y="1"/>
                      <a:pt x="0" y="244"/>
                      <a:pt x="147" y="581"/>
                    </a:cubicBezTo>
                    <a:cubicBezTo>
                      <a:pt x="220" y="762"/>
                      <a:pt x="366" y="838"/>
                      <a:pt x="514" y="838"/>
                    </a:cubicBezTo>
                    <a:cubicBezTo>
                      <a:pt x="776" y="838"/>
                      <a:pt x="1042" y="600"/>
                      <a:pt x="915" y="281"/>
                    </a:cubicBezTo>
                    <a:cubicBezTo>
                      <a:pt x="841" y="84"/>
                      <a:pt x="685" y="1"/>
                      <a:pt x="53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2" name="Google Shape;22032;p49"/>
              <p:cNvSpPr/>
              <p:nvPr/>
            </p:nvSpPr>
            <p:spPr>
              <a:xfrm>
                <a:off x="5564375" y="4513025"/>
                <a:ext cx="25325" cy="20425"/>
              </a:xfrm>
              <a:custGeom>
                <a:rect b="b" l="l" r="r" t="t"/>
                <a:pathLst>
                  <a:path extrusionOk="0" h="817" w="1013">
                    <a:moveTo>
                      <a:pt x="470" y="1"/>
                    </a:moveTo>
                    <a:cubicBezTo>
                      <a:pt x="301" y="1"/>
                      <a:pt x="133" y="121"/>
                      <a:pt x="78" y="285"/>
                    </a:cubicBezTo>
                    <a:cubicBezTo>
                      <a:pt x="0" y="571"/>
                      <a:pt x="226" y="816"/>
                      <a:pt x="471" y="816"/>
                    </a:cubicBezTo>
                    <a:cubicBezTo>
                      <a:pt x="541" y="816"/>
                      <a:pt x="612" y="796"/>
                      <a:pt x="679" y="752"/>
                    </a:cubicBezTo>
                    <a:cubicBezTo>
                      <a:pt x="1012" y="585"/>
                      <a:pt x="946" y="85"/>
                      <a:pt x="579" y="18"/>
                    </a:cubicBezTo>
                    <a:cubicBezTo>
                      <a:pt x="543" y="7"/>
                      <a:pt x="507" y="1"/>
                      <a:pt x="47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3" name="Google Shape;22033;p49"/>
              <p:cNvSpPr/>
              <p:nvPr/>
            </p:nvSpPr>
            <p:spPr>
              <a:xfrm>
                <a:off x="5647425" y="4651850"/>
                <a:ext cx="27325" cy="20475"/>
              </a:xfrm>
              <a:custGeom>
                <a:rect b="b" l="l" r="r" t="t"/>
                <a:pathLst>
                  <a:path extrusionOk="0" h="819" w="1093">
                    <a:moveTo>
                      <a:pt x="553" y="1"/>
                    </a:moveTo>
                    <a:cubicBezTo>
                      <a:pt x="209" y="1"/>
                      <a:pt x="1" y="413"/>
                      <a:pt x="226" y="670"/>
                    </a:cubicBezTo>
                    <a:cubicBezTo>
                      <a:pt x="323" y="767"/>
                      <a:pt x="443" y="819"/>
                      <a:pt x="565" y="819"/>
                    </a:cubicBezTo>
                    <a:cubicBezTo>
                      <a:pt x="653" y="819"/>
                      <a:pt x="742" y="792"/>
                      <a:pt x="826" y="737"/>
                    </a:cubicBezTo>
                    <a:cubicBezTo>
                      <a:pt x="1093" y="503"/>
                      <a:pt x="959" y="36"/>
                      <a:pt x="593" y="3"/>
                    </a:cubicBezTo>
                    <a:cubicBezTo>
                      <a:pt x="579" y="1"/>
                      <a:pt x="566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4" name="Google Shape;22034;p49"/>
              <p:cNvSpPr/>
              <p:nvPr/>
            </p:nvSpPr>
            <p:spPr>
              <a:xfrm>
                <a:off x="5838175" y="4650225"/>
                <a:ext cx="24225" cy="20875"/>
              </a:xfrm>
              <a:custGeom>
                <a:rect b="b" l="l" r="r" t="t"/>
                <a:pathLst>
                  <a:path extrusionOk="0" h="835" w="969">
                    <a:moveTo>
                      <a:pt x="533" y="1"/>
                    </a:moveTo>
                    <a:cubicBezTo>
                      <a:pt x="440" y="1"/>
                      <a:pt x="347" y="32"/>
                      <a:pt x="268" y="101"/>
                    </a:cubicBezTo>
                    <a:cubicBezTo>
                      <a:pt x="1" y="335"/>
                      <a:pt x="134" y="802"/>
                      <a:pt x="535" y="835"/>
                    </a:cubicBezTo>
                    <a:cubicBezTo>
                      <a:pt x="735" y="835"/>
                      <a:pt x="935" y="668"/>
                      <a:pt x="968" y="435"/>
                    </a:cubicBezTo>
                    <a:cubicBezTo>
                      <a:pt x="968" y="176"/>
                      <a:pt x="753" y="1"/>
                      <a:pt x="53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5" name="Google Shape;22035;p49"/>
              <p:cNvSpPr/>
              <p:nvPr/>
            </p:nvSpPr>
            <p:spPr>
              <a:xfrm>
                <a:off x="5840675" y="4546725"/>
                <a:ext cx="24850" cy="21150"/>
              </a:xfrm>
              <a:custGeom>
                <a:rect b="b" l="l" r="r" t="t"/>
                <a:pathLst>
                  <a:path extrusionOk="0" h="846" w="994">
                    <a:moveTo>
                      <a:pt x="553" y="0"/>
                    </a:moveTo>
                    <a:cubicBezTo>
                      <a:pt x="536" y="0"/>
                      <a:pt x="518" y="2"/>
                      <a:pt x="501" y="5"/>
                    </a:cubicBezTo>
                    <a:cubicBezTo>
                      <a:pt x="101" y="71"/>
                      <a:pt x="1" y="538"/>
                      <a:pt x="301" y="772"/>
                    </a:cubicBezTo>
                    <a:cubicBezTo>
                      <a:pt x="377" y="822"/>
                      <a:pt x="459" y="845"/>
                      <a:pt x="540" y="845"/>
                    </a:cubicBezTo>
                    <a:cubicBezTo>
                      <a:pt x="776" y="845"/>
                      <a:pt x="993" y="646"/>
                      <a:pt x="968" y="372"/>
                    </a:cubicBezTo>
                    <a:cubicBezTo>
                      <a:pt x="938" y="158"/>
                      <a:pt x="740" y="0"/>
                      <a:pt x="55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6" name="Google Shape;22036;p49"/>
              <p:cNvSpPr/>
              <p:nvPr/>
            </p:nvSpPr>
            <p:spPr>
              <a:xfrm>
                <a:off x="5726700" y="4538125"/>
                <a:ext cx="23125" cy="21175"/>
              </a:xfrm>
              <a:custGeom>
                <a:rect b="b" l="l" r="r" t="t"/>
                <a:pathLst>
                  <a:path extrusionOk="0" h="847" w="925">
                    <a:moveTo>
                      <a:pt x="452" y="0"/>
                    </a:moveTo>
                    <a:cubicBezTo>
                      <a:pt x="258" y="0"/>
                      <a:pt x="85" y="150"/>
                      <a:pt x="57" y="349"/>
                    </a:cubicBezTo>
                    <a:cubicBezTo>
                      <a:pt x="1" y="665"/>
                      <a:pt x="236" y="846"/>
                      <a:pt x="472" y="846"/>
                    </a:cubicBezTo>
                    <a:cubicBezTo>
                      <a:pt x="659" y="846"/>
                      <a:pt x="846" y="733"/>
                      <a:pt x="891" y="482"/>
                    </a:cubicBezTo>
                    <a:cubicBezTo>
                      <a:pt x="924" y="249"/>
                      <a:pt x="791" y="48"/>
                      <a:pt x="557" y="15"/>
                    </a:cubicBezTo>
                    <a:cubicBezTo>
                      <a:pt x="522" y="5"/>
                      <a:pt x="487" y="0"/>
                      <a:pt x="4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7" name="Google Shape;22037;p49"/>
              <p:cNvSpPr/>
              <p:nvPr/>
            </p:nvSpPr>
            <p:spPr>
              <a:xfrm>
                <a:off x="5731450" y="4628950"/>
                <a:ext cx="23675" cy="20825"/>
              </a:xfrm>
              <a:custGeom>
                <a:rect b="b" l="l" r="r" t="t"/>
                <a:pathLst>
                  <a:path extrusionOk="0" h="833" w="947">
                    <a:moveTo>
                      <a:pt x="488" y="1"/>
                    </a:moveTo>
                    <a:cubicBezTo>
                      <a:pt x="448" y="1"/>
                      <a:pt x="408" y="6"/>
                      <a:pt x="367" y="18"/>
                    </a:cubicBezTo>
                    <a:cubicBezTo>
                      <a:pt x="134" y="51"/>
                      <a:pt x="0" y="285"/>
                      <a:pt x="67" y="518"/>
                    </a:cubicBezTo>
                    <a:cubicBezTo>
                      <a:pt x="121" y="737"/>
                      <a:pt x="288" y="832"/>
                      <a:pt x="456" y="832"/>
                    </a:cubicBezTo>
                    <a:cubicBezTo>
                      <a:pt x="699" y="832"/>
                      <a:pt x="946" y="633"/>
                      <a:pt x="867" y="318"/>
                    </a:cubicBezTo>
                    <a:cubicBezTo>
                      <a:pt x="840" y="125"/>
                      <a:pt x="676" y="1"/>
                      <a:pt x="48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8" name="Google Shape;22038;p49"/>
              <p:cNvSpPr/>
              <p:nvPr/>
            </p:nvSpPr>
            <p:spPr>
              <a:xfrm>
                <a:off x="5955725" y="4663375"/>
                <a:ext cx="30125" cy="21275"/>
              </a:xfrm>
              <a:custGeom>
                <a:rect b="b" l="l" r="r" t="t"/>
                <a:pathLst>
                  <a:path extrusionOk="0" h="851" w="1205">
                    <a:moveTo>
                      <a:pt x="583" y="0"/>
                    </a:moveTo>
                    <a:cubicBezTo>
                      <a:pt x="119" y="0"/>
                      <a:pt x="1" y="748"/>
                      <a:pt x="536" y="843"/>
                    </a:cubicBezTo>
                    <a:cubicBezTo>
                      <a:pt x="568" y="848"/>
                      <a:pt x="599" y="851"/>
                      <a:pt x="628" y="851"/>
                    </a:cubicBezTo>
                    <a:cubicBezTo>
                      <a:pt x="1116" y="851"/>
                      <a:pt x="1204" y="103"/>
                      <a:pt x="669" y="9"/>
                    </a:cubicBezTo>
                    <a:cubicBezTo>
                      <a:pt x="639" y="3"/>
                      <a:pt x="610" y="0"/>
                      <a:pt x="58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9" name="Google Shape;22039;p49"/>
              <p:cNvSpPr/>
              <p:nvPr/>
            </p:nvSpPr>
            <p:spPr>
              <a:xfrm>
                <a:off x="6175925" y="4697775"/>
                <a:ext cx="28375" cy="21500"/>
              </a:xfrm>
              <a:custGeom>
                <a:rect b="b" l="l" r="r" t="t"/>
                <a:pathLst>
                  <a:path extrusionOk="0" h="860" w="1135">
                    <a:moveTo>
                      <a:pt x="568" y="0"/>
                    </a:moveTo>
                    <a:cubicBezTo>
                      <a:pt x="201" y="0"/>
                      <a:pt x="1" y="467"/>
                      <a:pt x="267" y="734"/>
                    </a:cubicBezTo>
                    <a:cubicBezTo>
                      <a:pt x="351" y="818"/>
                      <a:pt x="459" y="859"/>
                      <a:pt x="568" y="859"/>
                    </a:cubicBezTo>
                    <a:cubicBezTo>
                      <a:pt x="676" y="859"/>
                      <a:pt x="784" y="818"/>
                      <a:pt x="868" y="734"/>
                    </a:cubicBezTo>
                    <a:cubicBezTo>
                      <a:pt x="1135" y="467"/>
                      <a:pt x="935" y="0"/>
                      <a:pt x="5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0" name="Google Shape;22040;p49"/>
              <p:cNvSpPr/>
              <p:nvPr/>
            </p:nvSpPr>
            <p:spPr>
              <a:xfrm>
                <a:off x="6559525" y="4697025"/>
                <a:ext cx="24225" cy="20775"/>
              </a:xfrm>
              <a:custGeom>
                <a:rect b="b" l="l" r="r" t="t"/>
                <a:pathLst>
                  <a:path extrusionOk="0" h="831" w="969">
                    <a:moveTo>
                      <a:pt x="568" y="1"/>
                    </a:moveTo>
                    <a:cubicBezTo>
                      <a:pt x="464" y="1"/>
                      <a:pt x="357" y="41"/>
                      <a:pt x="268" y="130"/>
                    </a:cubicBezTo>
                    <a:cubicBezTo>
                      <a:pt x="1" y="397"/>
                      <a:pt x="201" y="831"/>
                      <a:pt x="568" y="831"/>
                    </a:cubicBezTo>
                    <a:cubicBezTo>
                      <a:pt x="801" y="831"/>
                      <a:pt x="968" y="631"/>
                      <a:pt x="968" y="431"/>
                    </a:cubicBezTo>
                    <a:cubicBezTo>
                      <a:pt x="968" y="164"/>
                      <a:pt x="775" y="1"/>
                      <a:pt x="56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1" name="Google Shape;22041;p49"/>
              <p:cNvSpPr/>
              <p:nvPr/>
            </p:nvSpPr>
            <p:spPr>
              <a:xfrm>
                <a:off x="6620850" y="4690450"/>
                <a:ext cx="24600" cy="20875"/>
              </a:xfrm>
              <a:custGeom>
                <a:rect b="b" l="l" r="r" t="t"/>
                <a:pathLst>
                  <a:path extrusionOk="0" h="835" w="984">
                    <a:moveTo>
                      <a:pt x="545" y="0"/>
                    </a:moveTo>
                    <a:cubicBezTo>
                      <a:pt x="421" y="0"/>
                      <a:pt x="297" y="59"/>
                      <a:pt x="216" y="193"/>
                    </a:cubicBezTo>
                    <a:cubicBezTo>
                      <a:pt x="0" y="471"/>
                      <a:pt x="213" y="834"/>
                      <a:pt x="536" y="834"/>
                    </a:cubicBezTo>
                    <a:cubicBezTo>
                      <a:pt x="562" y="834"/>
                      <a:pt x="589" y="832"/>
                      <a:pt x="617" y="827"/>
                    </a:cubicBezTo>
                    <a:cubicBezTo>
                      <a:pt x="850" y="794"/>
                      <a:pt x="984" y="560"/>
                      <a:pt x="950" y="327"/>
                    </a:cubicBezTo>
                    <a:cubicBezTo>
                      <a:pt x="910" y="128"/>
                      <a:pt x="728" y="0"/>
                      <a:pt x="54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2" name="Google Shape;22042;p49"/>
              <p:cNvSpPr/>
              <p:nvPr/>
            </p:nvSpPr>
            <p:spPr>
              <a:xfrm>
                <a:off x="6299350" y="4668575"/>
                <a:ext cx="27550" cy="20875"/>
              </a:xfrm>
              <a:custGeom>
                <a:rect b="b" l="l" r="r" t="t"/>
                <a:pathLst>
                  <a:path extrusionOk="0" h="835" w="1102">
                    <a:moveTo>
                      <a:pt x="534" y="1"/>
                    </a:moveTo>
                    <a:cubicBezTo>
                      <a:pt x="0" y="1"/>
                      <a:pt x="0" y="835"/>
                      <a:pt x="534" y="835"/>
                    </a:cubicBezTo>
                    <a:cubicBezTo>
                      <a:pt x="1101" y="835"/>
                      <a:pt x="1101" y="1"/>
                      <a:pt x="53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3" name="Google Shape;22043;p49"/>
              <p:cNvSpPr/>
              <p:nvPr/>
            </p:nvSpPr>
            <p:spPr>
              <a:xfrm>
                <a:off x="6156750" y="4742925"/>
                <a:ext cx="25275" cy="20775"/>
              </a:xfrm>
              <a:custGeom>
                <a:rect b="b" l="l" r="r" t="t"/>
                <a:pathLst>
                  <a:path extrusionOk="0" h="831" w="1011">
                    <a:moveTo>
                      <a:pt x="489" y="1"/>
                    </a:moveTo>
                    <a:cubicBezTo>
                      <a:pt x="439" y="1"/>
                      <a:pt x="387" y="10"/>
                      <a:pt x="334" y="29"/>
                    </a:cubicBezTo>
                    <a:cubicBezTo>
                      <a:pt x="134" y="96"/>
                      <a:pt x="0" y="329"/>
                      <a:pt x="100" y="563"/>
                    </a:cubicBezTo>
                    <a:cubicBezTo>
                      <a:pt x="153" y="738"/>
                      <a:pt x="316" y="830"/>
                      <a:pt x="483" y="830"/>
                    </a:cubicBezTo>
                    <a:cubicBezTo>
                      <a:pt x="634" y="830"/>
                      <a:pt x="788" y="754"/>
                      <a:pt x="868" y="596"/>
                    </a:cubicBezTo>
                    <a:cubicBezTo>
                      <a:pt x="1010" y="311"/>
                      <a:pt x="787" y="1"/>
                      <a:pt x="48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4" name="Google Shape;22044;p49"/>
              <p:cNvSpPr/>
              <p:nvPr/>
            </p:nvSpPr>
            <p:spPr>
              <a:xfrm>
                <a:off x="6466125" y="4748650"/>
                <a:ext cx="24225" cy="20875"/>
              </a:xfrm>
              <a:custGeom>
                <a:rect b="b" l="l" r="r" t="t"/>
                <a:pathLst>
                  <a:path extrusionOk="0" h="835" w="969">
                    <a:moveTo>
                      <a:pt x="535" y="0"/>
                    </a:moveTo>
                    <a:cubicBezTo>
                      <a:pt x="1" y="0"/>
                      <a:pt x="1" y="834"/>
                      <a:pt x="535" y="834"/>
                    </a:cubicBezTo>
                    <a:cubicBezTo>
                      <a:pt x="768" y="834"/>
                      <a:pt x="968" y="634"/>
                      <a:pt x="968" y="434"/>
                    </a:cubicBezTo>
                    <a:cubicBezTo>
                      <a:pt x="968" y="200"/>
                      <a:pt x="768" y="0"/>
                      <a:pt x="53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5" name="Google Shape;22045;p49"/>
              <p:cNvSpPr/>
              <p:nvPr/>
            </p:nvSpPr>
            <p:spPr>
              <a:xfrm>
                <a:off x="6638450" y="4651700"/>
                <a:ext cx="24525" cy="21000"/>
              </a:xfrm>
              <a:custGeom>
                <a:rect b="b" l="l" r="r" t="t"/>
                <a:pathLst>
                  <a:path extrusionOk="0" h="840" w="981">
                    <a:moveTo>
                      <a:pt x="496" y="0"/>
                    </a:moveTo>
                    <a:cubicBezTo>
                      <a:pt x="338" y="0"/>
                      <a:pt x="180" y="92"/>
                      <a:pt x="113" y="276"/>
                    </a:cubicBezTo>
                    <a:cubicBezTo>
                      <a:pt x="0" y="557"/>
                      <a:pt x="245" y="839"/>
                      <a:pt x="525" y="839"/>
                    </a:cubicBezTo>
                    <a:cubicBezTo>
                      <a:pt x="576" y="839"/>
                      <a:pt x="628" y="830"/>
                      <a:pt x="680" y="809"/>
                    </a:cubicBezTo>
                    <a:cubicBezTo>
                      <a:pt x="880" y="709"/>
                      <a:pt x="980" y="476"/>
                      <a:pt x="880" y="276"/>
                    </a:cubicBezTo>
                    <a:cubicBezTo>
                      <a:pt x="813" y="92"/>
                      <a:pt x="655" y="0"/>
                      <a:pt x="49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6" name="Google Shape;22046;p49"/>
              <p:cNvSpPr/>
              <p:nvPr/>
            </p:nvSpPr>
            <p:spPr>
              <a:xfrm>
                <a:off x="6580000" y="4639300"/>
                <a:ext cx="25425" cy="20800"/>
              </a:xfrm>
              <a:custGeom>
                <a:rect b="b" l="l" r="r" t="t"/>
                <a:pathLst>
                  <a:path extrusionOk="0" h="832" w="1017">
                    <a:moveTo>
                      <a:pt x="431" y="0"/>
                    </a:moveTo>
                    <a:cubicBezTo>
                      <a:pt x="244" y="0"/>
                      <a:pt x="49" y="158"/>
                      <a:pt x="49" y="371"/>
                    </a:cubicBezTo>
                    <a:cubicBezTo>
                      <a:pt x="1" y="636"/>
                      <a:pt x="214" y="832"/>
                      <a:pt x="449" y="832"/>
                    </a:cubicBezTo>
                    <a:cubicBezTo>
                      <a:pt x="539" y="832"/>
                      <a:pt x="633" y="803"/>
                      <a:pt x="716" y="738"/>
                    </a:cubicBezTo>
                    <a:cubicBezTo>
                      <a:pt x="1016" y="505"/>
                      <a:pt x="850" y="38"/>
                      <a:pt x="483" y="4"/>
                    </a:cubicBezTo>
                    <a:cubicBezTo>
                      <a:pt x="466" y="1"/>
                      <a:pt x="448" y="0"/>
                      <a:pt x="4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7" name="Google Shape;22047;p49"/>
              <p:cNvSpPr/>
              <p:nvPr/>
            </p:nvSpPr>
            <p:spPr>
              <a:xfrm>
                <a:off x="6520350" y="4712100"/>
                <a:ext cx="22300" cy="20900"/>
              </a:xfrm>
              <a:custGeom>
                <a:rect b="b" l="l" r="r" t="t"/>
                <a:pathLst>
                  <a:path extrusionOk="0" h="836" w="892">
                    <a:moveTo>
                      <a:pt x="447" y="1"/>
                    </a:moveTo>
                    <a:cubicBezTo>
                      <a:pt x="361" y="1"/>
                      <a:pt x="274" y="30"/>
                      <a:pt x="200" y="94"/>
                    </a:cubicBezTo>
                    <a:cubicBezTo>
                      <a:pt x="33" y="261"/>
                      <a:pt x="0" y="528"/>
                      <a:pt x="133" y="695"/>
                    </a:cubicBezTo>
                    <a:cubicBezTo>
                      <a:pt x="230" y="791"/>
                      <a:pt x="347" y="835"/>
                      <a:pt x="460" y="835"/>
                    </a:cubicBezTo>
                    <a:cubicBezTo>
                      <a:pt x="661" y="835"/>
                      <a:pt x="846" y="696"/>
                      <a:pt x="867" y="461"/>
                    </a:cubicBezTo>
                    <a:cubicBezTo>
                      <a:pt x="891" y="196"/>
                      <a:pt x="672" y="1"/>
                      <a:pt x="4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8" name="Google Shape;22048;p49"/>
              <p:cNvSpPr/>
              <p:nvPr/>
            </p:nvSpPr>
            <p:spPr>
              <a:xfrm>
                <a:off x="6785925" y="4667325"/>
                <a:ext cx="24650" cy="20625"/>
              </a:xfrm>
              <a:custGeom>
                <a:rect b="b" l="l" r="r" t="t"/>
                <a:pathLst>
                  <a:path extrusionOk="0" h="825" w="986">
                    <a:moveTo>
                      <a:pt x="538" y="0"/>
                    </a:moveTo>
                    <a:cubicBezTo>
                      <a:pt x="416" y="0"/>
                      <a:pt x="295" y="48"/>
                      <a:pt x="218" y="151"/>
                    </a:cubicBezTo>
                    <a:cubicBezTo>
                      <a:pt x="1" y="430"/>
                      <a:pt x="188" y="825"/>
                      <a:pt x="510" y="825"/>
                    </a:cubicBezTo>
                    <a:cubicBezTo>
                      <a:pt x="534" y="825"/>
                      <a:pt x="559" y="823"/>
                      <a:pt x="585" y="818"/>
                    </a:cubicBezTo>
                    <a:cubicBezTo>
                      <a:pt x="819" y="785"/>
                      <a:pt x="985" y="585"/>
                      <a:pt x="952" y="351"/>
                    </a:cubicBezTo>
                    <a:cubicBezTo>
                      <a:pt x="931" y="125"/>
                      <a:pt x="733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9" name="Google Shape;22049;p49"/>
              <p:cNvSpPr/>
              <p:nvPr/>
            </p:nvSpPr>
            <p:spPr>
              <a:xfrm>
                <a:off x="7003575" y="4631275"/>
                <a:ext cx="24650" cy="20850"/>
              </a:xfrm>
              <a:custGeom>
                <a:rect b="b" l="l" r="r" t="t"/>
                <a:pathLst>
                  <a:path extrusionOk="0" h="834" w="986">
                    <a:moveTo>
                      <a:pt x="531" y="0"/>
                    </a:moveTo>
                    <a:cubicBezTo>
                      <a:pt x="393" y="0"/>
                      <a:pt x="257" y="61"/>
                      <a:pt x="185" y="192"/>
                    </a:cubicBezTo>
                    <a:cubicBezTo>
                      <a:pt x="1" y="499"/>
                      <a:pt x="240" y="834"/>
                      <a:pt x="565" y="834"/>
                    </a:cubicBezTo>
                    <a:cubicBezTo>
                      <a:pt x="593" y="834"/>
                      <a:pt x="622" y="831"/>
                      <a:pt x="652" y="826"/>
                    </a:cubicBezTo>
                    <a:cubicBezTo>
                      <a:pt x="852" y="759"/>
                      <a:pt x="986" y="525"/>
                      <a:pt x="952" y="292"/>
                    </a:cubicBezTo>
                    <a:cubicBezTo>
                      <a:pt x="896" y="103"/>
                      <a:pt x="711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0" name="Google Shape;22050;p49"/>
              <p:cNvSpPr/>
              <p:nvPr/>
            </p:nvSpPr>
            <p:spPr>
              <a:xfrm>
                <a:off x="6827225" y="4679825"/>
                <a:ext cx="25325" cy="20425"/>
              </a:xfrm>
              <a:custGeom>
                <a:rect b="b" l="l" r="r" t="t"/>
                <a:pathLst>
                  <a:path extrusionOk="0" h="817" w="1013">
                    <a:moveTo>
                      <a:pt x="553" y="1"/>
                    </a:moveTo>
                    <a:cubicBezTo>
                      <a:pt x="514" y="1"/>
                      <a:pt x="475" y="6"/>
                      <a:pt x="434" y="18"/>
                    </a:cubicBezTo>
                    <a:cubicBezTo>
                      <a:pt x="67" y="85"/>
                      <a:pt x="0" y="585"/>
                      <a:pt x="334" y="752"/>
                    </a:cubicBezTo>
                    <a:cubicBezTo>
                      <a:pt x="401" y="796"/>
                      <a:pt x="473" y="816"/>
                      <a:pt x="543" y="816"/>
                    </a:cubicBezTo>
                    <a:cubicBezTo>
                      <a:pt x="788" y="816"/>
                      <a:pt x="1012" y="577"/>
                      <a:pt x="934" y="318"/>
                    </a:cubicBezTo>
                    <a:cubicBezTo>
                      <a:pt x="879" y="125"/>
                      <a:pt x="733" y="1"/>
                      <a:pt x="55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1" name="Google Shape;22051;p49"/>
              <p:cNvSpPr/>
              <p:nvPr/>
            </p:nvSpPr>
            <p:spPr>
              <a:xfrm>
                <a:off x="6791375" y="4716750"/>
                <a:ext cx="21700" cy="20800"/>
              </a:xfrm>
              <a:custGeom>
                <a:rect b="b" l="l" r="r" t="t"/>
                <a:pathLst>
                  <a:path extrusionOk="0" h="832" w="868">
                    <a:moveTo>
                      <a:pt x="452" y="1"/>
                    </a:moveTo>
                    <a:cubicBezTo>
                      <a:pt x="353" y="1"/>
                      <a:pt x="251" y="35"/>
                      <a:pt x="167" y="109"/>
                    </a:cubicBezTo>
                    <a:cubicBezTo>
                      <a:pt x="0" y="275"/>
                      <a:pt x="0" y="542"/>
                      <a:pt x="167" y="709"/>
                    </a:cubicBezTo>
                    <a:cubicBezTo>
                      <a:pt x="252" y="794"/>
                      <a:pt x="354" y="832"/>
                      <a:pt x="453" y="832"/>
                    </a:cubicBezTo>
                    <a:cubicBezTo>
                      <a:pt x="666" y="832"/>
                      <a:pt x="867" y="659"/>
                      <a:pt x="867" y="409"/>
                    </a:cubicBezTo>
                    <a:cubicBezTo>
                      <a:pt x="867" y="158"/>
                      <a:pt x="665" y="1"/>
                      <a:pt x="45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2" name="Google Shape;22052;p49"/>
              <p:cNvSpPr/>
              <p:nvPr/>
            </p:nvSpPr>
            <p:spPr>
              <a:xfrm>
                <a:off x="7213425" y="4461450"/>
                <a:ext cx="27450" cy="20950"/>
              </a:xfrm>
              <a:custGeom>
                <a:rect b="b" l="l" r="r" t="t"/>
                <a:pathLst>
                  <a:path extrusionOk="0" h="838" w="1098">
                    <a:moveTo>
                      <a:pt x="595" y="1"/>
                    </a:moveTo>
                    <a:cubicBezTo>
                      <a:pt x="527" y="1"/>
                      <a:pt x="459" y="16"/>
                      <a:pt x="397" y="47"/>
                    </a:cubicBezTo>
                    <a:cubicBezTo>
                      <a:pt x="0" y="273"/>
                      <a:pt x="230" y="838"/>
                      <a:pt x="615" y="838"/>
                    </a:cubicBezTo>
                    <a:cubicBezTo>
                      <a:pt x="683" y="838"/>
                      <a:pt x="756" y="820"/>
                      <a:pt x="831" y="780"/>
                    </a:cubicBezTo>
                    <a:cubicBezTo>
                      <a:pt x="1031" y="647"/>
                      <a:pt x="1098" y="413"/>
                      <a:pt x="964" y="213"/>
                    </a:cubicBezTo>
                    <a:cubicBezTo>
                      <a:pt x="895" y="75"/>
                      <a:pt x="746" y="1"/>
                      <a:pt x="59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3" name="Google Shape;22053;p49"/>
              <p:cNvSpPr/>
              <p:nvPr/>
            </p:nvSpPr>
            <p:spPr>
              <a:xfrm>
                <a:off x="7489750" y="4278125"/>
                <a:ext cx="27150" cy="20750"/>
              </a:xfrm>
              <a:custGeom>
                <a:rect b="b" l="l" r="r" t="t"/>
                <a:pathLst>
                  <a:path extrusionOk="0" h="830" w="1086">
                    <a:moveTo>
                      <a:pt x="538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71" y="770"/>
                      <a:pt x="411" y="829"/>
                      <a:pt x="545" y="829"/>
                    </a:cubicBezTo>
                    <a:cubicBezTo>
                      <a:pt x="620" y="829"/>
                      <a:pt x="692" y="811"/>
                      <a:pt x="752" y="775"/>
                    </a:cubicBezTo>
                    <a:cubicBezTo>
                      <a:pt x="1086" y="541"/>
                      <a:pt x="986" y="74"/>
                      <a:pt x="619" y="8"/>
                    </a:cubicBezTo>
                    <a:cubicBezTo>
                      <a:pt x="591" y="3"/>
                      <a:pt x="564" y="0"/>
                      <a:pt x="53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4" name="Google Shape;22054;p49"/>
              <p:cNvSpPr/>
              <p:nvPr/>
            </p:nvSpPr>
            <p:spPr>
              <a:xfrm>
                <a:off x="7464350" y="4314000"/>
                <a:ext cx="23150" cy="20875"/>
              </a:xfrm>
              <a:custGeom>
                <a:rect b="b" l="l" r="r" t="t"/>
                <a:pathLst>
                  <a:path extrusionOk="0" h="835" w="926">
                    <a:moveTo>
                      <a:pt x="479" y="0"/>
                    </a:moveTo>
                    <a:cubicBezTo>
                      <a:pt x="366" y="0"/>
                      <a:pt x="251" y="44"/>
                      <a:pt x="167" y="140"/>
                    </a:cubicBezTo>
                    <a:cubicBezTo>
                      <a:pt x="0" y="307"/>
                      <a:pt x="34" y="574"/>
                      <a:pt x="234" y="741"/>
                    </a:cubicBezTo>
                    <a:cubicBezTo>
                      <a:pt x="308" y="806"/>
                      <a:pt x="395" y="834"/>
                      <a:pt x="481" y="834"/>
                    </a:cubicBezTo>
                    <a:cubicBezTo>
                      <a:pt x="705" y="834"/>
                      <a:pt x="925" y="639"/>
                      <a:pt x="901" y="374"/>
                    </a:cubicBezTo>
                    <a:cubicBezTo>
                      <a:pt x="880" y="139"/>
                      <a:pt x="681" y="0"/>
                      <a:pt x="47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5" name="Google Shape;22055;p49"/>
              <p:cNvSpPr/>
              <p:nvPr/>
            </p:nvSpPr>
            <p:spPr>
              <a:xfrm>
                <a:off x="7336750" y="4444475"/>
                <a:ext cx="27025" cy="21850"/>
              </a:xfrm>
              <a:custGeom>
                <a:rect b="b" l="l" r="r" t="t"/>
                <a:pathLst>
                  <a:path extrusionOk="0" h="874" w="1081">
                    <a:moveTo>
                      <a:pt x="468" y="0"/>
                    </a:moveTo>
                    <a:cubicBezTo>
                      <a:pt x="359" y="0"/>
                      <a:pt x="251" y="42"/>
                      <a:pt x="167" y="125"/>
                    </a:cubicBezTo>
                    <a:cubicBezTo>
                      <a:pt x="1" y="292"/>
                      <a:pt x="1" y="592"/>
                      <a:pt x="201" y="759"/>
                    </a:cubicBezTo>
                    <a:cubicBezTo>
                      <a:pt x="288" y="839"/>
                      <a:pt x="384" y="873"/>
                      <a:pt x="475" y="873"/>
                    </a:cubicBezTo>
                    <a:cubicBezTo>
                      <a:pt x="803" y="873"/>
                      <a:pt x="1081" y="438"/>
                      <a:pt x="768" y="125"/>
                    </a:cubicBezTo>
                    <a:cubicBezTo>
                      <a:pt x="684" y="42"/>
                      <a:pt x="576" y="0"/>
                      <a:pt x="4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6" name="Google Shape;22056;p49"/>
              <p:cNvSpPr/>
              <p:nvPr/>
            </p:nvSpPr>
            <p:spPr>
              <a:xfrm>
                <a:off x="7459600" y="4405325"/>
                <a:ext cx="31300" cy="21175"/>
              </a:xfrm>
              <a:custGeom>
                <a:rect b="b" l="l" r="r" t="t"/>
                <a:pathLst>
                  <a:path extrusionOk="0" h="847" w="1252">
                    <a:moveTo>
                      <a:pt x="664" y="1"/>
                    </a:moveTo>
                    <a:cubicBezTo>
                      <a:pt x="599" y="1"/>
                      <a:pt x="530" y="18"/>
                      <a:pt x="457" y="57"/>
                    </a:cubicBezTo>
                    <a:cubicBezTo>
                      <a:pt x="1" y="256"/>
                      <a:pt x="227" y="846"/>
                      <a:pt x="615" y="846"/>
                    </a:cubicBezTo>
                    <a:cubicBezTo>
                      <a:pt x="681" y="846"/>
                      <a:pt x="752" y="829"/>
                      <a:pt x="824" y="790"/>
                    </a:cubicBezTo>
                    <a:cubicBezTo>
                      <a:pt x="1252" y="591"/>
                      <a:pt x="1046" y="1"/>
                      <a:pt x="6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7" name="Google Shape;22057;p49"/>
              <p:cNvSpPr/>
              <p:nvPr/>
            </p:nvSpPr>
            <p:spPr>
              <a:xfrm>
                <a:off x="7586975" y="4286625"/>
                <a:ext cx="30375" cy="21475"/>
              </a:xfrm>
              <a:custGeom>
                <a:rect b="b" l="l" r="r" t="t"/>
                <a:pathLst>
                  <a:path extrusionOk="0" h="859" w="1215">
                    <a:moveTo>
                      <a:pt x="628" y="0"/>
                    </a:moveTo>
                    <a:cubicBezTo>
                      <a:pt x="541" y="0"/>
                      <a:pt x="451" y="31"/>
                      <a:pt x="366" y="101"/>
                    </a:cubicBezTo>
                    <a:cubicBezTo>
                      <a:pt x="1" y="388"/>
                      <a:pt x="288" y="859"/>
                      <a:pt x="622" y="859"/>
                    </a:cubicBezTo>
                    <a:cubicBezTo>
                      <a:pt x="715" y="859"/>
                      <a:pt x="812" y="822"/>
                      <a:pt x="899" y="735"/>
                    </a:cubicBezTo>
                    <a:cubicBezTo>
                      <a:pt x="1215" y="420"/>
                      <a:pt x="950" y="0"/>
                      <a:pt x="62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8" name="Google Shape;22058;p49"/>
              <p:cNvSpPr/>
              <p:nvPr/>
            </p:nvSpPr>
            <p:spPr>
              <a:xfrm>
                <a:off x="7443500" y="4345500"/>
                <a:ext cx="23725" cy="20400"/>
              </a:xfrm>
              <a:custGeom>
                <a:rect b="b" l="l" r="r" t="t"/>
                <a:pathLst>
                  <a:path extrusionOk="0" h="816" w="949">
                    <a:moveTo>
                      <a:pt x="462" y="1"/>
                    </a:moveTo>
                    <a:cubicBezTo>
                      <a:pt x="399" y="1"/>
                      <a:pt x="332" y="15"/>
                      <a:pt x="267" y="48"/>
                    </a:cubicBezTo>
                    <a:cubicBezTo>
                      <a:pt x="67" y="148"/>
                      <a:pt x="0" y="381"/>
                      <a:pt x="100" y="582"/>
                    </a:cubicBezTo>
                    <a:cubicBezTo>
                      <a:pt x="180" y="740"/>
                      <a:pt x="327" y="816"/>
                      <a:pt x="473" y="816"/>
                    </a:cubicBezTo>
                    <a:cubicBezTo>
                      <a:pt x="636" y="816"/>
                      <a:pt x="798" y="723"/>
                      <a:pt x="868" y="548"/>
                    </a:cubicBezTo>
                    <a:cubicBezTo>
                      <a:pt x="948" y="253"/>
                      <a:pt x="726" y="1"/>
                      <a:pt x="46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9" name="Google Shape;22059;p49"/>
              <p:cNvSpPr/>
              <p:nvPr/>
            </p:nvSpPr>
            <p:spPr>
              <a:xfrm>
                <a:off x="7420150" y="4407150"/>
                <a:ext cx="24550" cy="21150"/>
              </a:xfrm>
              <a:custGeom>
                <a:rect b="b" l="l" r="r" t="t"/>
                <a:pathLst>
                  <a:path extrusionOk="0" h="846" w="982">
                    <a:moveTo>
                      <a:pt x="484" y="0"/>
                    </a:moveTo>
                    <a:cubicBezTo>
                      <a:pt x="326" y="0"/>
                      <a:pt x="167" y="84"/>
                      <a:pt x="100" y="250"/>
                    </a:cubicBezTo>
                    <a:cubicBezTo>
                      <a:pt x="0" y="484"/>
                      <a:pt x="100" y="717"/>
                      <a:pt x="334" y="818"/>
                    </a:cubicBezTo>
                    <a:cubicBezTo>
                      <a:pt x="382" y="837"/>
                      <a:pt x="430" y="846"/>
                      <a:pt x="477" y="846"/>
                    </a:cubicBezTo>
                    <a:cubicBezTo>
                      <a:pt x="754" y="846"/>
                      <a:pt x="982" y="536"/>
                      <a:pt x="868" y="250"/>
                    </a:cubicBezTo>
                    <a:cubicBezTo>
                      <a:pt x="801" y="84"/>
                      <a:pt x="643" y="0"/>
                      <a:pt x="484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0" name="Google Shape;22060;p49"/>
              <p:cNvSpPr/>
              <p:nvPr/>
            </p:nvSpPr>
            <p:spPr>
              <a:xfrm>
                <a:off x="7611375" y="4247750"/>
                <a:ext cx="23125" cy="20950"/>
              </a:xfrm>
              <a:custGeom>
                <a:rect b="b" l="l" r="r" t="t"/>
                <a:pathLst>
                  <a:path extrusionOk="0" h="838" w="925">
                    <a:moveTo>
                      <a:pt x="447" y="0"/>
                    </a:moveTo>
                    <a:cubicBezTo>
                      <a:pt x="245" y="0"/>
                      <a:pt x="45" y="153"/>
                      <a:pt x="24" y="389"/>
                    </a:cubicBezTo>
                    <a:cubicBezTo>
                      <a:pt x="0" y="646"/>
                      <a:pt x="222" y="837"/>
                      <a:pt x="449" y="837"/>
                    </a:cubicBezTo>
                    <a:cubicBezTo>
                      <a:pt x="546" y="837"/>
                      <a:pt x="644" y="802"/>
                      <a:pt x="724" y="722"/>
                    </a:cubicBezTo>
                    <a:cubicBezTo>
                      <a:pt x="891" y="589"/>
                      <a:pt x="924" y="322"/>
                      <a:pt x="757" y="155"/>
                    </a:cubicBezTo>
                    <a:cubicBezTo>
                      <a:pt x="674" y="48"/>
                      <a:pt x="560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1" name="Google Shape;22061;p49"/>
              <p:cNvSpPr/>
              <p:nvPr/>
            </p:nvSpPr>
            <p:spPr>
              <a:xfrm>
                <a:off x="7616325" y="4118975"/>
                <a:ext cx="24850" cy="20875"/>
              </a:xfrm>
              <a:custGeom>
                <a:rect b="b" l="l" r="r" t="t"/>
                <a:pathLst>
                  <a:path extrusionOk="0" h="835" w="994">
                    <a:moveTo>
                      <a:pt x="550" y="0"/>
                    </a:moveTo>
                    <a:cubicBezTo>
                      <a:pt x="208" y="0"/>
                      <a:pt x="0" y="381"/>
                      <a:pt x="192" y="670"/>
                    </a:cubicBezTo>
                    <a:cubicBezTo>
                      <a:pt x="281" y="783"/>
                      <a:pt x="403" y="835"/>
                      <a:pt x="524" y="835"/>
                    </a:cubicBezTo>
                    <a:cubicBezTo>
                      <a:pt x="723" y="835"/>
                      <a:pt x="918" y="697"/>
                      <a:pt x="960" y="469"/>
                    </a:cubicBezTo>
                    <a:cubicBezTo>
                      <a:pt x="993" y="236"/>
                      <a:pt x="826" y="36"/>
                      <a:pt x="593" y="2"/>
                    </a:cubicBezTo>
                    <a:cubicBezTo>
                      <a:pt x="578" y="1"/>
                      <a:pt x="564" y="0"/>
                      <a:pt x="55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2" name="Google Shape;22062;p49"/>
              <p:cNvSpPr/>
              <p:nvPr/>
            </p:nvSpPr>
            <p:spPr>
              <a:xfrm>
                <a:off x="7553750" y="4179575"/>
                <a:ext cx="27375" cy="21250"/>
              </a:xfrm>
              <a:custGeom>
                <a:rect b="b" l="l" r="r" t="t"/>
                <a:pathLst>
                  <a:path extrusionOk="0" h="850" w="1095">
                    <a:moveTo>
                      <a:pt x="559" y="0"/>
                    </a:moveTo>
                    <a:cubicBezTo>
                      <a:pt x="430" y="0"/>
                      <a:pt x="294" y="60"/>
                      <a:pt x="194" y="180"/>
                    </a:cubicBezTo>
                    <a:cubicBezTo>
                      <a:pt x="1" y="437"/>
                      <a:pt x="211" y="849"/>
                      <a:pt x="554" y="849"/>
                    </a:cubicBezTo>
                    <a:cubicBezTo>
                      <a:pt x="567" y="849"/>
                      <a:pt x="581" y="849"/>
                      <a:pt x="594" y="847"/>
                    </a:cubicBezTo>
                    <a:cubicBezTo>
                      <a:pt x="961" y="781"/>
                      <a:pt x="1094" y="314"/>
                      <a:pt x="794" y="80"/>
                    </a:cubicBezTo>
                    <a:cubicBezTo>
                      <a:pt x="727" y="27"/>
                      <a:pt x="645" y="0"/>
                      <a:pt x="55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3" name="Google Shape;22063;p49"/>
              <p:cNvSpPr/>
              <p:nvPr/>
            </p:nvSpPr>
            <p:spPr>
              <a:xfrm>
                <a:off x="7591925" y="4184900"/>
                <a:ext cx="20875" cy="20875"/>
              </a:xfrm>
              <a:custGeom>
                <a:rect b="b" l="l" r="r" t="t"/>
                <a:pathLst>
                  <a:path extrusionOk="0" h="835" w="835">
                    <a:moveTo>
                      <a:pt x="435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5" y="835"/>
                    </a:cubicBezTo>
                    <a:cubicBezTo>
                      <a:pt x="668" y="835"/>
                      <a:pt x="835" y="634"/>
                      <a:pt x="835" y="401"/>
                    </a:cubicBezTo>
                    <a:cubicBezTo>
                      <a:pt x="835" y="167"/>
                      <a:pt x="668" y="1"/>
                      <a:pt x="43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4" name="Google Shape;22064;p49"/>
              <p:cNvSpPr/>
              <p:nvPr/>
            </p:nvSpPr>
            <p:spPr>
              <a:xfrm>
                <a:off x="7725675" y="3915875"/>
                <a:ext cx="28900" cy="21525"/>
              </a:xfrm>
              <a:custGeom>
                <a:rect b="b" l="l" r="r" t="t"/>
                <a:pathLst>
                  <a:path extrusionOk="0" h="861" w="1156">
                    <a:moveTo>
                      <a:pt x="641" y="0"/>
                    </a:moveTo>
                    <a:cubicBezTo>
                      <a:pt x="229" y="0"/>
                      <a:pt x="1" y="620"/>
                      <a:pt x="488" y="821"/>
                    </a:cubicBezTo>
                    <a:cubicBezTo>
                      <a:pt x="542" y="848"/>
                      <a:pt x="601" y="860"/>
                      <a:pt x="659" y="860"/>
                    </a:cubicBezTo>
                    <a:cubicBezTo>
                      <a:pt x="820" y="860"/>
                      <a:pt x="982" y="768"/>
                      <a:pt x="1056" y="621"/>
                    </a:cubicBezTo>
                    <a:cubicBezTo>
                      <a:pt x="1156" y="421"/>
                      <a:pt x="1056" y="154"/>
                      <a:pt x="855" y="54"/>
                    </a:cubicBezTo>
                    <a:cubicBezTo>
                      <a:pt x="781" y="17"/>
                      <a:pt x="709" y="0"/>
                      <a:pt x="6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5" name="Google Shape;22065;p49"/>
              <p:cNvSpPr/>
              <p:nvPr/>
            </p:nvSpPr>
            <p:spPr>
              <a:xfrm>
                <a:off x="7794325" y="3680800"/>
                <a:ext cx="25300" cy="21200"/>
              </a:xfrm>
              <a:custGeom>
                <a:rect b="b" l="l" r="r" t="t"/>
                <a:pathLst>
                  <a:path extrusionOk="0" h="848" w="1012">
                    <a:moveTo>
                      <a:pt x="531" y="0"/>
                    </a:moveTo>
                    <a:cubicBezTo>
                      <a:pt x="242" y="0"/>
                      <a:pt x="0" y="322"/>
                      <a:pt x="178" y="617"/>
                    </a:cubicBezTo>
                    <a:cubicBezTo>
                      <a:pt x="255" y="772"/>
                      <a:pt x="397" y="848"/>
                      <a:pt x="541" y="848"/>
                    </a:cubicBezTo>
                    <a:cubicBezTo>
                      <a:pt x="706" y="848"/>
                      <a:pt x="873" y="747"/>
                      <a:pt x="945" y="551"/>
                    </a:cubicBezTo>
                    <a:cubicBezTo>
                      <a:pt x="1011" y="317"/>
                      <a:pt x="878" y="84"/>
                      <a:pt x="645" y="17"/>
                    </a:cubicBezTo>
                    <a:cubicBezTo>
                      <a:pt x="606" y="5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6" name="Google Shape;22066;p49"/>
              <p:cNvSpPr/>
              <p:nvPr/>
            </p:nvSpPr>
            <p:spPr>
              <a:xfrm>
                <a:off x="7782900" y="3759175"/>
                <a:ext cx="26350" cy="21000"/>
              </a:xfrm>
              <a:custGeom>
                <a:rect b="b" l="l" r="r" t="t"/>
                <a:pathLst>
                  <a:path extrusionOk="0" h="840" w="1054">
                    <a:moveTo>
                      <a:pt x="461" y="0"/>
                    </a:moveTo>
                    <a:cubicBezTo>
                      <a:pt x="291" y="0"/>
                      <a:pt x="123" y="125"/>
                      <a:pt x="67" y="318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16" y="833"/>
                      <a:pt x="461" y="840"/>
                      <a:pt x="504" y="840"/>
                    </a:cubicBezTo>
                    <a:cubicBezTo>
                      <a:pt x="932" y="840"/>
                      <a:pt x="1053" y="139"/>
                      <a:pt x="568" y="17"/>
                    </a:cubicBezTo>
                    <a:cubicBezTo>
                      <a:pt x="533" y="6"/>
                      <a:pt x="497" y="0"/>
                      <a:pt x="46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7" name="Google Shape;22067;p49"/>
              <p:cNvSpPr/>
              <p:nvPr/>
            </p:nvSpPr>
            <p:spPr>
              <a:xfrm>
                <a:off x="7782075" y="3907875"/>
                <a:ext cx="24825" cy="21075"/>
              </a:xfrm>
              <a:custGeom>
                <a:rect b="b" l="l" r="r" t="t"/>
                <a:pathLst>
                  <a:path extrusionOk="0" h="843" w="993">
                    <a:moveTo>
                      <a:pt x="455" y="0"/>
                    </a:moveTo>
                    <a:cubicBezTo>
                      <a:pt x="254" y="0"/>
                      <a:pt x="55" y="139"/>
                      <a:pt x="34" y="374"/>
                    </a:cubicBezTo>
                    <a:cubicBezTo>
                      <a:pt x="0" y="607"/>
                      <a:pt x="167" y="808"/>
                      <a:pt x="401" y="841"/>
                    </a:cubicBezTo>
                    <a:cubicBezTo>
                      <a:pt x="414" y="842"/>
                      <a:pt x="427" y="843"/>
                      <a:pt x="440" y="843"/>
                    </a:cubicBezTo>
                    <a:cubicBezTo>
                      <a:pt x="784" y="843"/>
                      <a:pt x="993" y="430"/>
                      <a:pt x="768" y="140"/>
                    </a:cubicBezTo>
                    <a:cubicBezTo>
                      <a:pt x="683" y="44"/>
                      <a:pt x="569" y="0"/>
                      <a:pt x="45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8" name="Google Shape;22068;p49"/>
              <p:cNvSpPr/>
              <p:nvPr/>
            </p:nvSpPr>
            <p:spPr>
              <a:xfrm>
                <a:off x="7859825" y="3647250"/>
                <a:ext cx="25425" cy="20650"/>
              </a:xfrm>
              <a:custGeom>
                <a:rect b="b" l="l" r="r" t="t"/>
                <a:pathLst>
                  <a:path extrusionOk="0" h="826" w="1017">
                    <a:moveTo>
                      <a:pt x="503" y="1"/>
                    </a:moveTo>
                    <a:cubicBezTo>
                      <a:pt x="346" y="1"/>
                      <a:pt x="190" y="88"/>
                      <a:pt x="126" y="291"/>
                    </a:cubicBezTo>
                    <a:cubicBezTo>
                      <a:pt x="1" y="604"/>
                      <a:pt x="267" y="826"/>
                      <a:pt x="524" y="826"/>
                    </a:cubicBezTo>
                    <a:cubicBezTo>
                      <a:pt x="679" y="826"/>
                      <a:pt x="831" y="746"/>
                      <a:pt x="893" y="558"/>
                    </a:cubicBezTo>
                    <a:cubicBezTo>
                      <a:pt x="1017" y="228"/>
                      <a:pt x="75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9" name="Google Shape;22069;p49"/>
              <p:cNvSpPr/>
              <p:nvPr/>
            </p:nvSpPr>
            <p:spPr>
              <a:xfrm>
                <a:off x="7862125" y="3576050"/>
                <a:ext cx="23125" cy="21075"/>
              </a:xfrm>
              <a:custGeom>
                <a:rect b="b" l="l" r="r" t="t"/>
                <a:pathLst>
                  <a:path extrusionOk="0" h="843" w="925">
                    <a:moveTo>
                      <a:pt x="441" y="0"/>
                    </a:moveTo>
                    <a:cubicBezTo>
                      <a:pt x="258" y="0"/>
                      <a:pt x="77" y="106"/>
                      <a:pt x="34" y="337"/>
                    </a:cubicBezTo>
                    <a:cubicBezTo>
                      <a:pt x="1" y="571"/>
                      <a:pt x="134" y="804"/>
                      <a:pt x="368" y="838"/>
                    </a:cubicBezTo>
                    <a:cubicBezTo>
                      <a:pt x="388" y="841"/>
                      <a:pt x="408" y="842"/>
                      <a:pt x="427" y="842"/>
                    </a:cubicBezTo>
                    <a:cubicBezTo>
                      <a:pt x="635" y="842"/>
                      <a:pt x="807" y="687"/>
                      <a:pt x="868" y="504"/>
                    </a:cubicBezTo>
                    <a:cubicBezTo>
                      <a:pt x="925" y="183"/>
                      <a:pt x="681" y="0"/>
                      <a:pt x="441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0" name="Google Shape;22070;p49"/>
              <p:cNvSpPr/>
              <p:nvPr/>
            </p:nvSpPr>
            <p:spPr>
              <a:xfrm>
                <a:off x="7960525" y="3726925"/>
                <a:ext cx="24750" cy="21150"/>
              </a:xfrm>
              <a:custGeom>
                <a:rect b="b" l="l" r="r" t="t"/>
                <a:pathLst>
                  <a:path extrusionOk="0" h="846" w="990">
                    <a:moveTo>
                      <a:pt x="466" y="1"/>
                    </a:moveTo>
                    <a:cubicBezTo>
                      <a:pt x="411" y="1"/>
                      <a:pt x="355" y="13"/>
                      <a:pt x="301" y="40"/>
                    </a:cubicBezTo>
                    <a:cubicBezTo>
                      <a:pt x="68" y="140"/>
                      <a:pt x="1" y="373"/>
                      <a:pt x="101" y="607"/>
                    </a:cubicBezTo>
                    <a:cubicBezTo>
                      <a:pt x="179" y="775"/>
                      <a:pt x="315" y="845"/>
                      <a:pt x="450" y="845"/>
                    </a:cubicBezTo>
                    <a:cubicBezTo>
                      <a:pt x="719" y="845"/>
                      <a:pt x="990" y="572"/>
                      <a:pt x="835" y="240"/>
                    </a:cubicBezTo>
                    <a:cubicBezTo>
                      <a:pt x="762" y="93"/>
                      <a:pt x="617" y="1"/>
                      <a:pt x="4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1" name="Google Shape;22071;p49"/>
              <p:cNvSpPr/>
              <p:nvPr/>
            </p:nvSpPr>
            <p:spPr>
              <a:xfrm>
                <a:off x="8013075" y="3656150"/>
                <a:ext cx="27300" cy="21250"/>
              </a:xfrm>
              <a:custGeom>
                <a:rect b="b" l="l" r="r" t="t"/>
                <a:pathLst>
                  <a:path extrusionOk="0" h="850" w="1092">
                    <a:moveTo>
                      <a:pt x="510" y="0"/>
                    </a:moveTo>
                    <a:cubicBezTo>
                      <a:pt x="496" y="0"/>
                      <a:pt x="482" y="1"/>
                      <a:pt x="467" y="2"/>
                    </a:cubicBezTo>
                    <a:cubicBezTo>
                      <a:pt x="100" y="69"/>
                      <a:pt x="0" y="536"/>
                      <a:pt x="301" y="769"/>
                    </a:cubicBezTo>
                    <a:cubicBezTo>
                      <a:pt x="367" y="823"/>
                      <a:pt x="450" y="849"/>
                      <a:pt x="534" y="849"/>
                    </a:cubicBezTo>
                    <a:cubicBezTo>
                      <a:pt x="659" y="849"/>
                      <a:pt x="788" y="789"/>
                      <a:pt x="868" y="669"/>
                    </a:cubicBezTo>
                    <a:cubicBezTo>
                      <a:pt x="1092" y="381"/>
                      <a:pt x="855" y="0"/>
                      <a:pt x="51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2" name="Google Shape;22072;p49"/>
              <p:cNvSpPr/>
              <p:nvPr/>
            </p:nvSpPr>
            <p:spPr>
              <a:xfrm>
                <a:off x="7976375" y="3477350"/>
                <a:ext cx="24650" cy="20475"/>
              </a:xfrm>
              <a:custGeom>
                <a:rect b="b" l="l" r="r" t="t"/>
                <a:pathLst>
                  <a:path extrusionOk="0" h="819" w="986">
                    <a:moveTo>
                      <a:pt x="561" y="1"/>
                    </a:moveTo>
                    <a:cubicBezTo>
                      <a:pt x="530" y="1"/>
                      <a:pt x="498" y="5"/>
                      <a:pt x="468" y="16"/>
                    </a:cubicBezTo>
                    <a:cubicBezTo>
                      <a:pt x="101" y="82"/>
                      <a:pt x="1" y="549"/>
                      <a:pt x="301" y="750"/>
                    </a:cubicBezTo>
                    <a:cubicBezTo>
                      <a:pt x="372" y="797"/>
                      <a:pt x="448" y="818"/>
                      <a:pt x="523" y="818"/>
                    </a:cubicBezTo>
                    <a:cubicBezTo>
                      <a:pt x="764" y="818"/>
                      <a:pt x="986" y="596"/>
                      <a:pt x="935" y="316"/>
                    </a:cubicBezTo>
                    <a:cubicBezTo>
                      <a:pt x="906" y="146"/>
                      <a:pt x="734" y="1"/>
                      <a:pt x="561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3" name="Google Shape;22073;p49"/>
              <p:cNvSpPr/>
              <p:nvPr/>
            </p:nvSpPr>
            <p:spPr>
              <a:xfrm>
                <a:off x="7923850" y="3478700"/>
                <a:ext cx="24425" cy="20675"/>
              </a:xfrm>
              <a:custGeom>
                <a:rect b="b" l="l" r="r" t="t"/>
                <a:pathLst>
                  <a:path extrusionOk="0" h="827" w="977">
                    <a:moveTo>
                      <a:pt x="487" y="0"/>
                    </a:moveTo>
                    <a:cubicBezTo>
                      <a:pt x="438" y="0"/>
                      <a:pt x="387" y="9"/>
                      <a:pt x="334" y="28"/>
                    </a:cubicBezTo>
                    <a:cubicBezTo>
                      <a:pt x="134" y="95"/>
                      <a:pt x="0" y="329"/>
                      <a:pt x="67" y="529"/>
                    </a:cubicBezTo>
                    <a:cubicBezTo>
                      <a:pt x="138" y="725"/>
                      <a:pt x="305" y="826"/>
                      <a:pt x="471" y="826"/>
                    </a:cubicBezTo>
                    <a:cubicBezTo>
                      <a:pt x="614" y="826"/>
                      <a:pt x="757" y="750"/>
                      <a:pt x="834" y="595"/>
                    </a:cubicBezTo>
                    <a:cubicBezTo>
                      <a:pt x="977" y="310"/>
                      <a:pt x="778" y="0"/>
                      <a:pt x="48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4" name="Google Shape;22074;p49"/>
              <p:cNvSpPr/>
              <p:nvPr/>
            </p:nvSpPr>
            <p:spPr>
              <a:xfrm>
                <a:off x="7945525" y="3521550"/>
                <a:ext cx="23150" cy="21075"/>
              </a:xfrm>
              <a:custGeom>
                <a:rect b="b" l="l" r="r" t="t"/>
                <a:pathLst>
                  <a:path extrusionOk="0" h="843" w="926">
                    <a:moveTo>
                      <a:pt x="472" y="1"/>
                    </a:moveTo>
                    <a:cubicBezTo>
                      <a:pt x="438" y="1"/>
                      <a:pt x="403" y="6"/>
                      <a:pt x="367" y="16"/>
                    </a:cubicBezTo>
                    <a:cubicBezTo>
                      <a:pt x="167" y="49"/>
                      <a:pt x="0" y="282"/>
                      <a:pt x="67" y="516"/>
                    </a:cubicBezTo>
                    <a:lnTo>
                      <a:pt x="34" y="516"/>
                    </a:lnTo>
                    <a:cubicBezTo>
                      <a:pt x="76" y="742"/>
                      <a:pt x="250" y="842"/>
                      <a:pt x="429" y="842"/>
                    </a:cubicBezTo>
                    <a:cubicBezTo>
                      <a:pt x="673" y="842"/>
                      <a:pt x="925" y="657"/>
                      <a:pt x="868" y="349"/>
                    </a:cubicBezTo>
                    <a:cubicBezTo>
                      <a:pt x="839" y="151"/>
                      <a:pt x="667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5" name="Google Shape;22075;p49"/>
              <p:cNvSpPr/>
              <p:nvPr/>
            </p:nvSpPr>
            <p:spPr>
              <a:xfrm>
                <a:off x="8040125" y="3046400"/>
                <a:ext cx="25500" cy="21125"/>
              </a:xfrm>
              <a:custGeom>
                <a:rect b="b" l="l" r="r" t="t"/>
                <a:pathLst>
                  <a:path extrusionOk="0" h="845" w="1020">
                    <a:moveTo>
                      <a:pt x="572" y="1"/>
                    </a:moveTo>
                    <a:cubicBezTo>
                      <a:pt x="244" y="1"/>
                      <a:pt x="1" y="364"/>
                      <a:pt x="186" y="642"/>
                    </a:cubicBezTo>
                    <a:cubicBezTo>
                      <a:pt x="284" y="781"/>
                      <a:pt x="422" y="845"/>
                      <a:pt x="555" y="845"/>
                    </a:cubicBezTo>
                    <a:cubicBezTo>
                      <a:pt x="740" y="845"/>
                      <a:pt x="914" y="722"/>
                      <a:pt x="953" y="508"/>
                    </a:cubicBezTo>
                    <a:cubicBezTo>
                      <a:pt x="1020" y="275"/>
                      <a:pt x="853" y="75"/>
                      <a:pt x="653" y="8"/>
                    </a:cubicBezTo>
                    <a:cubicBezTo>
                      <a:pt x="625" y="3"/>
                      <a:pt x="598" y="1"/>
                      <a:pt x="5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6" name="Google Shape;22076;p49"/>
              <p:cNvSpPr/>
              <p:nvPr/>
            </p:nvSpPr>
            <p:spPr>
              <a:xfrm>
                <a:off x="7946000" y="2756325"/>
                <a:ext cx="24575" cy="20975"/>
              </a:xfrm>
              <a:custGeom>
                <a:rect b="b" l="l" r="r" t="t"/>
                <a:pathLst>
                  <a:path extrusionOk="0" h="839" w="983">
                    <a:moveTo>
                      <a:pt x="510" y="1"/>
                    </a:moveTo>
                    <a:cubicBezTo>
                      <a:pt x="262" y="1"/>
                      <a:pt x="1" y="214"/>
                      <a:pt x="81" y="536"/>
                    </a:cubicBezTo>
                    <a:cubicBezTo>
                      <a:pt x="147" y="747"/>
                      <a:pt x="312" y="839"/>
                      <a:pt x="478" y="839"/>
                    </a:cubicBezTo>
                    <a:cubicBezTo>
                      <a:pt x="730" y="839"/>
                      <a:pt x="983" y="626"/>
                      <a:pt x="882" y="303"/>
                    </a:cubicBezTo>
                    <a:cubicBezTo>
                      <a:pt x="829" y="92"/>
                      <a:pt x="672" y="1"/>
                      <a:pt x="510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7" name="Google Shape;22077;p49"/>
              <p:cNvSpPr/>
              <p:nvPr/>
            </p:nvSpPr>
            <p:spPr>
              <a:xfrm>
                <a:off x="7908825" y="2882050"/>
                <a:ext cx="24675" cy="20475"/>
              </a:xfrm>
              <a:custGeom>
                <a:rect b="b" l="l" r="r" t="t"/>
                <a:pathLst>
                  <a:path extrusionOk="0" h="819" w="987">
                    <a:moveTo>
                      <a:pt x="448" y="1"/>
                    </a:moveTo>
                    <a:cubicBezTo>
                      <a:pt x="257" y="1"/>
                      <a:pt x="74" y="125"/>
                      <a:pt x="34" y="344"/>
                    </a:cubicBezTo>
                    <a:cubicBezTo>
                      <a:pt x="1" y="578"/>
                      <a:pt x="134" y="778"/>
                      <a:pt x="368" y="811"/>
                    </a:cubicBezTo>
                    <a:cubicBezTo>
                      <a:pt x="395" y="816"/>
                      <a:pt x="422" y="819"/>
                      <a:pt x="448" y="819"/>
                    </a:cubicBezTo>
                    <a:cubicBezTo>
                      <a:pt x="772" y="819"/>
                      <a:pt x="986" y="455"/>
                      <a:pt x="801" y="177"/>
                    </a:cubicBezTo>
                    <a:cubicBezTo>
                      <a:pt x="707" y="57"/>
                      <a:pt x="576" y="1"/>
                      <a:pt x="44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8" name="Google Shape;22078;p49"/>
              <p:cNvSpPr/>
              <p:nvPr/>
            </p:nvSpPr>
            <p:spPr>
              <a:xfrm>
                <a:off x="7983050" y="3078550"/>
                <a:ext cx="26300" cy="21025"/>
              </a:xfrm>
              <a:custGeom>
                <a:rect b="b" l="l" r="r" t="t"/>
                <a:pathLst>
                  <a:path extrusionOk="0" h="841" w="1052">
                    <a:moveTo>
                      <a:pt x="475" y="0"/>
                    </a:moveTo>
                    <a:cubicBezTo>
                      <a:pt x="431" y="0"/>
                      <a:pt x="384" y="7"/>
                      <a:pt x="334" y="23"/>
                    </a:cubicBezTo>
                    <a:cubicBezTo>
                      <a:pt x="134" y="56"/>
                      <a:pt x="0" y="290"/>
                      <a:pt x="67" y="523"/>
                    </a:cubicBezTo>
                    <a:cubicBezTo>
                      <a:pt x="122" y="716"/>
                      <a:pt x="268" y="841"/>
                      <a:pt x="449" y="841"/>
                    </a:cubicBezTo>
                    <a:cubicBezTo>
                      <a:pt x="487" y="841"/>
                      <a:pt x="527" y="835"/>
                      <a:pt x="568" y="824"/>
                    </a:cubicBezTo>
                    <a:cubicBezTo>
                      <a:pt x="1051" y="672"/>
                      <a:pt x="905" y="0"/>
                      <a:pt x="47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9" name="Google Shape;22079;p49"/>
              <p:cNvSpPr/>
              <p:nvPr/>
            </p:nvSpPr>
            <p:spPr>
              <a:xfrm>
                <a:off x="8048525" y="3011875"/>
                <a:ext cx="22950" cy="21000"/>
              </a:xfrm>
              <a:custGeom>
                <a:rect b="b" l="l" r="r" t="t"/>
                <a:pathLst>
                  <a:path extrusionOk="0" h="840" w="918">
                    <a:moveTo>
                      <a:pt x="467" y="0"/>
                    </a:moveTo>
                    <a:cubicBezTo>
                      <a:pt x="225" y="0"/>
                      <a:pt x="1" y="217"/>
                      <a:pt x="50" y="488"/>
                    </a:cubicBezTo>
                    <a:cubicBezTo>
                      <a:pt x="71" y="715"/>
                      <a:pt x="256" y="839"/>
                      <a:pt x="450" y="839"/>
                    </a:cubicBezTo>
                    <a:cubicBezTo>
                      <a:pt x="570" y="839"/>
                      <a:pt x="694" y="791"/>
                      <a:pt x="784" y="689"/>
                    </a:cubicBezTo>
                    <a:cubicBezTo>
                      <a:pt x="917" y="488"/>
                      <a:pt x="884" y="222"/>
                      <a:pt x="717" y="88"/>
                    </a:cubicBezTo>
                    <a:cubicBezTo>
                      <a:pt x="639" y="27"/>
                      <a:pt x="552" y="0"/>
                      <a:pt x="46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0" name="Google Shape;22080;p49"/>
              <p:cNvSpPr/>
              <p:nvPr/>
            </p:nvSpPr>
            <p:spPr>
              <a:xfrm>
                <a:off x="8018900" y="2836075"/>
                <a:ext cx="23125" cy="20900"/>
              </a:xfrm>
              <a:custGeom>
                <a:rect b="b" l="l" r="r" t="t"/>
                <a:pathLst>
                  <a:path extrusionOk="0" h="836" w="925">
                    <a:moveTo>
                      <a:pt x="473" y="0"/>
                    </a:moveTo>
                    <a:cubicBezTo>
                      <a:pt x="438" y="0"/>
                      <a:pt x="403" y="5"/>
                      <a:pt x="368" y="15"/>
                    </a:cubicBezTo>
                    <a:cubicBezTo>
                      <a:pt x="168" y="48"/>
                      <a:pt x="1" y="248"/>
                      <a:pt x="34" y="482"/>
                    </a:cubicBezTo>
                    <a:cubicBezTo>
                      <a:pt x="78" y="728"/>
                      <a:pt x="259" y="836"/>
                      <a:pt x="442" y="836"/>
                    </a:cubicBezTo>
                    <a:cubicBezTo>
                      <a:pt x="682" y="836"/>
                      <a:pt x="925" y="651"/>
                      <a:pt x="868" y="349"/>
                    </a:cubicBezTo>
                    <a:cubicBezTo>
                      <a:pt x="840" y="150"/>
                      <a:pt x="667" y="0"/>
                      <a:pt x="47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1" name="Google Shape;22081;p49"/>
              <p:cNvSpPr/>
              <p:nvPr/>
            </p:nvSpPr>
            <p:spPr>
              <a:xfrm>
                <a:off x="7977200" y="2796575"/>
                <a:ext cx="27325" cy="20750"/>
              </a:xfrm>
              <a:custGeom>
                <a:rect b="b" l="l" r="r" t="t"/>
                <a:pathLst>
                  <a:path extrusionOk="0" h="830" w="1093">
                    <a:moveTo>
                      <a:pt x="566" y="1"/>
                    </a:moveTo>
                    <a:cubicBezTo>
                      <a:pt x="471" y="1"/>
                      <a:pt x="376" y="34"/>
                      <a:pt x="301" y="94"/>
                    </a:cubicBezTo>
                    <a:cubicBezTo>
                      <a:pt x="1" y="327"/>
                      <a:pt x="134" y="794"/>
                      <a:pt x="501" y="828"/>
                    </a:cubicBezTo>
                    <a:cubicBezTo>
                      <a:pt x="516" y="829"/>
                      <a:pt x="530" y="830"/>
                      <a:pt x="544" y="830"/>
                    </a:cubicBezTo>
                    <a:cubicBezTo>
                      <a:pt x="886" y="830"/>
                      <a:pt x="1093" y="449"/>
                      <a:pt x="868" y="161"/>
                    </a:cubicBezTo>
                    <a:cubicBezTo>
                      <a:pt x="795" y="50"/>
                      <a:pt x="681" y="1"/>
                      <a:pt x="5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2" name="Google Shape;22082;p49"/>
              <p:cNvSpPr/>
              <p:nvPr/>
            </p:nvSpPr>
            <p:spPr>
              <a:xfrm>
                <a:off x="7962200" y="3157775"/>
                <a:ext cx="24200" cy="21425"/>
              </a:xfrm>
              <a:custGeom>
                <a:rect b="b" l="l" r="r" t="t"/>
                <a:pathLst>
                  <a:path extrusionOk="0" h="857" w="968">
                    <a:moveTo>
                      <a:pt x="415" y="0"/>
                    </a:moveTo>
                    <a:cubicBezTo>
                      <a:pt x="202" y="0"/>
                      <a:pt x="1" y="173"/>
                      <a:pt x="1" y="423"/>
                    </a:cubicBezTo>
                    <a:cubicBezTo>
                      <a:pt x="1" y="657"/>
                      <a:pt x="167" y="857"/>
                      <a:pt x="401" y="857"/>
                    </a:cubicBezTo>
                    <a:cubicBezTo>
                      <a:pt x="768" y="857"/>
                      <a:pt x="968" y="390"/>
                      <a:pt x="701" y="123"/>
                    </a:cubicBezTo>
                    <a:cubicBezTo>
                      <a:pt x="616" y="38"/>
                      <a:pt x="514" y="0"/>
                      <a:pt x="415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3" name="Google Shape;22083;p49"/>
              <p:cNvSpPr/>
              <p:nvPr/>
            </p:nvSpPr>
            <p:spPr>
              <a:xfrm>
                <a:off x="7995125" y="3261700"/>
                <a:ext cx="24650" cy="21050"/>
              </a:xfrm>
              <a:custGeom>
                <a:rect b="b" l="l" r="r" t="t"/>
                <a:pathLst>
                  <a:path extrusionOk="0" h="842" w="986">
                    <a:moveTo>
                      <a:pt x="463" y="0"/>
                    </a:moveTo>
                    <a:cubicBezTo>
                      <a:pt x="222" y="0"/>
                      <a:pt x="0" y="222"/>
                      <a:pt x="51" y="503"/>
                    </a:cubicBezTo>
                    <a:cubicBezTo>
                      <a:pt x="81" y="712"/>
                      <a:pt x="272" y="841"/>
                      <a:pt x="480" y="841"/>
                    </a:cubicBezTo>
                    <a:cubicBezTo>
                      <a:pt x="504" y="841"/>
                      <a:pt x="528" y="840"/>
                      <a:pt x="552" y="836"/>
                    </a:cubicBezTo>
                    <a:cubicBezTo>
                      <a:pt x="918" y="769"/>
                      <a:pt x="985" y="269"/>
                      <a:pt x="685" y="69"/>
                    </a:cubicBezTo>
                    <a:cubicBezTo>
                      <a:pt x="614" y="22"/>
                      <a:pt x="538" y="0"/>
                      <a:pt x="463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4" name="Google Shape;22084;p49"/>
              <p:cNvSpPr/>
              <p:nvPr/>
            </p:nvSpPr>
            <p:spPr>
              <a:xfrm>
                <a:off x="8036800" y="3136475"/>
                <a:ext cx="24675" cy="20475"/>
              </a:xfrm>
              <a:custGeom>
                <a:rect b="b" l="l" r="r" t="t"/>
                <a:pathLst>
                  <a:path extrusionOk="0" h="819" w="987">
                    <a:moveTo>
                      <a:pt x="539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66" y="762"/>
                      <a:pt x="395" y="818"/>
                      <a:pt x="525" y="818"/>
                    </a:cubicBezTo>
                    <a:cubicBezTo>
                      <a:pt x="718" y="818"/>
                      <a:pt x="913" y="694"/>
                      <a:pt x="953" y="475"/>
                    </a:cubicBezTo>
                    <a:cubicBezTo>
                      <a:pt x="986" y="274"/>
                      <a:pt x="853" y="41"/>
                      <a:pt x="619" y="8"/>
                    </a:cubicBezTo>
                    <a:cubicBezTo>
                      <a:pt x="592" y="3"/>
                      <a:pt x="565" y="0"/>
                      <a:pt x="539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5" name="Google Shape;22085;p49"/>
              <p:cNvSpPr/>
              <p:nvPr/>
            </p:nvSpPr>
            <p:spPr>
              <a:xfrm>
                <a:off x="7959125" y="2708900"/>
                <a:ext cx="23200" cy="21600"/>
              </a:xfrm>
              <a:custGeom>
                <a:rect b="b" l="l" r="r" t="t"/>
                <a:pathLst>
                  <a:path extrusionOk="0" h="864" w="928">
                    <a:moveTo>
                      <a:pt x="472" y="1"/>
                    </a:moveTo>
                    <a:cubicBezTo>
                      <a:pt x="236" y="1"/>
                      <a:pt x="1" y="182"/>
                      <a:pt x="57" y="499"/>
                    </a:cubicBezTo>
                    <a:cubicBezTo>
                      <a:pt x="86" y="749"/>
                      <a:pt x="266" y="863"/>
                      <a:pt x="451" y="863"/>
                    </a:cubicBezTo>
                    <a:cubicBezTo>
                      <a:pt x="685" y="863"/>
                      <a:pt x="928" y="682"/>
                      <a:pt x="891" y="365"/>
                    </a:cubicBezTo>
                    <a:cubicBezTo>
                      <a:pt x="847" y="115"/>
                      <a:pt x="659" y="1"/>
                      <a:pt x="47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6" name="Google Shape;22086;p49"/>
              <p:cNvSpPr/>
              <p:nvPr/>
            </p:nvSpPr>
            <p:spPr>
              <a:xfrm>
                <a:off x="7905950" y="2511250"/>
                <a:ext cx="23900" cy="20875"/>
              </a:xfrm>
              <a:custGeom>
                <a:rect b="b" l="l" r="r" t="t"/>
                <a:pathLst>
                  <a:path extrusionOk="0" h="835" w="956">
                    <a:moveTo>
                      <a:pt x="503" y="1"/>
                    </a:moveTo>
                    <a:cubicBezTo>
                      <a:pt x="251" y="1"/>
                      <a:pt x="0" y="206"/>
                      <a:pt x="116" y="532"/>
                    </a:cubicBezTo>
                    <a:cubicBezTo>
                      <a:pt x="172" y="742"/>
                      <a:pt x="333" y="835"/>
                      <a:pt x="496" y="835"/>
                    </a:cubicBezTo>
                    <a:cubicBezTo>
                      <a:pt x="723" y="835"/>
                      <a:pt x="955" y="656"/>
                      <a:pt x="916" y="366"/>
                    </a:cubicBezTo>
                    <a:cubicBezTo>
                      <a:pt x="874" y="111"/>
                      <a:pt x="688" y="1"/>
                      <a:pt x="50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7" name="Google Shape;22087;p49"/>
              <p:cNvSpPr/>
              <p:nvPr/>
            </p:nvSpPr>
            <p:spPr>
              <a:xfrm>
                <a:off x="7862125" y="2612525"/>
                <a:ext cx="26525" cy="20825"/>
              </a:xfrm>
              <a:custGeom>
                <a:rect b="b" l="l" r="r" t="t"/>
                <a:pathLst>
                  <a:path extrusionOk="0" h="833" w="1061">
                    <a:moveTo>
                      <a:pt x="447" y="0"/>
                    </a:moveTo>
                    <a:cubicBezTo>
                      <a:pt x="259" y="0"/>
                      <a:pt x="95" y="125"/>
                      <a:pt x="67" y="317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08" y="828"/>
                      <a:pt x="447" y="833"/>
                      <a:pt x="484" y="833"/>
                    </a:cubicBezTo>
                    <a:cubicBezTo>
                      <a:pt x="928" y="833"/>
                      <a:pt x="1061" y="140"/>
                      <a:pt x="568" y="17"/>
                    </a:cubicBezTo>
                    <a:cubicBezTo>
                      <a:pt x="527" y="6"/>
                      <a:pt x="486" y="0"/>
                      <a:pt x="447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8" name="Google Shape;22088;p49"/>
              <p:cNvSpPr/>
              <p:nvPr/>
            </p:nvSpPr>
            <p:spPr>
              <a:xfrm>
                <a:off x="7892375" y="2637925"/>
                <a:ext cx="27325" cy="21300"/>
              </a:xfrm>
              <a:custGeom>
                <a:rect b="b" l="l" r="r" t="t"/>
                <a:pathLst>
                  <a:path extrusionOk="0" h="852" w="1093">
                    <a:moveTo>
                      <a:pt x="552" y="0"/>
                    </a:moveTo>
                    <a:cubicBezTo>
                      <a:pt x="209" y="0"/>
                      <a:pt x="0" y="413"/>
                      <a:pt x="225" y="702"/>
                    </a:cubicBezTo>
                    <a:cubicBezTo>
                      <a:pt x="303" y="800"/>
                      <a:pt x="426" y="852"/>
                      <a:pt x="555" y="852"/>
                    </a:cubicBezTo>
                    <a:cubicBezTo>
                      <a:pt x="647" y="852"/>
                      <a:pt x="742" y="825"/>
                      <a:pt x="825" y="769"/>
                    </a:cubicBezTo>
                    <a:cubicBezTo>
                      <a:pt x="1092" y="536"/>
                      <a:pt x="959" y="69"/>
                      <a:pt x="592" y="2"/>
                    </a:cubicBezTo>
                    <a:cubicBezTo>
                      <a:pt x="579" y="1"/>
                      <a:pt x="565" y="0"/>
                      <a:pt x="552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9" name="Google Shape;22089;p49"/>
              <p:cNvSpPr/>
              <p:nvPr/>
            </p:nvSpPr>
            <p:spPr>
              <a:xfrm>
                <a:off x="7762050" y="2215025"/>
                <a:ext cx="24925" cy="21125"/>
              </a:xfrm>
              <a:custGeom>
                <a:rect b="b" l="l" r="r" t="t"/>
                <a:pathLst>
                  <a:path extrusionOk="0" h="845" w="997">
                    <a:moveTo>
                      <a:pt x="482" y="1"/>
                    </a:moveTo>
                    <a:cubicBezTo>
                      <a:pt x="423" y="1"/>
                      <a:pt x="362" y="13"/>
                      <a:pt x="301" y="39"/>
                    </a:cubicBezTo>
                    <a:cubicBezTo>
                      <a:pt x="101" y="139"/>
                      <a:pt x="1" y="373"/>
                      <a:pt x="101" y="573"/>
                    </a:cubicBezTo>
                    <a:cubicBezTo>
                      <a:pt x="173" y="765"/>
                      <a:pt x="319" y="845"/>
                      <a:pt x="466" y="845"/>
                    </a:cubicBezTo>
                    <a:cubicBezTo>
                      <a:pt x="728" y="845"/>
                      <a:pt x="996" y="593"/>
                      <a:pt x="868" y="273"/>
                    </a:cubicBezTo>
                    <a:cubicBezTo>
                      <a:pt x="794" y="100"/>
                      <a:pt x="647" y="1"/>
                      <a:pt x="48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0" name="Google Shape;22090;p49"/>
              <p:cNvSpPr/>
              <p:nvPr/>
            </p:nvSpPr>
            <p:spPr>
              <a:xfrm>
                <a:off x="7603275" y="2067500"/>
                <a:ext cx="24575" cy="20975"/>
              </a:xfrm>
              <a:custGeom>
                <a:rect b="b" l="l" r="r" t="t"/>
                <a:pathLst>
                  <a:path extrusionOk="0" h="839" w="983">
                    <a:moveTo>
                      <a:pt x="509" y="1"/>
                    </a:moveTo>
                    <a:cubicBezTo>
                      <a:pt x="261" y="1"/>
                      <a:pt x="0" y="214"/>
                      <a:pt x="81" y="536"/>
                    </a:cubicBezTo>
                    <a:cubicBezTo>
                      <a:pt x="147" y="747"/>
                      <a:pt x="312" y="838"/>
                      <a:pt x="477" y="838"/>
                    </a:cubicBezTo>
                    <a:cubicBezTo>
                      <a:pt x="729" y="838"/>
                      <a:pt x="982" y="626"/>
                      <a:pt x="881" y="303"/>
                    </a:cubicBezTo>
                    <a:cubicBezTo>
                      <a:pt x="828" y="92"/>
                      <a:pt x="671" y="1"/>
                      <a:pt x="50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1" name="Google Shape;22091;p49"/>
              <p:cNvSpPr/>
              <p:nvPr/>
            </p:nvSpPr>
            <p:spPr>
              <a:xfrm>
                <a:off x="7650300" y="2134025"/>
                <a:ext cx="23375" cy="20950"/>
              </a:xfrm>
              <a:custGeom>
                <a:rect b="b" l="l" r="r" t="t"/>
                <a:pathLst>
                  <a:path extrusionOk="0" h="838" w="935">
                    <a:moveTo>
                      <a:pt x="483" y="1"/>
                    </a:moveTo>
                    <a:cubicBezTo>
                      <a:pt x="388" y="1"/>
                      <a:pt x="291" y="35"/>
                      <a:pt x="201" y="110"/>
                    </a:cubicBezTo>
                    <a:cubicBezTo>
                      <a:pt x="34" y="244"/>
                      <a:pt x="1" y="511"/>
                      <a:pt x="168" y="677"/>
                    </a:cubicBezTo>
                    <a:cubicBezTo>
                      <a:pt x="241" y="788"/>
                      <a:pt x="355" y="837"/>
                      <a:pt x="470" y="837"/>
                    </a:cubicBezTo>
                    <a:cubicBezTo>
                      <a:pt x="565" y="837"/>
                      <a:pt x="660" y="804"/>
                      <a:pt x="735" y="744"/>
                    </a:cubicBezTo>
                    <a:cubicBezTo>
                      <a:pt x="902" y="611"/>
                      <a:pt x="935" y="344"/>
                      <a:pt x="802" y="144"/>
                    </a:cubicBezTo>
                    <a:cubicBezTo>
                      <a:pt x="710" y="52"/>
                      <a:pt x="598" y="1"/>
                      <a:pt x="483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2" name="Google Shape;22092;p49"/>
              <p:cNvSpPr/>
              <p:nvPr/>
            </p:nvSpPr>
            <p:spPr>
              <a:xfrm>
                <a:off x="7659475" y="2079025"/>
                <a:ext cx="42575" cy="37950"/>
              </a:xfrm>
              <a:custGeom>
                <a:rect b="b" l="l" r="r" t="t"/>
                <a:pathLst>
                  <a:path extrusionOk="0" h="1518" w="1703">
                    <a:moveTo>
                      <a:pt x="886" y="1"/>
                    </a:moveTo>
                    <a:cubicBezTo>
                      <a:pt x="803" y="1"/>
                      <a:pt x="718" y="14"/>
                      <a:pt x="635" y="42"/>
                    </a:cubicBezTo>
                    <a:cubicBezTo>
                      <a:pt x="234" y="175"/>
                      <a:pt x="1" y="609"/>
                      <a:pt x="134" y="1009"/>
                    </a:cubicBezTo>
                    <a:cubicBezTo>
                      <a:pt x="240" y="1326"/>
                      <a:pt x="533" y="1518"/>
                      <a:pt x="850" y="1518"/>
                    </a:cubicBezTo>
                    <a:cubicBezTo>
                      <a:pt x="933" y="1518"/>
                      <a:pt x="1018" y="1504"/>
                      <a:pt x="1102" y="1476"/>
                    </a:cubicBezTo>
                    <a:cubicBezTo>
                      <a:pt x="1502" y="1343"/>
                      <a:pt x="1702" y="909"/>
                      <a:pt x="1569" y="509"/>
                    </a:cubicBezTo>
                    <a:cubicBezTo>
                      <a:pt x="1489" y="192"/>
                      <a:pt x="1201" y="1"/>
                      <a:pt x="88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3" name="Google Shape;22093;p49"/>
              <p:cNvSpPr/>
              <p:nvPr/>
            </p:nvSpPr>
            <p:spPr>
              <a:xfrm>
                <a:off x="7933875" y="2836900"/>
                <a:ext cx="45875" cy="38175"/>
              </a:xfrm>
              <a:custGeom>
                <a:rect b="b" l="l" r="r" t="t"/>
                <a:pathLst>
                  <a:path extrusionOk="0" h="1527" w="1835">
                    <a:moveTo>
                      <a:pt x="844" y="1"/>
                    </a:moveTo>
                    <a:cubicBezTo>
                      <a:pt x="400" y="1"/>
                      <a:pt x="0" y="386"/>
                      <a:pt x="99" y="883"/>
                    </a:cubicBezTo>
                    <a:cubicBezTo>
                      <a:pt x="159" y="1272"/>
                      <a:pt x="461" y="1527"/>
                      <a:pt x="836" y="1527"/>
                    </a:cubicBezTo>
                    <a:cubicBezTo>
                      <a:pt x="878" y="1527"/>
                      <a:pt x="922" y="1523"/>
                      <a:pt x="967" y="1516"/>
                    </a:cubicBezTo>
                    <a:cubicBezTo>
                      <a:pt x="1634" y="1416"/>
                      <a:pt x="1834" y="549"/>
                      <a:pt x="1300" y="149"/>
                    </a:cubicBezTo>
                    <a:cubicBezTo>
                      <a:pt x="1155" y="46"/>
                      <a:pt x="997" y="1"/>
                      <a:pt x="84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4" name="Google Shape;22094;p49"/>
              <p:cNvSpPr/>
              <p:nvPr/>
            </p:nvSpPr>
            <p:spPr>
              <a:xfrm>
                <a:off x="7873800" y="3533600"/>
                <a:ext cx="45725" cy="38425"/>
              </a:xfrm>
              <a:custGeom>
                <a:rect b="b" l="l" r="r" t="t"/>
                <a:pathLst>
                  <a:path extrusionOk="0" h="1537" w="1829">
                    <a:moveTo>
                      <a:pt x="878" y="1"/>
                    </a:moveTo>
                    <a:cubicBezTo>
                      <a:pt x="563" y="1"/>
                      <a:pt x="244" y="188"/>
                      <a:pt x="134" y="534"/>
                    </a:cubicBezTo>
                    <a:cubicBezTo>
                      <a:pt x="1" y="935"/>
                      <a:pt x="234" y="1368"/>
                      <a:pt x="634" y="1502"/>
                    </a:cubicBezTo>
                    <a:cubicBezTo>
                      <a:pt x="710" y="1526"/>
                      <a:pt x="785" y="1537"/>
                      <a:pt x="858" y="1537"/>
                    </a:cubicBezTo>
                    <a:cubicBezTo>
                      <a:pt x="1398" y="1537"/>
                      <a:pt x="1829" y="930"/>
                      <a:pt x="1535" y="401"/>
                    </a:cubicBezTo>
                    <a:cubicBezTo>
                      <a:pt x="1399" y="129"/>
                      <a:pt x="1140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5" name="Google Shape;22095;p49"/>
              <p:cNvSpPr/>
              <p:nvPr/>
            </p:nvSpPr>
            <p:spPr>
              <a:xfrm>
                <a:off x="7368450" y="4279875"/>
                <a:ext cx="47325" cy="38000"/>
              </a:xfrm>
              <a:custGeom>
                <a:rect b="b" l="l" r="r" t="t"/>
                <a:pathLst>
                  <a:path extrusionOk="0" h="1520" w="1893">
                    <a:moveTo>
                      <a:pt x="942" y="1"/>
                    </a:moveTo>
                    <a:cubicBezTo>
                      <a:pt x="829" y="1"/>
                      <a:pt x="714" y="24"/>
                      <a:pt x="601" y="71"/>
                    </a:cubicBezTo>
                    <a:cubicBezTo>
                      <a:pt x="0" y="371"/>
                      <a:pt x="34" y="1239"/>
                      <a:pt x="667" y="1472"/>
                    </a:cubicBezTo>
                    <a:cubicBezTo>
                      <a:pt x="761" y="1505"/>
                      <a:pt x="853" y="1520"/>
                      <a:pt x="942" y="1520"/>
                    </a:cubicBezTo>
                    <a:cubicBezTo>
                      <a:pt x="1485" y="1520"/>
                      <a:pt x="1893" y="954"/>
                      <a:pt x="1635" y="438"/>
                    </a:cubicBezTo>
                    <a:cubicBezTo>
                      <a:pt x="1491" y="151"/>
                      <a:pt x="1227" y="1"/>
                      <a:pt x="942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6" name="Google Shape;22096;p49"/>
              <p:cNvSpPr/>
              <p:nvPr/>
            </p:nvSpPr>
            <p:spPr>
              <a:xfrm>
                <a:off x="7210000" y="4382775"/>
                <a:ext cx="43250" cy="37900"/>
              </a:xfrm>
              <a:custGeom>
                <a:rect b="b" l="l" r="r" t="t"/>
                <a:pathLst>
                  <a:path extrusionOk="0" h="1516" w="1730">
                    <a:moveTo>
                      <a:pt x="878" y="1"/>
                    </a:moveTo>
                    <a:cubicBezTo>
                      <a:pt x="741" y="1"/>
                      <a:pt x="600" y="39"/>
                      <a:pt x="467" y="125"/>
                    </a:cubicBezTo>
                    <a:cubicBezTo>
                      <a:pt x="100" y="325"/>
                      <a:pt x="0" y="825"/>
                      <a:pt x="234" y="1159"/>
                    </a:cubicBezTo>
                    <a:cubicBezTo>
                      <a:pt x="390" y="1401"/>
                      <a:pt x="638" y="1515"/>
                      <a:pt x="881" y="1515"/>
                    </a:cubicBezTo>
                    <a:cubicBezTo>
                      <a:pt x="1207" y="1515"/>
                      <a:pt x="1525" y="1308"/>
                      <a:pt x="1602" y="925"/>
                    </a:cubicBezTo>
                    <a:cubicBezTo>
                      <a:pt x="1729" y="414"/>
                      <a:pt x="1328" y="1"/>
                      <a:pt x="87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7" name="Google Shape;22097;p49"/>
              <p:cNvSpPr/>
              <p:nvPr/>
            </p:nvSpPr>
            <p:spPr>
              <a:xfrm>
                <a:off x="6837225" y="4632325"/>
                <a:ext cx="45150" cy="38200"/>
              </a:xfrm>
              <a:custGeom>
                <a:rect b="b" l="l" r="r" t="t"/>
                <a:pathLst>
                  <a:path extrusionOk="0" h="1528" w="1806">
                    <a:moveTo>
                      <a:pt x="826" y="1"/>
                    </a:moveTo>
                    <a:cubicBezTo>
                      <a:pt x="775" y="1"/>
                      <a:pt x="722" y="6"/>
                      <a:pt x="668" y="16"/>
                    </a:cubicBezTo>
                    <a:cubicBezTo>
                      <a:pt x="268" y="117"/>
                      <a:pt x="1" y="517"/>
                      <a:pt x="67" y="917"/>
                    </a:cubicBezTo>
                    <a:cubicBezTo>
                      <a:pt x="165" y="1308"/>
                      <a:pt x="504" y="1527"/>
                      <a:pt x="841" y="1527"/>
                    </a:cubicBezTo>
                    <a:cubicBezTo>
                      <a:pt x="1079" y="1527"/>
                      <a:pt x="1317" y="1418"/>
                      <a:pt x="1468" y="1184"/>
                    </a:cubicBezTo>
                    <a:cubicBezTo>
                      <a:pt x="1806" y="663"/>
                      <a:pt x="1410" y="1"/>
                      <a:pt x="82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8" name="Google Shape;22098;p49"/>
              <p:cNvSpPr/>
              <p:nvPr/>
            </p:nvSpPr>
            <p:spPr>
              <a:xfrm>
                <a:off x="6416925" y="4679325"/>
                <a:ext cx="45450" cy="38075"/>
              </a:xfrm>
              <a:custGeom>
                <a:rect b="b" l="l" r="r" t="t"/>
                <a:pathLst>
                  <a:path extrusionOk="0" h="1523" w="1818">
                    <a:moveTo>
                      <a:pt x="816" y="0"/>
                    </a:moveTo>
                    <a:cubicBezTo>
                      <a:pt x="789" y="0"/>
                      <a:pt x="762" y="2"/>
                      <a:pt x="735" y="4"/>
                    </a:cubicBezTo>
                    <a:cubicBezTo>
                      <a:pt x="334" y="38"/>
                      <a:pt x="1" y="405"/>
                      <a:pt x="67" y="838"/>
                    </a:cubicBezTo>
                    <a:cubicBezTo>
                      <a:pt x="110" y="1261"/>
                      <a:pt x="459" y="1523"/>
                      <a:pt x="820" y="1523"/>
                    </a:cubicBezTo>
                    <a:cubicBezTo>
                      <a:pt x="1030" y="1523"/>
                      <a:pt x="1243" y="1435"/>
                      <a:pt x="1402" y="1239"/>
                    </a:cubicBezTo>
                    <a:cubicBezTo>
                      <a:pt x="1818" y="727"/>
                      <a:pt x="1436" y="0"/>
                      <a:pt x="816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9" name="Google Shape;22099;p49"/>
              <p:cNvSpPr/>
              <p:nvPr/>
            </p:nvSpPr>
            <p:spPr>
              <a:xfrm>
                <a:off x="5985500" y="4634325"/>
                <a:ext cx="52325" cy="38500"/>
              </a:xfrm>
              <a:custGeom>
                <a:rect b="b" l="l" r="r" t="t"/>
                <a:pathLst>
                  <a:path extrusionOk="0" h="1540" w="2093">
                    <a:moveTo>
                      <a:pt x="1047" y="1"/>
                    </a:moveTo>
                    <a:cubicBezTo>
                      <a:pt x="75" y="1"/>
                      <a:pt x="0" y="1440"/>
                      <a:pt x="979" y="1538"/>
                    </a:cubicBezTo>
                    <a:cubicBezTo>
                      <a:pt x="1001" y="1539"/>
                      <a:pt x="1022" y="1540"/>
                      <a:pt x="1042" y="1540"/>
                    </a:cubicBezTo>
                    <a:cubicBezTo>
                      <a:pt x="1985" y="1540"/>
                      <a:pt x="2092" y="68"/>
                      <a:pt x="1113" y="3"/>
                    </a:cubicBezTo>
                    <a:cubicBezTo>
                      <a:pt x="1090" y="2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0" name="Google Shape;22100;p49"/>
              <p:cNvSpPr/>
              <p:nvPr/>
            </p:nvSpPr>
            <p:spPr>
              <a:xfrm>
                <a:off x="5839125" y="4603000"/>
                <a:ext cx="45775" cy="38575"/>
              </a:xfrm>
              <a:custGeom>
                <a:rect b="b" l="l" r="r" t="t"/>
                <a:pathLst>
                  <a:path extrusionOk="0" h="1543" w="1831">
                    <a:moveTo>
                      <a:pt x="858" y="1"/>
                    </a:moveTo>
                    <a:cubicBezTo>
                      <a:pt x="514" y="1"/>
                      <a:pt x="187" y="246"/>
                      <a:pt x="130" y="589"/>
                    </a:cubicBezTo>
                    <a:cubicBezTo>
                      <a:pt x="0" y="1106"/>
                      <a:pt x="412" y="1543"/>
                      <a:pt x="867" y="1543"/>
                    </a:cubicBezTo>
                    <a:cubicBezTo>
                      <a:pt x="1000" y="1543"/>
                      <a:pt x="1136" y="1506"/>
                      <a:pt x="1264" y="1423"/>
                    </a:cubicBezTo>
                    <a:cubicBezTo>
                      <a:pt x="1831" y="1056"/>
                      <a:pt x="1697" y="155"/>
                      <a:pt x="1030" y="22"/>
                    </a:cubicBezTo>
                    <a:cubicBezTo>
                      <a:pt x="973" y="8"/>
                      <a:pt x="915" y="1"/>
                      <a:pt x="858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1" name="Google Shape;22101;p49"/>
              <p:cNvSpPr/>
              <p:nvPr/>
            </p:nvSpPr>
            <p:spPr>
              <a:xfrm>
                <a:off x="5672700" y="4521425"/>
                <a:ext cx="55850" cy="38925"/>
              </a:xfrm>
              <a:custGeom>
                <a:rect b="b" l="l" r="r" t="t"/>
                <a:pathLst>
                  <a:path extrusionOk="0" h="1557" w="2234">
                    <a:moveTo>
                      <a:pt x="1068" y="0"/>
                    </a:moveTo>
                    <a:cubicBezTo>
                      <a:pt x="350" y="0"/>
                      <a:pt x="0" y="1107"/>
                      <a:pt x="782" y="1484"/>
                    </a:cubicBezTo>
                    <a:cubicBezTo>
                      <a:pt x="899" y="1534"/>
                      <a:pt x="1012" y="1556"/>
                      <a:pt x="1117" y="1556"/>
                    </a:cubicBezTo>
                    <a:cubicBezTo>
                      <a:pt x="1850" y="1556"/>
                      <a:pt x="2233" y="462"/>
                      <a:pt x="1416" y="83"/>
                    </a:cubicBezTo>
                    <a:cubicBezTo>
                      <a:pt x="1293" y="26"/>
                      <a:pt x="1177" y="0"/>
                      <a:pt x="1068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2" name="Google Shape;22102;p49"/>
              <p:cNvSpPr/>
              <p:nvPr/>
            </p:nvSpPr>
            <p:spPr>
              <a:xfrm>
                <a:off x="5498350" y="4439075"/>
                <a:ext cx="56850" cy="39275"/>
              </a:xfrm>
              <a:custGeom>
                <a:rect b="b" l="l" r="r" t="t"/>
                <a:pathLst>
                  <a:path extrusionOk="0" h="1571" w="2274">
                    <a:moveTo>
                      <a:pt x="1115" y="1"/>
                    </a:moveTo>
                    <a:cubicBezTo>
                      <a:pt x="448" y="1"/>
                      <a:pt x="0" y="973"/>
                      <a:pt x="718" y="1442"/>
                    </a:cubicBezTo>
                    <a:cubicBezTo>
                      <a:pt x="863" y="1531"/>
                      <a:pt x="1008" y="1570"/>
                      <a:pt x="1144" y="1570"/>
                    </a:cubicBezTo>
                    <a:cubicBezTo>
                      <a:pt x="1817" y="1570"/>
                      <a:pt x="2274" y="613"/>
                      <a:pt x="1552" y="141"/>
                    </a:cubicBezTo>
                    <a:cubicBezTo>
                      <a:pt x="1402" y="43"/>
                      <a:pt x="1254" y="1"/>
                      <a:pt x="1115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03" name="Google Shape;22103;p49"/>
            <p:cNvGrpSpPr/>
            <p:nvPr/>
          </p:nvGrpSpPr>
          <p:grpSpPr>
            <a:xfrm rot="3609977">
              <a:off x="4035099" y="479556"/>
              <a:ext cx="6595329" cy="6595348"/>
              <a:chOff x="4081354" y="392459"/>
              <a:chExt cx="6595123" cy="6595142"/>
            </a:xfrm>
          </p:grpSpPr>
          <p:sp>
            <p:nvSpPr>
              <p:cNvPr id="22104" name="Google Shape;22104;p49"/>
              <p:cNvSpPr/>
              <p:nvPr/>
            </p:nvSpPr>
            <p:spPr>
              <a:xfrm rot="6671875">
                <a:off x="4830413" y="1141544"/>
                <a:ext cx="5097004" cy="5096970"/>
              </a:xfrm>
              <a:custGeom>
                <a:rect b="b" l="l" r="r" t="t"/>
                <a:pathLst>
                  <a:path extrusionOk="0" fill="none" h="153777" w="153778">
                    <a:moveTo>
                      <a:pt x="126424" y="27353"/>
                    </a:moveTo>
                    <a:cubicBezTo>
                      <a:pt x="153777" y="54706"/>
                      <a:pt x="153777" y="99038"/>
                      <a:pt x="126424" y="126424"/>
                    </a:cubicBezTo>
                    <a:cubicBezTo>
                      <a:pt x="99071" y="153777"/>
                      <a:pt x="54706" y="153777"/>
                      <a:pt x="27353" y="126424"/>
                    </a:cubicBezTo>
                    <a:cubicBezTo>
                      <a:pt x="1" y="99038"/>
                      <a:pt x="1" y="54706"/>
                      <a:pt x="27353" y="27353"/>
                    </a:cubicBezTo>
                    <a:cubicBezTo>
                      <a:pt x="54706" y="0"/>
                      <a:pt x="99071" y="0"/>
                      <a:pt x="126424" y="27353"/>
                    </a:cubicBezTo>
                    <a:close/>
                  </a:path>
                </a:pathLst>
              </a:custGeom>
              <a:noFill/>
              <a:ln cap="flat" cmpd="sng" w="10000">
                <a:solidFill>
                  <a:srgbClr val="FFD69C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5" name="Google Shape;22105;p49"/>
              <p:cNvSpPr/>
              <p:nvPr/>
            </p:nvSpPr>
            <p:spPr>
              <a:xfrm rot="6671875">
                <a:off x="5652057" y="1652314"/>
                <a:ext cx="3886309" cy="3886342"/>
              </a:xfrm>
              <a:custGeom>
                <a:rect b="b" l="l" r="r" t="t"/>
                <a:pathLst>
                  <a:path extrusionOk="0" fill="none" h="117252" w="117251">
                    <a:moveTo>
                      <a:pt x="117251" y="58643"/>
                    </a:moveTo>
                    <a:cubicBezTo>
                      <a:pt x="117251" y="91033"/>
                      <a:pt x="90999" y="117251"/>
                      <a:pt x="58609" y="117251"/>
                    </a:cubicBezTo>
                    <a:cubicBezTo>
                      <a:pt x="26252" y="117251"/>
                      <a:pt x="0" y="91033"/>
                      <a:pt x="0" y="58643"/>
                    </a:cubicBezTo>
                    <a:cubicBezTo>
                      <a:pt x="0" y="26253"/>
                      <a:pt x="26252" y="1"/>
                      <a:pt x="58609" y="1"/>
                    </a:cubicBezTo>
                    <a:cubicBezTo>
                      <a:pt x="90999" y="1"/>
                      <a:pt x="117251" y="26253"/>
                      <a:pt x="117251" y="58643"/>
                    </a:cubicBezTo>
                    <a:close/>
                  </a:path>
                </a:pathLst>
              </a:custGeom>
              <a:noFill/>
              <a:ln cap="flat" cmpd="sng" w="10850">
                <a:solidFill>
                  <a:srgbClr val="FFD69C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6" name="Google Shape;22106;p49"/>
              <p:cNvSpPr/>
              <p:nvPr/>
            </p:nvSpPr>
            <p:spPr>
              <a:xfrm rot="6671875">
                <a:off x="5957854" y="1796091"/>
                <a:ext cx="3498278" cy="3499338"/>
              </a:xfrm>
              <a:custGeom>
                <a:rect b="b" l="l" r="r" t="t"/>
                <a:pathLst>
                  <a:path extrusionOk="0" fill="none" h="105576" w="105544">
                    <a:moveTo>
                      <a:pt x="105543" y="52805"/>
                    </a:moveTo>
                    <a:cubicBezTo>
                      <a:pt x="105543" y="81926"/>
                      <a:pt x="81926" y="105576"/>
                      <a:pt x="52772" y="105576"/>
                    </a:cubicBezTo>
                    <a:cubicBezTo>
                      <a:pt x="23618" y="105576"/>
                      <a:pt x="1" y="81926"/>
                      <a:pt x="1" y="52805"/>
                    </a:cubicBezTo>
                    <a:cubicBezTo>
                      <a:pt x="1" y="23651"/>
                      <a:pt x="23618" y="0"/>
                      <a:pt x="52772" y="0"/>
                    </a:cubicBezTo>
                    <a:cubicBezTo>
                      <a:pt x="81926" y="0"/>
                      <a:pt x="105543" y="23651"/>
                      <a:pt x="105543" y="52805"/>
                    </a:cubicBezTo>
                    <a:close/>
                  </a:path>
                </a:pathLst>
              </a:custGeom>
              <a:noFill/>
              <a:ln cap="flat" cmpd="sng" w="10850">
                <a:solidFill>
                  <a:srgbClr val="FFD69C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7" name="Google Shape;22107;p49"/>
              <p:cNvSpPr/>
              <p:nvPr/>
            </p:nvSpPr>
            <p:spPr>
              <a:xfrm rot="6671875">
                <a:off x="6262150" y="1963128"/>
                <a:ext cx="3080317" cy="3080317"/>
              </a:xfrm>
              <a:custGeom>
                <a:rect b="b" l="l" r="r" t="t"/>
                <a:pathLst>
                  <a:path extrusionOk="0" fill="none" h="92934" w="92934">
                    <a:moveTo>
                      <a:pt x="92934" y="46467"/>
                    </a:moveTo>
                    <a:cubicBezTo>
                      <a:pt x="92934" y="72119"/>
                      <a:pt x="72152" y="92933"/>
                      <a:pt x="46467" y="92933"/>
                    </a:cubicBezTo>
                    <a:cubicBezTo>
                      <a:pt x="20815" y="92933"/>
                      <a:pt x="1" y="72119"/>
                      <a:pt x="1" y="46467"/>
                    </a:cubicBezTo>
                    <a:cubicBezTo>
                      <a:pt x="1" y="20815"/>
                      <a:pt x="20815" y="0"/>
                      <a:pt x="46467" y="0"/>
                    </a:cubicBezTo>
                    <a:cubicBezTo>
                      <a:pt x="72152" y="0"/>
                      <a:pt x="92934" y="20815"/>
                      <a:pt x="92934" y="46467"/>
                    </a:cubicBezTo>
                    <a:close/>
                  </a:path>
                </a:pathLst>
              </a:custGeom>
              <a:noFill/>
              <a:ln cap="flat" cmpd="sng" w="10850">
                <a:solidFill>
                  <a:srgbClr val="FFD69C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8" name="Google Shape;22108;p49"/>
              <p:cNvSpPr/>
              <p:nvPr/>
            </p:nvSpPr>
            <p:spPr>
              <a:xfrm rot="6671875">
                <a:off x="6354288" y="1968675"/>
                <a:ext cx="3016214" cy="3016214"/>
              </a:xfrm>
              <a:custGeom>
                <a:rect b="b" l="l" r="r" t="t"/>
                <a:pathLst>
                  <a:path extrusionOk="0" fill="none" h="91000" w="91000">
                    <a:moveTo>
                      <a:pt x="74821" y="16179"/>
                    </a:moveTo>
                    <a:cubicBezTo>
                      <a:pt x="90999" y="32390"/>
                      <a:pt x="90999" y="58609"/>
                      <a:pt x="74821" y="74821"/>
                    </a:cubicBezTo>
                    <a:cubicBezTo>
                      <a:pt x="58643" y="90999"/>
                      <a:pt x="32391" y="90999"/>
                      <a:pt x="16213" y="74821"/>
                    </a:cubicBezTo>
                    <a:cubicBezTo>
                      <a:pt x="1" y="58609"/>
                      <a:pt x="1" y="32390"/>
                      <a:pt x="16213" y="16179"/>
                    </a:cubicBezTo>
                    <a:cubicBezTo>
                      <a:pt x="32391" y="1"/>
                      <a:pt x="58643" y="1"/>
                      <a:pt x="74821" y="16179"/>
                    </a:cubicBezTo>
                    <a:close/>
                  </a:path>
                </a:pathLst>
              </a:custGeom>
              <a:noFill/>
              <a:ln cap="flat" cmpd="sng" w="10000">
                <a:solidFill>
                  <a:srgbClr val="FFD69C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9" name="Google Shape;22109;p49"/>
              <p:cNvSpPr/>
              <p:nvPr/>
            </p:nvSpPr>
            <p:spPr>
              <a:xfrm rot="6671875">
                <a:off x="6622711" y="2347828"/>
                <a:ext cx="2479958" cy="2259376"/>
              </a:xfrm>
              <a:custGeom>
                <a:rect b="b" l="l" r="r" t="t"/>
                <a:pathLst>
                  <a:path extrusionOk="0" h="68166" w="74821">
                    <a:moveTo>
                      <a:pt x="37411" y="0"/>
                    </a:moveTo>
                    <a:cubicBezTo>
                      <a:pt x="28688" y="0"/>
                      <a:pt x="19965" y="3328"/>
                      <a:pt x="13310" y="9983"/>
                    </a:cubicBezTo>
                    <a:cubicBezTo>
                      <a:pt x="1" y="23292"/>
                      <a:pt x="1" y="44874"/>
                      <a:pt x="13310" y="58184"/>
                    </a:cubicBezTo>
                    <a:cubicBezTo>
                      <a:pt x="19965" y="64839"/>
                      <a:pt x="28688" y="68166"/>
                      <a:pt x="37411" y="68166"/>
                    </a:cubicBezTo>
                    <a:cubicBezTo>
                      <a:pt x="46134" y="68166"/>
                      <a:pt x="54857" y="64839"/>
                      <a:pt x="61511" y="58184"/>
                    </a:cubicBezTo>
                    <a:cubicBezTo>
                      <a:pt x="74821" y="44874"/>
                      <a:pt x="74821" y="23292"/>
                      <a:pt x="61511" y="9983"/>
                    </a:cubicBezTo>
                    <a:cubicBezTo>
                      <a:pt x="54857" y="3328"/>
                      <a:pt x="46134" y="0"/>
                      <a:pt x="37411" y="0"/>
                    </a:cubicBezTo>
                    <a:close/>
                  </a:path>
                </a:pathLst>
              </a:custGeom>
              <a:solidFill>
                <a:srgbClr val="FFD69C">
                  <a:alpha val="1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0" name="Google Shape;22110;p49"/>
              <p:cNvSpPr/>
              <p:nvPr/>
            </p:nvSpPr>
            <p:spPr>
              <a:xfrm rot="6671875">
                <a:off x="6768102" y="2485539"/>
                <a:ext cx="2189175" cy="1982813"/>
              </a:xfrm>
              <a:custGeom>
                <a:rect b="b" l="l" r="r" t="t"/>
                <a:pathLst>
                  <a:path extrusionOk="0" h="59822" w="66048">
                    <a:moveTo>
                      <a:pt x="33036" y="0"/>
                    </a:moveTo>
                    <a:cubicBezTo>
                      <a:pt x="30632" y="0"/>
                      <a:pt x="28189" y="292"/>
                      <a:pt x="25752" y="901"/>
                    </a:cubicBezTo>
                    <a:cubicBezTo>
                      <a:pt x="9741" y="4937"/>
                      <a:pt x="1" y="21182"/>
                      <a:pt x="4037" y="37194"/>
                    </a:cubicBezTo>
                    <a:cubicBezTo>
                      <a:pt x="7428" y="50758"/>
                      <a:pt x="19604" y="59821"/>
                      <a:pt x="33002" y="59821"/>
                    </a:cubicBezTo>
                    <a:cubicBezTo>
                      <a:pt x="35420" y="59821"/>
                      <a:pt x="37877" y="59526"/>
                      <a:pt x="40329" y="58909"/>
                    </a:cubicBezTo>
                    <a:cubicBezTo>
                      <a:pt x="56341" y="54906"/>
                      <a:pt x="66048" y="38661"/>
                      <a:pt x="62045" y="22650"/>
                    </a:cubicBezTo>
                    <a:cubicBezTo>
                      <a:pt x="58623" y="9047"/>
                      <a:pt x="46426" y="0"/>
                      <a:pt x="33036" y="0"/>
                    </a:cubicBezTo>
                    <a:close/>
                  </a:path>
                </a:pathLst>
              </a:custGeom>
              <a:solidFill>
                <a:srgbClr val="FFD69C">
                  <a:alpha val="308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1" name="Google Shape;22111;p49"/>
              <p:cNvSpPr/>
              <p:nvPr/>
            </p:nvSpPr>
            <p:spPr>
              <a:xfrm rot="6671875">
                <a:off x="6917362" y="2616239"/>
                <a:ext cx="1889542" cy="1722225"/>
              </a:xfrm>
              <a:custGeom>
                <a:rect b="b" l="l" r="r" t="t"/>
                <a:pathLst>
                  <a:path extrusionOk="0" h="51960" w="57008">
                    <a:moveTo>
                      <a:pt x="28503" y="1"/>
                    </a:moveTo>
                    <a:cubicBezTo>
                      <a:pt x="26583" y="1"/>
                      <a:pt x="24633" y="215"/>
                      <a:pt x="22683" y="662"/>
                    </a:cubicBezTo>
                    <a:cubicBezTo>
                      <a:pt x="8706" y="3897"/>
                      <a:pt x="0" y="17807"/>
                      <a:pt x="3202" y="31784"/>
                    </a:cubicBezTo>
                    <a:cubicBezTo>
                      <a:pt x="5958" y="43810"/>
                      <a:pt x="16666" y="51959"/>
                      <a:pt x="28505" y="51959"/>
                    </a:cubicBezTo>
                    <a:cubicBezTo>
                      <a:pt x="30425" y="51959"/>
                      <a:pt x="32374" y="51745"/>
                      <a:pt x="34325" y="51298"/>
                    </a:cubicBezTo>
                    <a:cubicBezTo>
                      <a:pt x="48301" y="48062"/>
                      <a:pt x="57007" y="34152"/>
                      <a:pt x="53805" y="20176"/>
                    </a:cubicBezTo>
                    <a:cubicBezTo>
                      <a:pt x="51050" y="8149"/>
                      <a:pt x="40342" y="1"/>
                      <a:pt x="28503" y="1"/>
                    </a:cubicBezTo>
                    <a:close/>
                  </a:path>
                </a:pathLst>
              </a:custGeom>
              <a:solidFill>
                <a:srgbClr val="FFD69C">
                  <a:alpha val="401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2" name="Google Shape;22112;p49"/>
              <p:cNvSpPr/>
              <p:nvPr/>
            </p:nvSpPr>
            <p:spPr>
              <a:xfrm rot="6671875">
                <a:off x="7225856" y="2834538"/>
                <a:ext cx="1289183" cy="1241122"/>
              </a:xfrm>
              <a:custGeom>
                <a:rect b="b" l="l" r="r" t="t"/>
                <a:pathLst>
                  <a:path extrusionOk="0" h="37445" w="38895">
                    <a:moveTo>
                      <a:pt x="19314" y="0"/>
                    </a:moveTo>
                    <a:cubicBezTo>
                      <a:pt x="11809" y="334"/>
                      <a:pt x="5237" y="5104"/>
                      <a:pt x="2636" y="12142"/>
                    </a:cubicBezTo>
                    <a:cubicBezTo>
                      <a:pt x="0" y="19148"/>
                      <a:pt x="1802" y="27087"/>
                      <a:pt x="7206" y="32257"/>
                    </a:cubicBezTo>
                    <a:cubicBezTo>
                      <a:pt x="10770" y="35647"/>
                      <a:pt x="15424" y="37445"/>
                      <a:pt x="20153" y="37445"/>
                    </a:cubicBezTo>
                    <a:cubicBezTo>
                      <a:pt x="22637" y="37445"/>
                      <a:pt x="25142" y="36949"/>
                      <a:pt x="27520" y="35926"/>
                    </a:cubicBezTo>
                    <a:cubicBezTo>
                      <a:pt x="34425" y="32991"/>
                      <a:pt x="38895" y="26219"/>
                      <a:pt x="38895" y="18714"/>
                    </a:cubicBezTo>
                    <a:cubicBezTo>
                      <a:pt x="38895" y="17213"/>
                      <a:pt x="38728" y="15745"/>
                      <a:pt x="38361" y="14311"/>
                    </a:cubicBezTo>
                    <a:cubicBezTo>
                      <a:pt x="38194" y="13610"/>
                      <a:pt x="37994" y="12943"/>
                      <a:pt x="37761" y="12309"/>
                    </a:cubicBezTo>
                    <a:cubicBezTo>
                      <a:pt x="35059" y="4904"/>
                      <a:pt x="28020" y="0"/>
                      <a:pt x="20148" y="0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3" name="Google Shape;22113;p49"/>
              <p:cNvSpPr/>
              <p:nvPr/>
            </p:nvSpPr>
            <p:spPr>
              <a:xfrm rot="6671875">
                <a:off x="7768598" y="3572332"/>
                <a:ext cx="626908" cy="559491"/>
              </a:xfrm>
              <a:custGeom>
                <a:rect b="b" l="l" r="r" t="t"/>
                <a:pathLst>
                  <a:path extrusionOk="0" h="16880" w="18914">
                    <a:moveTo>
                      <a:pt x="1380" y="0"/>
                    </a:moveTo>
                    <a:cubicBezTo>
                      <a:pt x="1354" y="0"/>
                      <a:pt x="1328" y="0"/>
                      <a:pt x="1301" y="0"/>
                    </a:cubicBezTo>
                    <a:lnTo>
                      <a:pt x="467" y="0"/>
                    </a:lnTo>
                    <a:cubicBezTo>
                      <a:pt x="234" y="467"/>
                      <a:pt x="100" y="968"/>
                      <a:pt x="0" y="1468"/>
                    </a:cubicBezTo>
                    <a:cubicBezTo>
                      <a:pt x="0" y="1468"/>
                      <a:pt x="367" y="2669"/>
                      <a:pt x="634" y="3303"/>
                    </a:cubicBezTo>
                    <a:cubicBezTo>
                      <a:pt x="934" y="3970"/>
                      <a:pt x="1301" y="5204"/>
                      <a:pt x="1301" y="5204"/>
                    </a:cubicBezTo>
                    <a:lnTo>
                      <a:pt x="1101" y="7706"/>
                    </a:lnTo>
                    <a:lnTo>
                      <a:pt x="567" y="10074"/>
                    </a:lnTo>
                    <a:cubicBezTo>
                      <a:pt x="567" y="10074"/>
                      <a:pt x="134" y="12109"/>
                      <a:pt x="567" y="12910"/>
                    </a:cubicBezTo>
                    <a:cubicBezTo>
                      <a:pt x="767" y="13310"/>
                      <a:pt x="1034" y="13677"/>
                      <a:pt x="1301" y="14010"/>
                    </a:cubicBezTo>
                    <a:cubicBezTo>
                      <a:pt x="1301" y="14010"/>
                      <a:pt x="1305" y="14007"/>
                      <a:pt x="1318" y="14007"/>
                    </a:cubicBezTo>
                    <a:cubicBezTo>
                      <a:pt x="1362" y="14007"/>
                      <a:pt x="1509" y="14046"/>
                      <a:pt x="1968" y="14377"/>
                    </a:cubicBezTo>
                    <a:cubicBezTo>
                      <a:pt x="2159" y="14526"/>
                      <a:pt x="2283" y="14553"/>
                      <a:pt x="2392" y="14553"/>
                    </a:cubicBezTo>
                    <a:cubicBezTo>
                      <a:pt x="2455" y="14553"/>
                      <a:pt x="2513" y="14544"/>
                      <a:pt x="2577" y="14544"/>
                    </a:cubicBezTo>
                    <a:cubicBezTo>
                      <a:pt x="2752" y="14544"/>
                      <a:pt x="2969" y="14611"/>
                      <a:pt x="3436" y="15111"/>
                    </a:cubicBezTo>
                    <a:cubicBezTo>
                      <a:pt x="4403" y="16145"/>
                      <a:pt x="2635" y="16879"/>
                      <a:pt x="5704" y="16879"/>
                    </a:cubicBezTo>
                    <a:cubicBezTo>
                      <a:pt x="7706" y="16846"/>
                      <a:pt x="9674" y="16546"/>
                      <a:pt x="11575" y="15945"/>
                    </a:cubicBezTo>
                    <a:cubicBezTo>
                      <a:pt x="11942" y="15145"/>
                      <a:pt x="12476" y="14444"/>
                      <a:pt x="13110" y="13877"/>
                    </a:cubicBezTo>
                    <a:cubicBezTo>
                      <a:pt x="14277" y="12776"/>
                      <a:pt x="14144" y="12476"/>
                      <a:pt x="16112" y="12343"/>
                    </a:cubicBezTo>
                    <a:cubicBezTo>
                      <a:pt x="16330" y="12327"/>
                      <a:pt x="16531" y="12321"/>
                      <a:pt x="16717" y="12321"/>
                    </a:cubicBezTo>
                    <a:cubicBezTo>
                      <a:pt x="17396" y="12321"/>
                      <a:pt x="17883" y="12401"/>
                      <a:pt x="18297" y="12401"/>
                    </a:cubicBezTo>
                    <a:cubicBezTo>
                      <a:pt x="18517" y="12401"/>
                      <a:pt x="18717" y="12378"/>
                      <a:pt x="18914" y="12309"/>
                    </a:cubicBezTo>
                    <a:cubicBezTo>
                      <a:pt x="16221" y="4929"/>
                      <a:pt x="9221" y="0"/>
                      <a:pt x="1380" y="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4" name="Google Shape;22114;p49"/>
              <p:cNvSpPr/>
              <p:nvPr/>
            </p:nvSpPr>
            <p:spPr>
              <a:xfrm rot="6671875">
                <a:off x="7154777" y="3204214"/>
                <a:ext cx="819283" cy="768505"/>
              </a:xfrm>
              <a:custGeom>
                <a:rect b="b" l="l" r="r" t="t"/>
                <a:pathLst>
                  <a:path extrusionOk="0" h="23186" w="24718">
                    <a:moveTo>
                      <a:pt x="23666" y="1"/>
                    </a:moveTo>
                    <a:cubicBezTo>
                      <a:pt x="22908" y="1"/>
                      <a:pt x="22168" y="182"/>
                      <a:pt x="21516" y="562"/>
                    </a:cubicBezTo>
                    <a:cubicBezTo>
                      <a:pt x="19748" y="1630"/>
                      <a:pt x="20782" y="262"/>
                      <a:pt x="18814" y="3298"/>
                    </a:cubicBezTo>
                    <a:cubicBezTo>
                      <a:pt x="16846" y="6300"/>
                      <a:pt x="16112" y="7100"/>
                      <a:pt x="13743" y="7234"/>
                    </a:cubicBezTo>
                    <a:cubicBezTo>
                      <a:pt x="11408" y="7401"/>
                      <a:pt x="5638" y="8135"/>
                      <a:pt x="5971" y="11337"/>
                    </a:cubicBezTo>
                    <a:cubicBezTo>
                      <a:pt x="6338" y="14572"/>
                      <a:pt x="6772" y="17741"/>
                      <a:pt x="4203" y="18976"/>
                    </a:cubicBezTo>
                    <a:cubicBezTo>
                      <a:pt x="3036" y="19543"/>
                      <a:pt x="1401" y="20877"/>
                      <a:pt x="0" y="22211"/>
                    </a:cubicBezTo>
                    <a:cubicBezTo>
                      <a:pt x="1995" y="22874"/>
                      <a:pt x="4002" y="23185"/>
                      <a:pt x="5962" y="23185"/>
                    </a:cubicBezTo>
                    <a:cubicBezTo>
                      <a:pt x="15935" y="23185"/>
                      <a:pt x="24718" y="15137"/>
                      <a:pt x="24718" y="4432"/>
                    </a:cubicBezTo>
                    <a:cubicBezTo>
                      <a:pt x="24718" y="2964"/>
                      <a:pt x="24551" y="1463"/>
                      <a:pt x="24184" y="29"/>
                    </a:cubicBezTo>
                    <a:cubicBezTo>
                      <a:pt x="24011" y="10"/>
                      <a:pt x="23838" y="1"/>
                      <a:pt x="23666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5" name="Google Shape;22115;p49"/>
              <p:cNvSpPr/>
              <p:nvPr/>
            </p:nvSpPr>
            <p:spPr>
              <a:xfrm rot="6671875">
                <a:off x="7641799" y="2699523"/>
                <a:ext cx="670063" cy="884546"/>
              </a:xfrm>
              <a:custGeom>
                <a:rect b="b" l="l" r="r" t="t"/>
                <a:pathLst>
                  <a:path extrusionOk="0" h="26687" w="20216">
                    <a:moveTo>
                      <a:pt x="7239" y="1"/>
                    </a:moveTo>
                    <a:cubicBezTo>
                      <a:pt x="1" y="7573"/>
                      <a:pt x="434" y="19615"/>
                      <a:pt x="8140" y="26686"/>
                    </a:cubicBezTo>
                    <a:cubicBezTo>
                      <a:pt x="8840" y="26686"/>
                      <a:pt x="9541" y="26420"/>
                      <a:pt x="10074" y="25986"/>
                    </a:cubicBezTo>
                    <a:cubicBezTo>
                      <a:pt x="10541" y="25285"/>
                      <a:pt x="10908" y="24552"/>
                      <a:pt x="11242" y="23784"/>
                    </a:cubicBezTo>
                    <a:cubicBezTo>
                      <a:pt x="11542" y="22950"/>
                      <a:pt x="13177" y="21950"/>
                      <a:pt x="13177" y="21950"/>
                    </a:cubicBezTo>
                    <a:cubicBezTo>
                      <a:pt x="13944" y="21649"/>
                      <a:pt x="14644" y="21216"/>
                      <a:pt x="15278" y="20682"/>
                    </a:cubicBezTo>
                    <a:cubicBezTo>
                      <a:pt x="16012" y="19948"/>
                      <a:pt x="15812" y="20015"/>
                      <a:pt x="15945" y="19148"/>
                    </a:cubicBezTo>
                    <a:cubicBezTo>
                      <a:pt x="16112" y="18280"/>
                      <a:pt x="16446" y="16146"/>
                      <a:pt x="16446" y="16146"/>
                    </a:cubicBezTo>
                    <a:cubicBezTo>
                      <a:pt x="16612" y="15779"/>
                      <a:pt x="16846" y="15445"/>
                      <a:pt x="17113" y="15178"/>
                    </a:cubicBezTo>
                    <a:cubicBezTo>
                      <a:pt x="17647" y="14678"/>
                      <a:pt x="18280" y="14745"/>
                      <a:pt x="19114" y="14177"/>
                    </a:cubicBezTo>
                    <a:cubicBezTo>
                      <a:pt x="19548" y="13877"/>
                      <a:pt x="19881" y="13410"/>
                      <a:pt x="19982" y="12910"/>
                    </a:cubicBezTo>
                    <a:cubicBezTo>
                      <a:pt x="20082" y="12543"/>
                      <a:pt x="20148" y="12176"/>
                      <a:pt x="20215" y="11842"/>
                    </a:cubicBezTo>
                    <a:cubicBezTo>
                      <a:pt x="20215" y="11542"/>
                      <a:pt x="19982" y="11375"/>
                      <a:pt x="19481" y="11109"/>
                    </a:cubicBezTo>
                    <a:cubicBezTo>
                      <a:pt x="18981" y="10808"/>
                      <a:pt x="18814" y="10875"/>
                      <a:pt x="18147" y="10642"/>
                    </a:cubicBezTo>
                    <a:cubicBezTo>
                      <a:pt x="17972" y="10589"/>
                      <a:pt x="17839" y="10571"/>
                      <a:pt x="17728" y="10571"/>
                    </a:cubicBezTo>
                    <a:cubicBezTo>
                      <a:pt x="17479" y="10571"/>
                      <a:pt x="17344" y="10663"/>
                      <a:pt x="17113" y="10663"/>
                    </a:cubicBezTo>
                    <a:cubicBezTo>
                      <a:pt x="17053" y="10663"/>
                      <a:pt x="16988" y="10657"/>
                      <a:pt x="16913" y="10642"/>
                    </a:cubicBezTo>
                    <a:cubicBezTo>
                      <a:pt x="16379" y="10575"/>
                      <a:pt x="16612" y="10508"/>
                      <a:pt x="15645" y="10008"/>
                    </a:cubicBezTo>
                    <a:cubicBezTo>
                      <a:pt x="14711" y="9474"/>
                      <a:pt x="13911" y="7806"/>
                      <a:pt x="13911" y="7806"/>
                    </a:cubicBezTo>
                    <a:cubicBezTo>
                      <a:pt x="13477" y="7606"/>
                      <a:pt x="13010" y="7473"/>
                      <a:pt x="12576" y="7339"/>
                    </a:cubicBezTo>
                    <a:cubicBezTo>
                      <a:pt x="12395" y="7294"/>
                      <a:pt x="12240" y="7278"/>
                      <a:pt x="12098" y="7278"/>
                    </a:cubicBezTo>
                    <a:cubicBezTo>
                      <a:pt x="11737" y="7278"/>
                      <a:pt x="11467" y="7384"/>
                      <a:pt x="11095" y="7384"/>
                    </a:cubicBezTo>
                    <a:cubicBezTo>
                      <a:pt x="10969" y="7384"/>
                      <a:pt x="10832" y="7372"/>
                      <a:pt x="10675" y="7339"/>
                    </a:cubicBezTo>
                    <a:cubicBezTo>
                      <a:pt x="9874" y="7172"/>
                      <a:pt x="9574" y="7272"/>
                      <a:pt x="8607" y="6772"/>
                    </a:cubicBezTo>
                    <a:cubicBezTo>
                      <a:pt x="7673" y="6238"/>
                      <a:pt x="8040" y="6272"/>
                      <a:pt x="7239" y="4937"/>
                    </a:cubicBezTo>
                    <a:cubicBezTo>
                      <a:pt x="6405" y="3603"/>
                      <a:pt x="6872" y="3603"/>
                      <a:pt x="7006" y="2602"/>
                    </a:cubicBezTo>
                    <a:cubicBezTo>
                      <a:pt x="7139" y="1735"/>
                      <a:pt x="7206" y="868"/>
                      <a:pt x="7239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2116" name="Google Shape;2211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125" y="1357050"/>
            <a:ext cx="7305924" cy="10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17" name="Google Shape;22117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125" y="3444658"/>
            <a:ext cx="7305925" cy="109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18" name="Google Shape;22118;p49"/>
          <p:cNvSpPr txBox="1"/>
          <p:nvPr/>
        </p:nvSpPr>
        <p:spPr>
          <a:xfrm>
            <a:off x="232700" y="2725575"/>
            <a:ext cx="3265800" cy="10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oboto"/>
              <a:buChar char="❖"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Manual removal of unnecessary features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22" name="Shape 2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3" name="Google Shape;22123;p50"/>
          <p:cNvSpPr txBox="1"/>
          <p:nvPr>
            <p:ph idx="1" type="subTitle"/>
          </p:nvPr>
        </p:nvSpPr>
        <p:spPr>
          <a:xfrm>
            <a:off x="725600" y="0"/>
            <a:ext cx="6361800" cy="10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400" u="sng">
                <a:solidFill>
                  <a:schemeClr val="accent3"/>
                </a:solidFill>
              </a:rPr>
              <a:t>A Sample Of The Clean Dataset</a:t>
            </a:r>
            <a:endParaRPr b="1" sz="2400" u="sng">
              <a:solidFill>
                <a:schemeClr val="accent3"/>
              </a:solidFill>
            </a:endParaRPr>
          </a:p>
        </p:txBody>
      </p:sp>
      <p:pic>
        <p:nvPicPr>
          <p:cNvPr id="22124" name="Google Shape;2212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775" y="1369675"/>
            <a:ext cx="5448223" cy="2910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25" name="Google Shape;22125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1137425"/>
            <a:ext cx="3158974" cy="3374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uter Space and Galaxi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41A2A"/>
      </a:accent1>
      <a:accent2>
        <a:srgbClr val="708EC0"/>
      </a:accent2>
      <a:accent3>
        <a:srgbClr val="D4DCFF"/>
      </a:accent3>
      <a:accent4>
        <a:srgbClr val="E7A662"/>
      </a:accent4>
      <a:accent5>
        <a:srgbClr val="FFD69C"/>
      </a:accent5>
      <a:accent6>
        <a:srgbClr val="F1C98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